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9"/>
  </p:notesMasterIdLst>
  <p:sldIdLst>
    <p:sldId id="1388" r:id="rId3"/>
    <p:sldId id="297" r:id="rId4"/>
    <p:sldId id="302" r:id="rId5"/>
    <p:sldId id="300" r:id="rId6"/>
    <p:sldId id="279" r:id="rId7"/>
    <p:sldId id="28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UDHEER.NARAYAN" initials="S" lastIdx="1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6688BB"/>
    <a:srgbClr val="C7E6A4"/>
    <a:srgbClr val="DDF0C8"/>
    <a:srgbClr val="FF9F9F"/>
    <a:srgbClr val="FF7575"/>
    <a:srgbClr val="F7D5BB"/>
    <a:srgbClr val="7F7F7F"/>
    <a:srgbClr val="FBFBFB"/>
    <a:srgbClr val="E7F4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5209" autoAdjust="0"/>
  </p:normalViewPr>
  <p:slideViewPr>
    <p:cSldViewPr>
      <p:cViewPr varScale="1">
        <p:scale>
          <a:sx n="90" d="100"/>
          <a:sy n="90" d="100"/>
        </p:scale>
        <p:origin x="1026" y="78"/>
      </p:cViewPr>
      <p:guideLst>
        <p:guide orient="horz" pos="2160"/>
        <p:guide pos="2880"/>
      </p:guideLst>
    </p:cSldViewPr>
  </p:slideViewPr>
  <p:notesTextViewPr>
    <p:cViewPr>
      <p:scale>
        <a:sx n="100" d="100"/>
        <a:sy n="100" d="100"/>
      </p:scale>
      <p:origin x="0" y="0"/>
    </p:cViewPr>
  </p:notesTextViewPr>
  <p:sorterViewPr>
    <p:cViewPr>
      <p:scale>
        <a:sx n="50" d="100"/>
        <a:sy n="50" d="100"/>
      </p:scale>
      <p:origin x="0" y="10548"/>
    </p:cViewPr>
  </p:sorterViewPr>
  <p:notesViewPr>
    <p:cSldViewPr>
      <p:cViewPr varScale="1">
        <p:scale>
          <a:sx n="47" d="100"/>
          <a:sy n="47" d="100"/>
        </p:scale>
        <p:origin x="2784" y="5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CFBAE1-A1F7-4591-9C1B-36B1AD40F41A}" type="datetimeFigureOut">
              <a:rPr lang="en-US" smtClean="0"/>
              <a:pPr/>
              <a:t>5/15/2021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FE90DD-090F-4F87-A0EC-5608947DAA40}" type="slidenum">
              <a:rPr lang="en-US" smtClean="0"/>
              <a:pPr/>
              <a:t>‹#›</a:t>
            </a:fld>
            <a:endParaRPr lang="en-US"/>
          </a:p>
        </p:txBody>
      </p:sp>
    </p:spTree>
    <p:extLst>
      <p:ext uri="{BB962C8B-B14F-4D97-AF65-F5344CB8AC3E}">
        <p14:creationId xmlns:p14="http://schemas.microsoft.com/office/powerpoint/2010/main" val="30763432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5"/>
          </p:nvPr>
        </p:nvSpPr>
        <p:spPr/>
        <p:txBody>
          <a:bodyPr/>
          <a:lstStyle/>
          <a:p>
            <a:fld id="{F3FE90DD-090F-4F87-A0EC-5608947DAA40}" type="slidenum">
              <a:rPr lang="en-US" smtClean="0"/>
              <a:pPr/>
              <a:t>1</a:t>
            </a:fld>
            <a:endParaRPr lang="en-US"/>
          </a:p>
        </p:txBody>
      </p:sp>
    </p:spTree>
    <p:extLst>
      <p:ext uri="{BB962C8B-B14F-4D97-AF65-F5344CB8AC3E}">
        <p14:creationId xmlns:p14="http://schemas.microsoft.com/office/powerpoint/2010/main" val="34618332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AutoShape 2" descr="data:image/jpeg;base64,/9j/4AAQSkZJRgABAQAAAQABAAD/2wCEAAkGBwgHBgkIBwgKCgkLDRYPDQwMDRsUFRAWIB0iIiAdHx8kKDQsJCYxJx8fLT0tMTU3Ojo6Iys/RD84QzQ5OjcBCgoKDQwNGg8PGjclHyU3Nzc3Nzc3Nzc3Nzc3Nzc3Nzc3Nzc3Nzc3Nzc3Nzc3Nzc3Nzc3Nzc3Nzc3Nzc3Nzc3N//AABEIAJ0ApQMBIgACEQEDEQH/xAAcAAABBAMBAAAAAAAAAAAAAAAAAQUGBwMECAL/xABEEAABAwMBBAUIBggFBQAAAAABAAIDBAURBhIhMVEHE0FhcRQiMoGRobHBIzNCUpLRCBUkNGJyc/BDU7Lh4hYlVMLS/8QAGwEAAgMBAQEAAAAAAAAAAAAAAAUDBAYCAQf/xAAzEQABAwMDAgMGBAcAAAAAAAABAAIDBAUREiExE0EGUYEiMmFxkcEUobHRFSMzQlLw8f/aAAwDAQACEQMRAD8AvFCEIQhCEhOEISoWJszHuIY5riOODwWRCM5SoQhCELFPUQ00TpqiVkUTRlz5HBrW+JKyOIAyTgDeuTukzWdbqy/z7UzhbaeUtpYAfNAG7aPMnjnvQhdSUl5tVbL1VFcqOolxnYhna93sBW6DnguIoJ5aeZk0EjopWEOY9hwWkcCCF1B0N6vqNV6aeLi/br6GQRSyY+saRlrj3neD4d6EKfIQhCEISEpC8NBLsADmhC9IWOOZkgzG9jxzacr2EIylQhCEIQhCEIQhCEJDwVddJ2qJ6NzbPb5THI9m1USNOC1p4NHLO/8AsqxTwXP2rZ31Op7pLISXeUvZv7A07I9wV2hiEkmT2VGvlLI8DuvOmbhNa79R1NO4tLpWtkGfTa44IPPiV0GCufdLUD7lqG30zGk5mD3dzW+cT7l0FwCkuWOoMcqK26tBzwlQsckrI2l0jwxo4lxwAmW46z0zbC5tdfbfE9vFnXtc78IyUuTNPcrdtjmk4yMLjPU1mqNP32stdUx7X08haNoek3Pmu8CMFdJ1XS9omDc27Ol/pU0h+ICh2sdb9GWqYmi5wVsszBiOeGAskb3Z7R3FCFRQXRX6PFmqqHTdbcaljo2V87TC1wxtMYCNrwJJ9ir6zTdFNBVtnqGXytDTkR1TWFnrDcZ9atCm6ZdExxsjZNVQsaAGt8lOGgdgwhCslCh1B0o6LriGx32CJx7J2ui97gB71JKG6W+4xtkoK6mqWOGWuhla/PhgoQtxQjpPr5qegpqSJxa2oc4yEdrW43e8exTUFQzpPonT2ymq2AnyeQh3c1274gKKbOg4VOv1fhn6VA7Hd6my1jailcQwEdZF9l45EfNXVQVcVbRQ1UDsxzMD2nuKoRWx0cTOl02xruEcr2t8M5+ar0rznSUqs87tZiPHKlaEgSq6tChCEIQhCEIQkPBVXrLQtzqb5NWWmJs8NU7beOsawxuPHid47dysm63OjtNFJV18wihYN5PaeQHae5U9qrXFfe3Pp6Zz6Wg4BjXYfIP4iPgPertEyXXqj/PhUa58OjD+U8WKqsehmSvqqltfd5Bh7KUbQiH3drh49vctO5dJN5r39VboIqRjzhuy3rJD4E7vcoR8FbvRlp+ip7TDdyGzVlQDh5/whw2R381cnZHCOo/2iqUD5Jj04/ZCZqzo/uOrdJsjvlxqqe6Cd8sT5Hl+GODRsPbnhuzgcM+Kg1V0E6ljH7NW26buL3MP+ldGJUoc7UcpyxuloC421Jpi9aYnZDe6CSlc/wBAlwc1/PDmkgpmyuh/0j3sGkrcwjzzcAR4CN+fiFzuuV0lyvcUb5XtZG1z3ucGta0ZLieACxqRdHc7abXNjlf6IrIx7Tj5oQpDauhvWNwiEslLT0LDvaKqcBxHg3JHrwpto3oTltl2hr75co5WQnaFPTBw2yOAc7l3dqupIhCq+73LUem7pNtVEjqaWUuhMvnscCc4BPDljct6l15SV1O+kvtFsxyt2Xvi89pB5t4+zKnVbSQVtO+nqo2yRPGC1wVLagoI7ZequjheXxxOAa4nfggHHqzhU5dcRyDkJFV9ejOprstPYp0l0lUVUu3Ypoa6jcfNkEoaWDk4H++5WRpq1CzWiGj2g57RtPcOBcd5VN0FdVW6oFRRTPikHa08e4jgQrN0prCG7FtLWbMNaeA+zJ4d/cvIHR58iubbNTdQnGHH6eilgSpAQUqup+hCEIQhI52yCTwASpu1EJ3WSuZSfvD4Hsi87HnkYG/xIXoGSvHHAJVNa41E+/3h5bJ+wwOLKdvZyLj3n4YUdIIOCFaOhtCSUVQK++RRmRn1EG1tbJ+87s8Aopc6Q37XtbTRODGS1Tw6TiGNYMOd7GlPYZ42ksZ7rRykE0EjsPfy47BRlWb0QXXLKu0SO9E9fEDy3BwHrwfWVEn3TSjZ3U36kqHUjTsisbVO6538eznZ78LNAw6TvltutPP5TbJDtRVLB6cZ3OaR2OAPD+xAamGrYY2cphLa6y2ubLM3DSryQeC8McHtDmuBaRkEdq99iUJgqQ/SWqR1VipM7y6aUj8IHzVFq2f0javrdV2+k7IKIOz3ucf/AJVaWW2VN5ulLbaGPbqKqURsHIntPcOJ7gUIWitu1VXkNzpKv/InZL+FwPyU76S+jCXRtvpLhSVT6ylfiOoc5mDHJzGPsns5etV12cEIXcLTtNB570qbNM1fl2m7XVlwJmpInk95aM+9OWUIWtc6yOgoZ6uU+ZCwuPfgKi6qeSqqJaiXfJI8vd4k5VjdJtxc2kprXBky1Lw5zWjJLRwHrOPYmu36aoaCJrrtGaqscMmEPLWR9xI4n3JbWzsj3ecAJNVwTV1QIIR7vKhC9Nc5my5pIOcg8lKdR2Okjt5uNsj6kRuDZ4douAB4OGeG9PulrbSX3Rgo6gDbjke1rwN8bs5B96jgAmGWHY8Jb/DZWzmF2zgMhPOib2b1aw6c/tUGI5f4t253r/NSJQfRFhuVjvFU2sYzqJIsNkY/IcQd27jwKnCZRElvtcrRUbpDCOoN0IQhSKyhMetZJIdMXGeHPWQxda0jsLSHfJPi16+njrKSalmGY5o3RuHMEYK8PC7icGva49itChvlLWaeF4ieOpEBlcfuloy4HwwVUejJnVF9rHk/TT0VSWn+Mtzu96wW26VOlLjX2S5xOqLe8uhq6fOzkHdtt5Egg9+7xW5Db3WavpNQ2V5r7SyTaMjBl8bTucyRvEHBIz8FbopGPjewnDiF7eKCWknjmaMxZyD8Od/RQkYwPBSnSMhudFXadlOevjNRRk/YnYMkDxaD7E3aptQtd4lbE4PpKj6elkbwfE7e3B7s4WXQzns1faSzOfKAPUQcpVG50cgPcLe1zIq23uPILc/llWz0aXj9aaaiY85lpD1LvADzT7PgVLlTnR/c22zV9RRh2KWqe+Ib9wcHHYPxHrVxDgmlXHol+e6+aUkmuPB5Gy5W6aqo1XSRdvPLmRdVEz+HEbcj8RcpT+jpYRU3avvkzMspGCGAkbtt/pY7w0D8SgfSK2f/AK7vgqmFsprHkt7jw92F0T0Rafk09oeigqo+rq6gmomaRgtLuAPeG4VZWk+6sskWodOXC1TgEVMJa0n7L+LT6iAVxxPC+nnkhmbsyRvLHDkQcFdunguWOmawvsmua2QRFtNXu8qidjcS70xn+bPtCEK9+iOrbWdHdle3gyExHxY4t+Sl53b1XfQKypZ0eQeUDZYaiUw57WZG/wDFtKTa1un6rsM72HEs30UeDvye31DJXjjpGVHLII2F57KL0E7bvqm43l+HQULQynzwLuDT8T61uOLnOJccknJJ7Sm3SADdOVJbxNW0O8NncnHgsRe5XOmDO2M+pVuxsH4bqHlxJWK54Gm7sTw6uMesvGEdFdWdiuoyTxbK317j8AsGpI6mampbJQwPmqqh3XTNb9ho3N2uXad/JbVjt8enoXbLxLcZW7MjwfNiH3RzPem9I9tFTMdKcY++6WzMkqbpqiGzdiVLW1HW3gRMOWxxHaxzJCckyabp3NZJUyelIcN8OftT2mdve+SHqv8A7jn07JhMA12kdkIQhXlEhIUqQoQq/wCkrTcF4eyahcxt4ZE57YuBqI24yPEZ3KrbReLhZKvr6Cd8LxuewjzXdzm9qnHSdcqil1dSPpZDHJSwNexw7CSfduTNq6mgulrptT0UbYnTPMVfC3g2bscO4/Md69qKVzIxMO6eWG7slkNvn3HbP6LebqXT2oLYy36gov1dIwkw1NK3aZGTxwMZaD2t3hPOkdE0tLJLdLdeKevqGxuFI5rRsMeRgOdvJVUepZKeompZRLTTSQyDg+N5a4esKmJN9ThlaGa0npOip5Cxp7cj9wpfZtJX9t+pY5KCeLqp2Pkld6IAcCTtcDwV4DgqHt3SHqOhaGmqZUtHZUs2j7RgqQ0XS3OMCutMZ5uhlI9x/NXZq3rkF2yyjfDFXS5DPaz8f+KxKzT9mrq+OvrLVRT1kWNieWBrntxw3kZ3dnJOYVfwdLFnePpqOsjPcGu+a2m9KWnT6QrG+MP5FRdRvmuDbKwcxlTdaN2s9svMTIrrb6WtYx20xtRE14aeYzwWtFqKhlpoKhnWmOeJsrPMwdlwyEO1BS/ZjlPqH5qtJcKWMlrngEKr0Jf8U5wwxU8DIYImRxRt2WMY0Na0DgABwUS6RbXW3GhpX0MLpupkJexnHBHHHb/unR+om/4dO4/zOwtSW+1T/QbGweBJVKa80QaRqz8lzLb3zxljtgUzaGsdxhp6z9YxmnpZwNlj/T2x9rHZu58U8iCgoZdqefyh7eEbG7s960J6qoqPrpnuHLO72LD4JBVXSGRwcyPccE/srlHQGmiEWo4W5UV7nvl6iNsIlOXlvpP8SsdLDGQ+oqpBFSQjMsjtwA5LHBE6edkLTgvOMqNayu/ldSbXSOLaKlcWHB+seNxJ9fBe0cT66QzVBy0f7hQ3Gsjt8Psjcq2oQxsbRGMNAwFkWjZJjU2ihnd6UtOx58S0LeW2bgDZVWu1AFCEIXq9QkKVCEKBdIGjau+1cVdbXRde1nVyRyuLdoA7iDg8zxUY1danaa0RR2yeRjqqrqzLKGHIGG9nh5oVyHgqd6Zazrb3Q0gP7vA5xHe8/wDELqaoeYemTsr1ko2OuLZMb8qvSkSpEuX0hZIo5JpGxQxukkecNaxuST3BSek6PNS1TA/yFsQP+dK1p9nFaugTjWVq/rf+pXQY4KWOMOGSs9eLrNRyiOMDcZ3VJt6LdRnibe3xnd8mp+svRSyKZkt4rBK1pBMMDSAe4uPZ7FZ6FKIWhIZb5WyN06sfIJurLTT1MUbWjqzG0NYWjgOSapLBUh30b4nDmchSZCp1Nqpal2t7d/MJcyokZsCoq6xVreyN3g//AGWnUUdRTfXxOaM7j2e1TZNGpD/29v8AUHzSiuslPDA6VhOQFZiqnueGlRpIgJVk0xWegk6uugdyePyTVctA1093mfTTQCjmlMm2SdpmTkjGN/Hmt7JaQ4cQdym9NIJaeKQfaaCtT4eLXtfG7tuk12pI6jSX9l5ooG0tLDTxjzImBjc8gMBZ0IWrVcDAwhCEIXqEIQhCFz3r2tFfq64yg5YyTqm+DBs/EFX7WztpaOeoccNijc857hlczTzOnnkqH+nI4vPiTlQTnYBabw1FmR8p7DH1Sw080weYoZZAxu0/q2F2yOZxwHesSvvQmnorRpuGKaJvlFUwSVGRvy4ej6gcKldRW42i9VtARuhmcGfycW+4hROjLQCndFdGVU74mj3ePitrRL+r1ZandvlDfyXRI4LmzTkhj1Da3D/y4v8AWAukhwUsHBSLxKP57D8PulQhCnWbQhCEIQmbUx/YoxzlHwKeUx6nP0ELeb8+5LrscUUnyU1P/Vao8vTWPftbLHO2Rk4GcLyFJNPU4ZROlcMmVx9g3fmsXb6I1c3TzgJpNL0m5Ub8VK7FN1ltjH3PNTFeKUUla4NADHjab3cwnDTMm6eI8w4fD5JlaA6luBhdzuPuoKkiSEOCf0JEq2aWIQhCEIQhCEJr1RTT1enLpTUrC+aWlkYxgO9xLSMKl9J6TuVxvlPHUUU8FPDKHzvljLQADnG/iTwV94RsjkuHRhxyUxpLlJSxPjYPe7+S8jc3AVOdMdv8n1BT1rR5lVBg4+807/cW+xXKoJ0vUBqdNNqmjJpZmuOOTvNPxCJRlq7s03SrWHz2+qp+3SdVcKWXONiZjvY4LpscFy2cgHHFdQU0nW08Ug4PYHe0KODum3iZu8Tvn9llQhCnWVQhCEIQUwanP7u3+Y/BP6jmpj+0Qt5NJ96U3t2mif6fqrFKMyhM287gprSxdTTRxj7LQFFLXD11fC08A7aPgN6mIS7w5Dhj5fRT1ztw1NV+on1MDJIm7UkZO7tIPFaenoJo6mR743NZs484Y35UhwEYCavtsbqsVIOCFWE7hH0+yEqEJkoUIQhCEIQhCEIQhCEhWpdaJlxttTRT/Vzxlh9YW4kPBC9BIOQqCdoHUgq/JBQOPnbPXBw6vHPPL3q+aWIQU0UIORGwNzzwML3hKNwXDGBvCv11ylrdPUA28kqEIXaXoQhCEITHf6GaokjlgYX4GyQE+JMZVarpmVURifwV3HIY3agmaxW+SnL5527LyNlozwCeQgDCVe0tMymiETOAiR5e7UUIQhWFwhCEIQhCEIQv/9k="/>
          <p:cNvSpPr>
            <a:spLocks noChangeAspect="1" noChangeArrowheads="1"/>
          </p:cNvSpPr>
          <p:nvPr userDrawn="1"/>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3" name="AutoShape 4" descr="data:image/jpeg;base64,/9j/4AAQSkZJRgABAQAAAQABAAD/2wCEAAkGBwgHBgkIBwgKCgkLDRYPDQwMDRsUFRAWIB0iIiAdHx8kKDQsJCYxJx8fLT0tMTU3Ojo6Iys/RD84QzQ5OjcBCgoKDQwNGg8PGjclHyU3Nzc3Nzc3Nzc3Nzc3Nzc3Nzc3Nzc3Nzc3Nzc3Nzc3Nzc3Nzc3Nzc3Nzc3Nzc3Nzc3N//AABEIAJ0ApQMBIgACEQEDEQH/xAAcAAABBAMBAAAAAAAAAAAAAAAAAQUGBwMECAL/xABEEAABAwMBBAUIBggFBQAAAAABAAIDBAURBhIhMVEHE0FhcRQiMoGRobHBIzNCUpLRCBUkNGJyc/BDU7Lh4hYlVMLS/8QAGwEAAgMBAQEAAAAAAAAAAAAAAAUDBAYCAQf/xAAzEQABAwMDAgMGBAcAAAAAAAABAAIDBAUREiExE0EGUYEiMmFxkcEUobHRFSMzQlLw8f/aAAwDAQACEQMRAD8AvFCEIQhCEhOEISoWJszHuIY5riOODwWRCM5SoQhCELFPUQ00TpqiVkUTRlz5HBrW+JKyOIAyTgDeuTukzWdbqy/z7UzhbaeUtpYAfNAG7aPMnjnvQhdSUl5tVbL1VFcqOolxnYhna93sBW6DnguIoJ5aeZk0EjopWEOY9hwWkcCCF1B0N6vqNV6aeLi/br6GQRSyY+saRlrj3neD4d6EKfIQhCEISEpC8NBLsADmhC9IWOOZkgzG9jxzacr2EIylQhCEIQhCEIQhCEJDwVddJ2qJ6NzbPb5THI9m1USNOC1p4NHLO/8AsqxTwXP2rZ31Op7pLISXeUvZv7A07I9wV2hiEkmT2VGvlLI8DuvOmbhNa79R1NO4tLpWtkGfTa44IPPiV0GCufdLUD7lqG30zGk5mD3dzW+cT7l0FwCkuWOoMcqK26tBzwlQsckrI2l0jwxo4lxwAmW46z0zbC5tdfbfE9vFnXtc78IyUuTNPcrdtjmk4yMLjPU1mqNP32stdUx7X08haNoek3Pmu8CMFdJ1XS9omDc27Ol/pU0h+ICh2sdb9GWqYmi5wVsszBiOeGAskb3Z7R3FCFRQXRX6PFmqqHTdbcaljo2V87TC1wxtMYCNrwJJ9ir6zTdFNBVtnqGXytDTkR1TWFnrDcZ9atCm6ZdExxsjZNVQsaAGt8lOGgdgwhCslCh1B0o6LriGx32CJx7J2ui97gB71JKG6W+4xtkoK6mqWOGWuhla/PhgoQtxQjpPr5qegpqSJxa2oc4yEdrW43e8exTUFQzpPonT2ymq2AnyeQh3c1274gKKbOg4VOv1fhn6VA7Hd6my1jailcQwEdZF9l45EfNXVQVcVbRQ1UDsxzMD2nuKoRWx0cTOl02xruEcr2t8M5+ar0rznSUqs87tZiPHKlaEgSq6tChCEIQhCEIQkPBVXrLQtzqb5NWWmJs8NU7beOsawxuPHid47dysm63OjtNFJV18wihYN5PaeQHae5U9qrXFfe3Pp6Zz6Wg4BjXYfIP4iPgPertEyXXqj/PhUa58OjD+U8WKqsehmSvqqltfd5Bh7KUbQiH3drh49vctO5dJN5r39VboIqRjzhuy3rJD4E7vcoR8FbvRlp+ip7TDdyGzVlQDh5/whw2R381cnZHCOo/2iqUD5Jj04/ZCZqzo/uOrdJsjvlxqqe6Cd8sT5Hl+GODRsPbnhuzgcM+Kg1V0E6ljH7NW26buL3MP+ldGJUoc7UcpyxuloC421Jpi9aYnZDe6CSlc/wBAlwc1/PDmkgpmyuh/0j3sGkrcwjzzcAR4CN+fiFzuuV0lyvcUb5XtZG1z3ucGta0ZLieACxqRdHc7abXNjlf6IrIx7Tj5oQpDauhvWNwiEslLT0LDvaKqcBxHg3JHrwpto3oTltl2hr75co5WQnaFPTBw2yOAc7l3dqupIhCq+73LUem7pNtVEjqaWUuhMvnscCc4BPDljct6l15SV1O+kvtFsxyt2Xvi89pB5t4+zKnVbSQVtO+nqo2yRPGC1wVLagoI7ZequjheXxxOAa4nfggHHqzhU5dcRyDkJFV9ejOprstPYp0l0lUVUu3Ypoa6jcfNkEoaWDk4H++5WRpq1CzWiGj2g57RtPcOBcd5VN0FdVW6oFRRTPikHa08e4jgQrN0prCG7FtLWbMNaeA+zJ4d/cvIHR58iubbNTdQnGHH6eilgSpAQUqup+hCEIQhI52yCTwASpu1EJ3WSuZSfvD4Hsi87HnkYG/xIXoGSvHHAJVNa41E+/3h5bJ+wwOLKdvZyLj3n4YUdIIOCFaOhtCSUVQK++RRmRn1EG1tbJ+87s8Aopc6Q37XtbTRODGS1Tw6TiGNYMOd7GlPYZ42ksZ7rRykE0EjsPfy47BRlWb0QXXLKu0SO9E9fEDy3BwHrwfWVEn3TSjZ3U36kqHUjTsisbVO6538eznZ78LNAw6TvltutPP5TbJDtRVLB6cZ3OaR2OAPD+xAamGrYY2cphLa6y2ubLM3DSryQeC8McHtDmuBaRkEdq99iUJgqQ/SWqR1VipM7y6aUj8IHzVFq2f0javrdV2+k7IKIOz3ucf/AJVaWW2VN5ulLbaGPbqKqURsHIntPcOJ7gUIWitu1VXkNzpKv/InZL+FwPyU76S+jCXRtvpLhSVT6ylfiOoc5mDHJzGPsns5etV12cEIXcLTtNB570qbNM1fl2m7XVlwJmpInk95aM+9OWUIWtc6yOgoZ6uU+ZCwuPfgKi6qeSqqJaiXfJI8vd4k5VjdJtxc2kprXBky1Lw5zWjJLRwHrOPYmu36aoaCJrrtGaqscMmEPLWR9xI4n3JbWzsj3ecAJNVwTV1QIIR7vKhC9Nc5my5pIOcg8lKdR2Okjt5uNsj6kRuDZ4douAB4OGeG9PulrbSX3Rgo6gDbjke1rwN8bs5B96jgAmGWHY8Jb/DZWzmF2zgMhPOib2b1aw6c/tUGI5f4t253r/NSJQfRFhuVjvFU2sYzqJIsNkY/IcQd27jwKnCZRElvtcrRUbpDCOoN0IQhSKyhMetZJIdMXGeHPWQxda0jsLSHfJPi16+njrKSalmGY5o3RuHMEYK8PC7icGva49itChvlLWaeF4ieOpEBlcfuloy4HwwVUejJnVF9rHk/TT0VSWn+Mtzu96wW26VOlLjX2S5xOqLe8uhq6fOzkHdtt5Egg9+7xW5Db3WavpNQ2V5r7SyTaMjBl8bTucyRvEHBIz8FbopGPjewnDiF7eKCWknjmaMxZyD8Od/RQkYwPBSnSMhudFXadlOevjNRRk/YnYMkDxaD7E3aptQtd4lbE4PpKj6elkbwfE7e3B7s4WXQzns1faSzOfKAPUQcpVG50cgPcLe1zIq23uPILc/llWz0aXj9aaaiY85lpD1LvADzT7PgVLlTnR/c22zV9RRh2KWqe+Ib9wcHHYPxHrVxDgmlXHol+e6+aUkmuPB5Gy5W6aqo1XSRdvPLmRdVEz+HEbcj8RcpT+jpYRU3avvkzMspGCGAkbtt/pY7w0D8SgfSK2f/AK7vgqmFsprHkt7jw92F0T0Rafk09oeigqo+rq6gmomaRgtLuAPeG4VZWk+6sskWodOXC1TgEVMJa0n7L+LT6iAVxxPC+nnkhmbsyRvLHDkQcFdunguWOmawvsmua2QRFtNXu8qidjcS70xn+bPtCEK9+iOrbWdHdle3gyExHxY4t+Sl53b1XfQKypZ0eQeUDZYaiUw57WZG/wDFtKTa1un6rsM72HEs30UeDvye31DJXjjpGVHLII2F57KL0E7bvqm43l+HQULQynzwLuDT8T61uOLnOJccknJJ7Sm3SADdOVJbxNW0O8NncnHgsRe5XOmDO2M+pVuxsH4bqHlxJWK54Gm7sTw6uMesvGEdFdWdiuoyTxbK317j8AsGpI6mampbJQwPmqqh3XTNb9ho3N2uXad/JbVjt8enoXbLxLcZW7MjwfNiH3RzPem9I9tFTMdKcY++6WzMkqbpqiGzdiVLW1HW3gRMOWxxHaxzJCckyabp3NZJUyelIcN8OftT2mdve+SHqv8A7jn07JhMA12kdkIQhXlEhIUqQoQq/wCkrTcF4eyahcxt4ZE57YuBqI24yPEZ3KrbReLhZKvr6Cd8LxuewjzXdzm9qnHSdcqil1dSPpZDHJSwNexw7CSfduTNq6mgulrptT0UbYnTPMVfC3g2bscO4/Md69qKVzIxMO6eWG7slkNvn3HbP6LebqXT2oLYy36gov1dIwkw1NK3aZGTxwMZaD2t3hPOkdE0tLJLdLdeKevqGxuFI5rRsMeRgOdvJVUepZKeompZRLTTSQyDg+N5a4esKmJN9ThlaGa0npOip5Cxp7cj9wpfZtJX9t+pY5KCeLqp2Pkld6IAcCTtcDwV4DgqHt3SHqOhaGmqZUtHZUs2j7RgqQ0XS3OMCutMZ5uhlI9x/NXZq3rkF2yyjfDFXS5DPaz8f+KxKzT9mrq+OvrLVRT1kWNieWBrntxw3kZ3dnJOYVfwdLFnePpqOsjPcGu+a2m9KWnT6QrG+MP5FRdRvmuDbKwcxlTdaN2s9svMTIrrb6WtYx20xtRE14aeYzwWtFqKhlpoKhnWmOeJsrPMwdlwyEO1BS/ZjlPqH5qtJcKWMlrngEKr0Jf8U5wwxU8DIYImRxRt2WMY0Na0DgABwUS6RbXW3GhpX0MLpupkJexnHBHHHb/unR+om/4dO4/zOwtSW+1T/QbGweBJVKa80QaRqz8lzLb3zxljtgUzaGsdxhp6z9YxmnpZwNlj/T2x9rHZu58U8iCgoZdqefyh7eEbG7s960J6qoqPrpnuHLO72LD4JBVXSGRwcyPccE/srlHQGmiEWo4W5UV7nvl6iNsIlOXlvpP8SsdLDGQ+oqpBFSQjMsjtwA5LHBE6edkLTgvOMqNayu/ldSbXSOLaKlcWHB+seNxJ9fBe0cT66QzVBy0f7hQ3Gsjt8Psjcq2oQxsbRGMNAwFkWjZJjU2ihnd6UtOx58S0LeW2bgDZVWu1AFCEIXq9QkKVCEKBdIGjau+1cVdbXRde1nVyRyuLdoA7iDg8zxUY1danaa0RR2yeRjqqrqzLKGHIGG9nh5oVyHgqd6Zazrb3Q0gP7vA5xHe8/wDELqaoeYemTsr1ko2OuLZMb8qvSkSpEuX0hZIo5JpGxQxukkecNaxuST3BSek6PNS1TA/yFsQP+dK1p9nFaugTjWVq/rf+pXQY4KWOMOGSs9eLrNRyiOMDcZ3VJt6LdRnibe3xnd8mp+svRSyKZkt4rBK1pBMMDSAe4uPZ7FZ6FKIWhIZb5WyN06sfIJurLTT1MUbWjqzG0NYWjgOSapLBUh30b4nDmchSZCp1Nqpal2t7d/MJcyokZsCoq6xVreyN3g//AGWnUUdRTfXxOaM7j2e1TZNGpD/29v8AUHzSiuslPDA6VhOQFZiqnueGlRpIgJVk0xWegk6uugdyePyTVctA1093mfTTQCjmlMm2SdpmTkjGN/Hmt7JaQ4cQdym9NIJaeKQfaaCtT4eLXtfG7tuk12pI6jSX9l5ooG0tLDTxjzImBjc8gMBZ0IWrVcDAwhCEIXqEIQhCFz3r2tFfq64yg5YyTqm+DBs/EFX7WztpaOeoccNijc857hlczTzOnnkqH+nI4vPiTlQTnYBabw1FmR8p7DH1Sw080weYoZZAxu0/q2F2yOZxwHesSvvQmnorRpuGKaJvlFUwSVGRvy4ej6gcKldRW42i9VtARuhmcGfycW+4hROjLQCndFdGVU74mj3ePitrRL+r1ZandvlDfyXRI4LmzTkhj1Da3D/y4v8AWAukhwUsHBSLxKP57D8PulQhCnWbQhCEIQmbUx/YoxzlHwKeUx6nP0ELeb8+5LrscUUnyU1P/Vao8vTWPftbLHO2Rk4GcLyFJNPU4ZROlcMmVx9g3fmsXb6I1c3TzgJpNL0m5Ub8VK7FN1ltjH3PNTFeKUUla4NADHjab3cwnDTMm6eI8w4fD5JlaA6luBhdzuPuoKkiSEOCf0JEq2aWIQhCEIQhCEJr1RTT1enLpTUrC+aWlkYxgO9xLSMKl9J6TuVxvlPHUUU8FPDKHzvljLQADnG/iTwV94RsjkuHRhxyUxpLlJSxPjYPe7+S8jc3AVOdMdv8n1BT1rR5lVBg4+807/cW+xXKoJ0vUBqdNNqmjJpZmuOOTvNPxCJRlq7s03SrWHz2+qp+3SdVcKWXONiZjvY4LpscFy2cgHHFdQU0nW08Ug4PYHe0KODum3iZu8Tvn9llQhCnWVQhCEIQUwanP7u3+Y/BP6jmpj+0Qt5NJ96U3t2mif6fqrFKMyhM287gprSxdTTRxj7LQFFLXD11fC08A7aPgN6mIS7w5Dhj5fRT1ztw1NV+on1MDJIm7UkZO7tIPFaenoJo6mR743NZs484Y35UhwEYCavtsbqsVIOCFWE7hH0+yEqEJkoUIQhCEIQhCEIQhCEhWpdaJlxttTRT/Vzxlh9YW4kPBC9BIOQqCdoHUgq/JBQOPnbPXBw6vHPPL3q+aWIQU0UIORGwNzzwML3hKNwXDGBvCv11ylrdPUA28kqEIXaXoQhCEITHf6GaokjlgYX4GyQE+JMZVarpmVURifwV3HIY3agmaxW+SnL5527LyNlozwCeQgDCVe0tMymiETOAiR5e7UUIQhWFwhCEIQhCEIQv/9k="/>
          <p:cNvSpPr>
            <a:spLocks noChangeAspect="1" noChangeArrowheads="1"/>
          </p:cNvSpPr>
          <p:nvPr userDrawn="1"/>
        </p:nvSpPr>
        <p:spPr bwMode="auto">
          <a:xfrm>
            <a:off x="1524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6" name="Picture 5" descr="A close up of a logo&#10;&#10;Description automatically generated">
            <a:extLst>
              <a:ext uri="{FF2B5EF4-FFF2-40B4-BE49-F238E27FC236}">
                <a16:creationId xmlns:a16="http://schemas.microsoft.com/office/drawing/2014/main" id="{93326F8A-0B7C-4720-B000-D1DD8C6CDA0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19200" y="1066800"/>
            <a:ext cx="6966857" cy="36576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33582"/>
          </a:xfrm>
        </p:spPr>
        <p:txBody>
          <a:bodyPr/>
          <a:lstStyle>
            <a:lvl1pPr>
              <a:defRPr sz="2000"/>
            </a:lvl1pPr>
          </a:lstStyle>
          <a:p>
            <a:r>
              <a:rPr lang="en-US"/>
              <a:t>Click to edit Master title style</a:t>
            </a:r>
            <a:endParaRPr lang="en-AU"/>
          </a:p>
        </p:txBody>
      </p:sp>
      <p:sp>
        <p:nvSpPr>
          <p:cNvPr id="3" name="Content Placeholder 2"/>
          <p:cNvSpPr>
            <a:spLocks noGrp="1"/>
          </p:cNvSpPr>
          <p:nvPr>
            <p:ph idx="1"/>
          </p:nvPr>
        </p:nvSpPr>
        <p:spPr>
          <a:xfrm>
            <a:off x="152400" y="1371600"/>
            <a:ext cx="8826500" cy="4495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Rectangle 60"/>
          <p:cNvSpPr>
            <a:spLocks noGrp="1" noChangeArrowheads="1"/>
          </p:cNvSpPr>
          <p:nvPr>
            <p:ph type="sldNum" sz="quarter" idx="10"/>
          </p:nvPr>
        </p:nvSpPr>
        <p:spPr/>
        <p:txBody>
          <a:bodyPr/>
          <a:lstStyle>
            <a:lvl1pPr fontAlgn="auto">
              <a:spcBef>
                <a:spcPts val="0"/>
              </a:spcBef>
              <a:spcAft>
                <a:spcPts val="0"/>
              </a:spcAft>
              <a:defRPr/>
            </a:lvl1pPr>
          </a:lstStyle>
          <a:p>
            <a:pPr>
              <a:defRPr/>
            </a:pPr>
            <a:fld id="{95BB0A2D-424A-4B1E-9810-7E16A6606652}" type="slidenum">
              <a:rPr lang="en-AU"/>
              <a:pPr>
                <a:defRPr/>
              </a:pPr>
              <a:t>‹#›</a:t>
            </a:fld>
            <a:endParaRPr lang="en-AU" dirty="0"/>
          </a:p>
        </p:txBody>
      </p:sp>
      <p:sp>
        <p:nvSpPr>
          <p:cNvPr id="5" name="Rectangle 62"/>
          <p:cNvSpPr>
            <a:spLocks noGrp="1" noChangeArrowheads="1"/>
          </p:cNvSpPr>
          <p:nvPr>
            <p:ph type="ftr" sz="quarter" idx="11"/>
          </p:nvPr>
        </p:nvSpPr>
        <p:spPr/>
        <p:txBody>
          <a:bodyPr/>
          <a:lstStyle>
            <a:lvl1pPr fontAlgn="auto">
              <a:spcBef>
                <a:spcPts val="0"/>
              </a:spcBef>
              <a:spcAft>
                <a:spcPts val="0"/>
              </a:spcAft>
              <a:defRPr>
                <a:solidFill>
                  <a:srgbClr val="000000"/>
                </a:solidFill>
              </a:defRPr>
            </a:lvl1pPr>
          </a:lstStyle>
          <a:p>
            <a:pPr>
              <a:defRPr/>
            </a:pPr>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CLICK TO EDIT MASTER TITLE STYLE</a:t>
            </a:r>
            <a:endParaRPr lang="en-IN"/>
          </a:p>
        </p:txBody>
      </p:sp>
      <p:sp>
        <p:nvSpPr>
          <p:cNvPr id="3" name="Content Placeholder 2"/>
          <p:cNvSpPr>
            <a:spLocks noGrp="1"/>
          </p:cNvSpPr>
          <p:nvPr>
            <p:ph idx="1"/>
          </p:nvPr>
        </p:nvSpPr>
        <p:spPr>
          <a:xfrm>
            <a:off x="296217" y="1296989"/>
            <a:ext cx="8514787" cy="507941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N"/>
          </a:p>
        </p:txBody>
      </p:sp>
      <p:sp>
        <p:nvSpPr>
          <p:cNvPr id="6" name="Slide Number Placeholder 5"/>
          <p:cNvSpPr>
            <a:spLocks noGrp="1"/>
          </p:cNvSpPr>
          <p:nvPr>
            <p:ph type="sldNum" sz="quarter" idx="12"/>
          </p:nvPr>
        </p:nvSpPr>
        <p:spPr/>
        <p:txBody>
          <a:bodyPr/>
          <a:lstStyle/>
          <a:p>
            <a:fld id="{02F87AF3-9E8D-4307-8299-23A9A28D052B}" type="slidenum">
              <a:rPr lang="en-IN" smtClean="0"/>
              <a:t>‹#›</a:t>
            </a:fld>
            <a:endParaRPr lang="en-IN" dirty="0"/>
          </a:p>
        </p:txBody>
      </p:sp>
      <p:sp>
        <p:nvSpPr>
          <p:cNvPr id="8" name="Text Placeholder 7"/>
          <p:cNvSpPr>
            <a:spLocks noGrp="1"/>
          </p:cNvSpPr>
          <p:nvPr>
            <p:ph type="body" sz="quarter" idx="13" hasCustomPrompt="1"/>
          </p:nvPr>
        </p:nvSpPr>
        <p:spPr>
          <a:xfrm>
            <a:off x="266701" y="665164"/>
            <a:ext cx="8623697" cy="631825"/>
          </a:xfrm>
        </p:spPr>
        <p:txBody>
          <a:bodyPr/>
          <a:lstStyle>
            <a:lvl1pPr marL="0" indent="0" algn="l">
              <a:buNone/>
              <a:defRPr b="1">
                <a:solidFill>
                  <a:srgbClr val="0070C0"/>
                </a:solidFill>
              </a:defRPr>
            </a:lvl1pPr>
            <a:lvl2pPr marL="342900" indent="0">
              <a:buNone/>
              <a:defRPr/>
            </a:lvl2pPr>
          </a:lstStyle>
          <a:p>
            <a:pPr lvl="0"/>
            <a:r>
              <a:rPr lang="en-US"/>
              <a:t>Edit Master Lead line</a:t>
            </a:r>
          </a:p>
        </p:txBody>
      </p:sp>
    </p:spTree>
    <p:extLst>
      <p:ext uri="{BB962C8B-B14F-4D97-AF65-F5344CB8AC3E}">
        <p14:creationId xmlns:p14="http://schemas.microsoft.com/office/powerpoint/2010/main" val="652412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CLICK TO EDIT MASTER TITLE STYLE</a:t>
            </a:r>
            <a:endParaRPr lang="en-IN"/>
          </a:p>
        </p:txBody>
      </p:sp>
      <p:sp>
        <p:nvSpPr>
          <p:cNvPr id="3" name="Content Placeholder 2"/>
          <p:cNvSpPr>
            <a:spLocks noGrp="1"/>
          </p:cNvSpPr>
          <p:nvPr>
            <p:ph idx="1"/>
          </p:nvPr>
        </p:nvSpPr>
        <p:spPr>
          <a:xfrm>
            <a:off x="296217" y="1296989"/>
            <a:ext cx="8514787" cy="507941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N"/>
          </a:p>
        </p:txBody>
      </p:sp>
      <p:sp>
        <p:nvSpPr>
          <p:cNvPr id="6" name="Slide Number Placeholder 5"/>
          <p:cNvSpPr>
            <a:spLocks noGrp="1"/>
          </p:cNvSpPr>
          <p:nvPr>
            <p:ph type="sldNum" sz="quarter" idx="12"/>
          </p:nvPr>
        </p:nvSpPr>
        <p:spPr/>
        <p:txBody>
          <a:bodyPr/>
          <a:lstStyle/>
          <a:p>
            <a:fld id="{02F87AF3-9E8D-4307-8299-23A9A28D052B}" type="slidenum">
              <a:rPr lang="en-IN" smtClean="0"/>
              <a:t>‹#›</a:t>
            </a:fld>
            <a:endParaRPr lang="en-IN" dirty="0"/>
          </a:p>
        </p:txBody>
      </p:sp>
      <p:sp>
        <p:nvSpPr>
          <p:cNvPr id="8" name="Text Placeholder 7"/>
          <p:cNvSpPr>
            <a:spLocks noGrp="1"/>
          </p:cNvSpPr>
          <p:nvPr>
            <p:ph type="body" sz="quarter" idx="13" hasCustomPrompt="1"/>
          </p:nvPr>
        </p:nvSpPr>
        <p:spPr>
          <a:xfrm>
            <a:off x="266701" y="665164"/>
            <a:ext cx="8623697" cy="631825"/>
          </a:xfrm>
        </p:spPr>
        <p:txBody>
          <a:bodyPr/>
          <a:lstStyle>
            <a:lvl1pPr marL="0" indent="0" algn="l">
              <a:buNone/>
              <a:defRPr b="1">
                <a:solidFill>
                  <a:srgbClr val="0070C0"/>
                </a:solidFill>
              </a:defRPr>
            </a:lvl1pPr>
            <a:lvl2pPr marL="342900" indent="0">
              <a:buNone/>
              <a:defRPr/>
            </a:lvl2pPr>
          </a:lstStyle>
          <a:p>
            <a:pPr lvl="0"/>
            <a:r>
              <a:rPr lang="en-US"/>
              <a:t>Edit Master Lead line</a:t>
            </a:r>
          </a:p>
        </p:txBody>
      </p:sp>
    </p:spTree>
    <p:extLst>
      <p:ext uri="{BB962C8B-B14F-4D97-AF65-F5344CB8AC3E}">
        <p14:creationId xmlns:p14="http://schemas.microsoft.com/office/powerpoint/2010/main" val="2191895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CLICK TO EDIT MASTER TITLE STYLE</a:t>
            </a:r>
            <a:endParaRPr lang="en-IN"/>
          </a:p>
        </p:txBody>
      </p:sp>
      <p:sp>
        <p:nvSpPr>
          <p:cNvPr id="3" name="Content Placeholder 2"/>
          <p:cNvSpPr>
            <a:spLocks noGrp="1"/>
          </p:cNvSpPr>
          <p:nvPr>
            <p:ph idx="1"/>
          </p:nvPr>
        </p:nvSpPr>
        <p:spPr>
          <a:xfrm>
            <a:off x="296217" y="1296989"/>
            <a:ext cx="8514787" cy="507941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N"/>
          </a:p>
        </p:txBody>
      </p:sp>
      <p:sp>
        <p:nvSpPr>
          <p:cNvPr id="6" name="Slide Number Placeholder 5"/>
          <p:cNvSpPr>
            <a:spLocks noGrp="1"/>
          </p:cNvSpPr>
          <p:nvPr>
            <p:ph type="sldNum" sz="quarter" idx="12"/>
          </p:nvPr>
        </p:nvSpPr>
        <p:spPr/>
        <p:txBody>
          <a:bodyPr/>
          <a:lstStyle/>
          <a:p>
            <a:fld id="{02F87AF3-9E8D-4307-8299-23A9A28D052B}" type="slidenum">
              <a:rPr lang="en-IN" smtClean="0"/>
              <a:t>‹#›</a:t>
            </a:fld>
            <a:endParaRPr lang="en-IN" dirty="0"/>
          </a:p>
        </p:txBody>
      </p:sp>
      <p:sp>
        <p:nvSpPr>
          <p:cNvPr id="8" name="Text Placeholder 7"/>
          <p:cNvSpPr>
            <a:spLocks noGrp="1"/>
          </p:cNvSpPr>
          <p:nvPr>
            <p:ph type="body" sz="quarter" idx="13" hasCustomPrompt="1"/>
          </p:nvPr>
        </p:nvSpPr>
        <p:spPr>
          <a:xfrm>
            <a:off x="266701" y="665164"/>
            <a:ext cx="8623697" cy="631825"/>
          </a:xfrm>
        </p:spPr>
        <p:txBody>
          <a:bodyPr/>
          <a:lstStyle>
            <a:lvl1pPr marL="0" indent="0" algn="l">
              <a:buNone/>
              <a:defRPr b="1">
                <a:solidFill>
                  <a:srgbClr val="0070C0"/>
                </a:solidFill>
              </a:defRPr>
            </a:lvl1pPr>
            <a:lvl2pPr marL="342900" indent="0">
              <a:buNone/>
              <a:defRPr/>
            </a:lvl2pPr>
          </a:lstStyle>
          <a:p>
            <a:pPr lvl="0"/>
            <a:r>
              <a:rPr lang="en-US"/>
              <a:t>Edit Master Lead line</a:t>
            </a:r>
          </a:p>
        </p:txBody>
      </p:sp>
    </p:spTree>
    <p:extLst>
      <p:ext uri="{BB962C8B-B14F-4D97-AF65-F5344CB8AC3E}">
        <p14:creationId xmlns:p14="http://schemas.microsoft.com/office/powerpoint/2010/main" val="3161720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a:solidFill>
                  <a:schemeClr val="bg1"/>
                </a:solidFill>
              </a:defRPr>
            </a:lvl1pPr>
          </a:lstStyle>
          <a:p>
            <a:r>
              <a:rPr lang="en-US"/>
              <a:t>CLICK TO EDIT MASTER TITLE STYLE</a:t>
            </a:r>
            <a:endParaRPr lang="en-IN"/>
          </a:p>
        </p:txBody>
      </p:sp>
      <p:sp>
        <p:nvSpPr>
          <p:cNvPr id="3" name="Content Placeholder 2"/>
          <p:cNvSpPr>
            <a:spLocks noGrp="1"/>
          </p:cNvSpPr>
          <p:nvPr>
            <p:ph sz="half" idx="1"/>
          </p:nvPr>
        </p:nvSpPr>
        <p:spPr>
          <a:xfrm>
            <a:off x="6286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N"/>
          </a:p>
        </p:txBody>
      </p:sp>
      <p:sp>
        <p:nvSpPr>
          <p:cNvPr id="4" name="Content Placeholder 3"/>
          <p:cNvSpPr>
            <a:spLocks noGrp="1"/>
          </p:cNvSpPr>
          <p:nvPr>
            <p:ph sz="half" idx="2"/>
          </p:nvPr>
        </p:nvSpPr>
        <p:spPr>
          <a:xfrm>
            <a:off x="46291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N"/>
          </a:p>
        </p:txBody>
      </p:sp>
      <p:sp>
        <p:nvSpPr>
          <p:cNvPr id="7" name="Slide Number Placeholder 6"/>
          <p:cNvSpPr>
            <a:spLocks noGrp="1"/>
          </p:cNvSpPr>
          <p:nvPr>
            <p:ph type="sldNum" sz="quarter" idx="12"/>
          </p:nvPr>
        </p:nvSpPr>
        <p:spPr/>
        <p:txBody>
          <a:bodyPr/>
          <a:lstStyle/>
          <a:p>
            <a:fld id="{02F87AF3-9E8D-4307-8299-23A9A28D052B}" type="slidenum">
              <a:rPr lang="en-IN" smtClean="0"/>
              <a:t>‹#›</a:t>
            </a:fld>
            <a:endParaRPr lang="en-IN" dirty="0"/>
          </a:p>
        </p:txBody>
      </p:sp>
      <p:sp>
        <p:nvSpPr>
          <p:cNvPr id="6" name="Text Placeholder 7"/>
          <p:cNvSpPr>
            <a:spLocks noGrp="1"/>
          </p:cNvSpPr>
          <p:nvPr>
            <p:ph type="body" sz="quarter" idx="13" hasCustomPrompt="1"/>
          </p:nvPr>
        </p:nvSpPr>
        <p:spPr>
          <a:xfrm>
            <a:off x="266701" y="665164"/>
            <a:ext cx="8623697" cy="432117"/>
          </a:xfrm>
        </p:spPr>
        <p:txBody>
          <a:bodyPr/>
          <a:lstStyle>
            <a:lvl1pPr marL="0" indent="0" algn="l">
              <a:buNone/>
              <a:defRPr b="1">
                <a:solidFill>
                  <a:srgbClr val="0070C0"/>
                </a:solidFill>
              </a:defRPr>
            </a:lvl1pPr>
            <a:lvl2pPr marL="342900" indent="0">
              <a:buNone/>
              <a:defRPr/>
            </a:lvl2pPr>
          </a:lstStyle>
          <a:p>
            <a:pPr lvl="0"/>
            <a:r>
              <a:rPr lang="en-US"/>
              <a:t>Edit Master Lead line</a:t>
            </a:r>
          </a:p>
        </p:txBody>
      </p:sp>
    </p:spTree>
    <p:extLst>
      <p:ext uri="{BB962C8B-B14F-4D97-AF65-F5344CB8AC3E}">
        <p14:creationId xmlns:p14="http://schemas.microsoft.com/office/powerpoint/2010/main" val="830486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6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CLICK TO EDIT MASTER TITLE STYLE</a:t>
            </a:r>
            <a:endParaRPr lang="en-IN"/>
          </a:p>
        </p:txBody>
      </p:sp>
      <p:sp>
        <p:nvSpPr>
          <p:cNvPr id="3" name="Content Placeholder 2"/>
          <p:cNvSpPr>
            <a:spLocks noGrp="1"/>
          </p:cNvSpPr>
          <p:nvPr>
            <p:ph idx="1"/>
          </p:nvPr>
        </p:nvSpPr>
        <p:spPr>
          <a:xfrm>
            <a:off x="296217" y="1296989"/>
            <a:ext cx="8514787" cy="507941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N"/>
          </a:p>
        </p:txBody>
      </p:sp>
      <p:sp>
        <p:nvSpPr>
          <p:cNvPr id="6" name="Slide Number Placeholder 5"/>
          <p:cNvSpPr>
            <a:spLocks noGrp="1"/>
          </p:cNvSpPr>
          <p:nvPr>
            <p:ph type="sldNum" sz="quarter" idx="12"/>
          </p:nvPr>
        </p:nvSpPr>
        <p:spPr/>
        <p:txBody>
          <a:bodyPr/>
          <a:lstStyle/>
          <a:p>
            <a:fld id="{02F87AF3-9E8D-4307-8299-23A9A28D052B}" type="slidenum">
              <a:rPr lang="en-IN" smtClean="0"/>
              <a:t>‹#›</a:t>
            </a:fld>
            <a:endParaRPr lang="en-IN" dirty="0"/>
          </a:p>
        </p:txBody>
      </p:sp>
      <p:sp>
        <p:nvSpPr>
          <p:cNvPr id="8" name="Text Placeholder 7"/>
          <p:cNvSpPr>
            <a:spLocks noGrp="1"/>
          </p:cNvSpPr>
          <p:nvPr>
            <p:ph type="body" sz="quarter" idx="13" hasCustomPrompt="1"/>
          </p:nvPr>
        </p:nvSpPr>
        <p:spPr>
          <a:xfrm>
            <a:off x="266701" y="665164"/>
            <a:ext cx="8623697" cy="631825"/>
          </a:xfrm>
        </p:spPr>
        <p:txBody>
          <a:bodyPr/>
          <a:lstStyle>
            <a:lvl1pPr marL="0" indent="0" algn="l">
              <a:buNone/>
              <a:defRPr b="1">
                <a:solidFill>
                  <a:srgbClr val="0070C0"/>
                </a:solidFill>
              </a:defRPr>
            </a:lvl1pPr>
            <a:lvl2pPr marL="342900" indent="0">
              <a:buNone/>
              <a:defRPr/>
            </a:lvl2pPr>
          </a:lstStyle>
          <a:p>
            <a:pPr lvl="0"/>
            <a:r>
              <a:rPr lang="en-US"/>
              <a:t>Edit Master Lead line</a:t>
            </a:r>
          </a:p>
        </p:txBody>
      </p:sp>
    </p:spTree>
    <p:extLst>
      <p:ext uri="{BB962C8B-B14F-4D97-AF65-F5344CB8AC3E}">
        <p14:creationId xmlns:p14="http://schemas.microsoft.com/office/powerpoint/2010/main" val="1571473042"/>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5/15/2021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9"/>
          <p:cNvSpPr>
            <a:spLocks noGrp="1" noChangeArrowheads="1"/>
          </p:cNvSpPr>
          <p:nvPr>
            <p:ph type="body" idx="1"/>
          </p:nvPr>
        </p:nvSpPr>
        <p:spPr bwMode="gray">
          <a:xfrm>
            <a:off x="144463" y="1260475"/>
            <a:ext cx="8826500" cy="5064125"/>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084" name="Rectangle 60"/>
          <p:cNvSpPr>
            <a:spLocks noGrp="1" noChangeArrowheads="1"/>
          </p:cNvSpPr>
          <p:nvPr>
            <p:ph type="sldNum" sz="quarter" idx="4"/>
          </p:nvPr>
        </p:nvSpPr>
        <p:spPr bwMode="gray">
          <a:xfrm>
            <a:off x="7269163" y="6586538"/>
            <a:ext cx="1693862" cy="269875"/>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lvl1pPr algn="r" eaLnBrk="0" hangingPunct="0">
              <a:lnSpc>
                <a:spcPct val="80000"/>
              </a:lnSpc>
              <a:defRPr sz="900" b="0">
                <a:solidFill>
                  <a:srgbClr val="000000"/>
                </a:solidFill>
                <a:latin typeface="Arial" charset="0"/>
                <a:cs typeface="+mn-cs"/>
              </a:defRPr>
            </a:lvl1pPr>
          </a:lstStyle>
          <a:p>
            <a:pPr fontAlgn="base">
              <a:spcBef>
                <a:spcPct val="0"/>
              </a:spcBef>
              <a:spcAft>
                <a:spcPct val="0"/>
              </a:spcAft>
              <a:defRPr/>
            </a:pPr>
            <a:fld id="{910074B2-B2B0-46DC-9B0F-4C05F324B2F6}" type="slidenum">
              <a:rPr lang="en-AU" smtClean="0"/>
              <a:pPr fontAlgn="base">
                <a:spcBef>
                  <a:spcPct val="0"/>
                </a:spcBef>
                <a:spcAft>
                  <a:spcPct val="0"/>
                </a:spcAft>
                <a:defRPr/>
              </a:pPr>
              <a:t>‹#›</a:t>
            </a:fld>
            <a:endParaRPr lang="en-AU" dirty="0"/>
          </a:p>
        </p:txBody>
      </p:sp>
      <p:sp>
        <p:nvSpPr>
          <p:cNvPr id="1086" name="Rectangle 62"/>
          <p:cNvSpPr>
            <a:spLocks noGrp="1" noChangeArrowheads="1"/>
          </p:cNvSpPr>
          <p:nvPr>
            <p:ph type="ftr" sz="quarter" idx="3"/>
          </p:nvPr>
        </p:nvSpPr>
        <p:spPr bwMode="gray">
          <a:xfrm>
            <a:off x="144463" y="6407150"/>
            <a:ext cx="8072437" cy="457200"/>
          </a:xfrm>
          <a:prstGeom prst="rect">
            <a:avLst/>
          </a:prstGeom>
          <a:noFill/>
          <a:ln w="12700">
            <a:noFill/>
            <a:miter lim="800000"/>
            <a:headEnd/>
            <a:tailEnd/>
          </a:ln>
          <a:effectLst/>
        </p:spPr>
        <p:txBody>
          <a:bodyPr vert="horz" wrap="square" lIns="91440" tIns="45720" rIns="91440" bIns="45720" numCol="1" anchor="b" anchorCtr="0" compatLnSpc="1">
            <a:prstTxWarp prst="textNoShape">
              <a:avLst/>
            </a:prstTxWarp>
          </a:bodyPr>
          <a:lstStyle>
            <a:lvl1pPr eaLnBrk="0" hangingPunct="0">
              <a:lnSpc>
                <a:spcPct val="100000"/>
              </a:lnSpc>
              <a:defRPr sz="900" b="0">
                <a:solidFill>
                  <a:srgbClr val="000000"/>
                </a:solidFill>
                <a:latin typeface="Arial" charset="0"/>
                <a:cs typeface="+mn-cs"/>
              </a:defRPr>
            </a:lvl1pPr>
          </a:lstStyle>
          <a:p>
            <a:pPr fontAlgn="base">
              <a:spcBef>
                <a:spcPct val="0"/>
              </a:spcBef>
              <a:spcAft>
                <a:spcPct val="0"/>
              </a:spcAft>
              <a:defRPr/>
            </a:pPr>
            <a:endParaRPr lang="en-AU" dirty="0"/>
          </a:p>
        </p:txBody>
      </p:sp>
      <p:sp>
        <p:nvSpPr>
          <p:cNvPr id="25605" name="Rectangle 65"/>
          <p:cNvSpPr>
            <a:spLocks noGrp="1" noChangeArrowheads="1"/>
          </p:cNvSpPr>
          <p:nvPr>
            <p:ph type="title"/>
          </p:nvPr>
        </p:nvSpPr>
        <p:spPr bwMode="gray">
          <a:xfrm>
            <a:off x="1" y="-52387"/>
            <a:ext cx="9144000" cy="738187"/>
          </a:xfrm>
          <a:prstGeom prst="rect">
            <a:avLst/>
          </a:prstGeom>
          <a:noFill/>
          <a:ln w="12700">
            <a:noFill/>
            <a:miter lim="800000"/>
            <a:headEnd/>
            <a:tailEnd/>
          </a:ln>
        </p:spPr>
        <p:txBody>
          <a:bodyPr vert="horz" wrap="square" lIns="90488" tIns="45720" rIns="90488" bIns="45720" numCol="1" anchor="b" anchorCtr="0" compatLnSpc="1">
            <a:prstTxWarp prst="textNoShape">
              <a:avLst/>
            </a:prstTxWarp>
          </a:bodyPr>
          <a:lstStyle/>
          <a:p>
            <a:pPr lvl="0"/>
            <a:r>
              <a:rPr lang="en-US"/>
              <a:t>Click to edit Master title style</a:t>
            </a:r>
            <a:endParaRPr lang="en-AU"/>
          </a:p>
        </p:txBody>
      </p:sp>
      <p:cxnSp>
        <p:nvCxnSpPr>
          <p:cNvPr id="8" name="Straight Connector 7"/>
          <p:cNvCxnSpPr/>
          <p:nvPr/>
        </p:nvCxnSpPr>
        <p:spPr bwMode="auto">
          <a:xfrm>
            <a:off x="0" y="762000"/>
            <a:ext cx="9144000" cy="0"/>
          </a:xfrm>
          <a:prstGeom prst="line">
            <a:avLst/>
          </a:prstGeom>
          <a:solidFill>
            <a:schemeClr val="accent1"/>
          </a:solidFill>
          <a:ln w="12700" cap="flat" cmpd="sng" algn="ctr">
            <a:solidFill>
              <a:schemeClr val="accent4"/>
            </a:solidFill>
            <a:prstDash val="solid"/>
            <a:round/>
            <a:headEnd type="none" w="med" len="med"/>
            <a:tailEnd type="none" w="med" len="med"/>
          </a:ln>
          <a:effectLst/>
        </p:spPr>
      </p:cxn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7" r:id="rId5"/>
    <p:sldLayoutId id="2147483668" r:id="rId6"/>
    <p:sldLayoutId id="2147483669" r:id="rId7"/>
  </p:sldLayoutIdLst>
  <p:hf hdr="0" ftr="0" dt="0"/>
  <p:txStyles>
    <p:titleStyle>
      <a:lvl1pPr algn="l" rtl="0" eaLnBrk="0" fontAlgn="base" hangingPunct="0">
        <a:spcBef>
          <a:spcPct val="0"/>
        </a:spcBef>
        <a:spcAft>
          <a:spcPct val="0"/>
        </a:spcAft>
        <a:defRPr sz="1600" b="1">
          <a:solidFill>
            <a:schemeClr val="accent1"/>
          </a:solidFill>
          <a:latin typeface="+mj-lt"/>
          <a:ea typeface="+mj-ea"/>
          <a:cs typeface="+mj-cs"/>
        </a:defRPr>
      </a:lvl1pPr>
      <a:lvl2pPr algn="l" rtl="0" eaLnBrk="0" fontAlgn="base" hangingPunct="0">
        <a:spcBef>
          <a:spcPct val="0"/>
        </a:spcBef>
        <a:spcAft>
          <a:spcPct val="0"/>
        </a:spcAft>
        <a:defRPr sz="1600" b="1">
          <a:solidFill>
            <a:schemeClr val="accent1"/>
          </a:solidFill>
          <a:latin typeface="Arial" charset="0"/>
        </a:defRPr>
      </a:lvl2pPr>
      <a:lvl3pPr algn="l" rtl="0" eaLnBrk="0" fontAlgn="base" hangingPunct="0">
        <a:spcBef>
          <a:spcPct val="0"/>
        </a:spcBef>
        <a:spcAft>
          <a:spcPct val="0"/>
        </a:spcAft>
        <a:defRPr sz="1600" b="1">
          <a:solidFill>
            <a:schemeClr val="accent1"/>
          </a:solidFill>
          <a:latin typeface="Arial" charset="0"/>
        </a:defRPr>
      </a:lvl3pPr>
      <a:lvl4pPr algn="l" rtl="0" eaLnBrk="0" fontAlgn="base" hangingPunct="0">
        <a:spcBef>
          <a:spcPct val="0"/>
        </a:spcBef>
        <a:spcAft>
          <a:spcPct val="0"/>
        </a:spcAft>
        <a:defRPr sz="1600" b="1">
          <a:solidFill>
            <a:schemeClr val="accent1"/>
          </a:solidFill>
          <a:latin typeface="Arial" charset="0"/>
        </a:defRPr>
      </a:lvl4pPr>
      <a:lvl5pPr algn="l" rtl="0" eaLnBrk="0" fontAlgn="base" hangingPunct="0">
        <a:spcBef>
          <a:spcPct val="0"/>
        </a:spcBef>
        <a:spcAft>
          <a:spcPct val="0"/>
        </a:spcAft>
        <a:defRPr sz="1600" b="1">
          <a:solidFill>
            <a:schemeClr val="accent1"/>
          </a:solidFill>
          <a:latin typeface="Arial" charset="0"/>
        </a:defRPr>
      </a:lvl5pPr>
      <a:lvl6pPr marL="457200" algn="l" rtl="0" eaLnBrk="1" fontAlgn="base" hangingPunct="1">
        <a:spcBef>
          <a:spcPct val="0"/>
        </a:spcBef>
        <a:spcAft>
          <a:spcPct val="0"/>
        </a:spcAft>
        <a:defRPr sz="3200" b="1">
          <a:solidFill>
            <a:schemeClr val="bg1"/>
          </a:solidFill>
          <a:latin typeface="Arial" charset="0"/>
        </a:defRPr>
      </a:lvl6pPr>
      <a:lvl7pPr marL="914400" algn="l" rtl="0" eaLnBrk="1" fontAlgn="base" hangingPunct="1">
        <a:spcBef>
          <a:spcPct val="0"/>
        </a:spcBef>
        <a:spcAft>
          <a:spcPct val="0"/>
        </a:spcAft>
        <a:defRPr sz="3200" b="1">
          <a:solidFill>
            <a:schemeClr val="bg1"/>
          </a:solidFill>
          <a:latin typeface="Arial" charset="0"/>
        </a:defRPr>
      </a:lvl7pPr>
      <a:lvl8pPr marL="1371600" algn="l" rtl="0" eaLnBrk="1" fontAlgn="base" hangingPunct="1">
        <a:spcBef>
          <a:spcPct val="0"/>
        </a:spcBef>
        <a:spcAft>
          <a:spcPct val="0"/>
        </a:spcAft>
        <a:defRPr sz="3200" b="1">
          <a:solidFill>
            <a:schemeClr val="bg1"/>
          </a:solidFill>
          <a:latin typeface="Arial" charset="0"/>
        </a:defRPr>
      </a:lvl8pPr>
      <a:lvl9pPr marL="1828800" algn="l" rtl="0" eaLnBrk="1" fontAlgn="base" hangingPunct="1">
        <a:spcBef>
          <a:spcPct val="0"/>
        </a:spcBef>
        <a:spcAft>
          <a:spcPct val="0"/>
        </a:spcAft>
        <a:defRPr sz="3200" b="1">
          <a:solidFill>
            <a:schemeClr val="bg1"/>
          </a:solidFill>
          <a:latin typeface="Arial" charset="0"/>
        </a:defRPr>
      </a:lvl9pPr>
    </p:titleStyle>
    <p:bodyStyle>
      <a:lvl1pPr marL="176213" indent="-176213" algn="l" rtl="0" eaLnBrk="0" fontAlgn="base" hangingPunct="0">
        <a:spcBef>
          <a:spcPct val="20000"/>
        </a:spcBef>
        <a:spcAft>
          <a:spcPct val="0"/>
        </a:spcAft>
        <a:buClr>
          <a:schemeClr val="tx1"/>
        </a:buClr>
        <a:buChar char="•"/>
        <a:defRPr sz="2000">
          <a:solidFill>
            <a:schemeClr val="tx1"/>
          </a:solidFill>
          <a:latin typeface="+mn-lt"/>
          <a:ea typeface="+mn-ea"/>
          <a:cs typeface="+mn-cs"/>
        </a:defRPr>
      </a:lvl1pPr>
      <a:lvl2pPr marL="576263" indent="-285750" algn="l" rtl="0" eaLnBrk="0" fontAlgn="base" hangingPunct="0">
        <a:spcBef>
          <a:spcPct val="20000"/>
        </a:spcBef>
        <a:spcAft>
          <a:spcPct val="0"/>
        </a:spcAft>
        <a:buClr>
          <a:schemeClr val="tx1"/>
        </a:buClr>
        <a:buChar char="–"/>
        <a:defRPr sz="2000">
          <a:solidFill>
            <a:schemeClr val="tx1"/>
          </a:solidFill>
          <a:latin typeface="+mn-lt"/>
        </a:defRPr>
      </a:lvl2pPr>
      <a:lvl3pPr marL="858838" indent="-168275" algn="l" rtl="0" eaLnBrk="0" fontAlgn="base" hangingPunct="0">
        <a:spcBef>
          <a:spcPct val="20000"/>
        </a:spcBef>
        <a:spcAft>
          <a:spcPct val="0"/>
        </a:spcAft>
        <a:buClr>
          <a:schemeClr val="tx1"/>
        </a:buClr>
        <a:buChar char="•"/>
        <a:defRPr sz="2400">
          <a:solidFill>
            <a:schemeClr val="tx1"/>
          </a:solidFill>
          <a:latin typeface="+mn-lt"/>
        </a:defRPr>
      </a:lvl3pPr>
      <a:lvl4pPr marL="1200150" indent="-227013" algn="l" rtl="0" eaLnBrk="0" fontAlgn="base" hangingPunct="0">
        <a:spcBef>
          <a:spcPct val="20000"/>
        </a:spcBef>
        <a:spcAft>
          <a:spcPct val="0"/>
        </a:spcAft>
        <a:buClr>
          <a:schemeClr val="tx1"/>
        </a:buClr>
        <a:buChar char="–"/>
        <a:defRPr sz="1600">
          <a:solidFill>
            <a:schemeClr val="tx1"/>
          </a:solidFill>
          <a:latin typeface="+mn-lt"/>
        </a:defRPr>
      </a:lvl4pPr>
      <a:lvl5pPr marL="1481138" indent="-166688" algn="l" rtl="0" eaLnBrk="0" fontAlgn="base" hangingPunct="0">
        <a:spcBef>
          <a:spcPct val="20000"/>
        </a:spcBef>
        <a:spcAft>
          <a:spcPct val="0"/>
        </a:spcAft>
        <a:buClr>
          <a:schemeClr val="tx1"/>
        </a:buClr>
        <a:buChar char="•"/>
        <a:defRPr sz="1600">
          <a:solidFill>
            <a:schemeClr val="tx1"/>
          </a:solidFill>
          <a:latin typeface="+mn-lt"/>
        </a:defRPr>
      </a:lvl5pPr>
      <a:lvl6pPr marL="1938338" indent="-166688" algn="l" rtl="0" eaLnBrk="1" fontAlgn="base" hangingPunct="1">
        <a:spcBef>
          <a:spcPct val="20000"/>
        </a:spcBef>
        <a:spcAft>
          <a:spcPct val="0"/>
        </a:spcAft>
        <a:buClr>
          <a:schemeClr val="tx1"/>
        </a:buClr>
        <a:buChar char="•"/>
        <a:defRPr sz="2000">
          <a:solidFill>
            <a:schemeClr val="tx1"/>
          </a:solidFill>
          <a:latin typeface="+mn-lt"/>
        </a:defRPr>
      </a:lvl6pPr>
      <a:lvl7pPr marL="2395538" indent="-166688" algn="l" rtl="0" eaLnBrk="1" fontAlgn="base" hangingPunct="1">
        <a:spcBef>
          <a:spcPct val="20000"/>
        </a:spcBef>
        <a:spcAft>
          <a:spcPct val="0"/>
        </a:spcAft>
        <a:buClr>
          <a:schemeClr val="tx1"/>
        </a:buClr>
        <a:buChar char="•"/>
        <a:defRPr sz="2000">
          <a:solidFill>
            <a:schemeClr val="tx1"/>
          </a:solidFill>
          <a:latin typeface="+mn-lt"/>
        </a:defRPr>
      </a:lvl7pPr>
      <a:lvl8pPr marL="2852738" indent="-166688" algn="l" rtl="0" eaLnBrk="1" fontAlgn="base" hangingPunct="1">
        <a:spcBef>
          <a:spcPct val="20000"/>
        </a:spcBef>
        <a:spcAft>
          <a:spcPct val="0"/>
        </a:spcAft>
        <a:buClr>
          <a:schemeClr val="tx1"/>
        </a:buClr>
        <a:buChar char="•"/>
        <a:defRPr sz="2000">
          <a:solidFill>
            <a:schemeClr val="tx1"/>
          </a:solidFill>
          <a:latin typeface="+mn-lt"/>
        </a:defRPr>
      </a:lvl8pPr>
      <a:lvl9pPr marL="3309938" indent="-166688"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05DCBF3-D2CC-4F61-AB40-CB4FB20C8188}"/>
              </a:ext>
            </a:extLst>
          </p:cNvPr>
          <p:cNvSpPr txBox="1"/>
          <p:nvPr/>
        </p:nvSpPr>
        <p:spPr>
          <a:xfrm>
            <a:off x="6248400" y="5638800"/>
            <a:ext cx="2813591" cy="646331"/>
          </a:xfrm>
          <a:prstGeom prst="rect">
            <a:avLst/>
          </a:prstGeom>
          <a:noFill/>
        </p:spPr>
        <p:txBody>
          <a:bodyPr wrap="none" rtlCol="0">
            <a:spAutoFit/>
          </a:bodyPr>
          <a:lstStyle/>
          <a:p>
            <a:r>
              <a:rPr lang="en-IN" b="1" dirty="0"/>
              <a:t>Giridhar Ramachandran</a:t>
            </a:r>
          </a:p>
          <a:p>
            <a:r>
              <a:rPr lang="en-IN" dirty="0"/>
              <a:t>GMP Tableau Assignment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29E73-43D9-44DF-A161-22891F8D84C4}"/>
              </a:ext>
            </a:extLst>
          </p:cNvPr>
          <p:cNvSpPr>
            <a:spLocks noGrp="1"/>
          </p:cNvSpPr>
          <p:nvPr>
            <p:ph type="title"/>
          </p:nvPr>
        </p:nvSpPr>
        <p:spPr/>
        <p:txBody>
          <a:bodyPr/>
          <a:lstStyle/>
          <a:p>
            <a:r>
              <a:rPr lang="en-US" dirty="0"/>
              <a:t>Case - Executive Dashboard for an Online Giftware company</a:t>
            </a:r>
            <a:endParaRPr lang="en-IN" dirty="0"/>
          </a:p>
        </p:txBody>
      </p:sp>
      <p:sp>
        <p:nvSpPr>
          <p:cNvPr id="4" name="Slide Number Placeholder 3">
            <a:extLst>
              <a:ext uri="{FF2B5EF4-FFF2-40B4-BE49-F238E27FC236}">
                <a16:creationId xmlns:a16="http://schemas.microsoft.com/office/drawing/2014/main" id="{577702AC-9C73-4BAE-AAFA-A499DCDF3DCC}"/>
              </a:ext>
            </a:extLst>
          </p:cNvPr>
          <p:cNvSpPr>
            <a:spLocks noGrp="1"/>
          </p:cNvSpPr>
          <p:nvPr>
            <p:ph type="sldNum" sz="quarter" idx="12"/>
          </p:nvPr>
        </p:nvSpPr>
        <p:spPr/>
        <p:txBody>
          <a:bodyPr/>
          <a:lstStyle/>
          <a:p>
            <a:fld id="{02F87AF3-9E8D-4307-8299-23A9A28D052B}" type="slidenum">
              <a:rPr lang="en-IN" smtClean="0"/>
              <a:t>2</a:t>
            </a:fld>
            <a:endParaRPr lang="en-IN" dirty="0"/>
          </a:p>
        </p:txBody>
      </p:sp>
      <p:sp>
        <p:nvSpPr>
          <p:cNvPr id="10" name="TextBox 9">
            <a:extLst>
              <a:ext uri="{FF2B5EF4-FFF2-40B4-BE49-F238E27FC236}">
                <a16:creationId xmlns:a16="http://schemas.microsoft.com/office/drawing/2014/main" id="{013D6FF2-4109-4DED-BA67-2DA5610C00AC}"/>
              </a:ext>
            </a:extLst>
          </p:cNvPr>
          <p:cNvSpPr txBox="1"/>
          <p:nvPr/>
        </p:nvSpPr>
        <p:spPr>
          <a:xfrm>
            <a:off x="205564" y="1447800"/>
            <a:ext cx="8856920" cy="3231654"/>
          </a:xfrm>
          <a:prstGeom prst="rect">
            <a:avLst/>
          </a:prstGeom>
          <a:noFill/>
        </p:spPr>
        <p:txBody>
          <a:bodyPr wrap="square">
            <a:spAutoFit/>
          </a:bodyPr>
          <a:lstStyle/>
          <a:p>
            <a:pPr algn="just"/>
            <a:r>
              <a:rPr lang="en-IN" sz="1350" dirty="0">
                <a:solidFill>
                  <a:srgbClr val="002060"/>
                </a:solidFill>
                <a:latin typeface="Calibri" panose="020F0502020204030204" pitchFamily="34" charset="0"/>
                <a:ea typeface="Times New Roman" panose="02020603050405020304" pitchFamily="18" charset="0"/>
              </a:rPr>
              <a:t>You are the Chief of Insights of a UK based online (no physical stores) all-occasion giftware company. You and your team are creating an executive dashboard for the senior leadership of the company. The inputs you have are detailed in the forthcoming scenarios which speak of the expectations form: </a:t>
            </a:r>
          </a:p>
          <a:p>
            <a:pPr marL="214313" indent="-214313" algn="just">
              <a:buFont typeface="Arial" panose="020B0604020202020204" pitchFamily="34" charset="0"/>
              <a:buChar char="•"/>
            </a:pPr>
            <a:r>
              <a:rPr lang="en-IN" sz="1350" dirty="0">
                <a:solidFill>
                  <a:srgbClr val="002060"/>
                </a:solidFill>
                <a:latin typeface="Calibri" panose="020F0502020204030204" pitchFamily="34" charset="0"/>
                <a:ea typeface="Times New Roman" panose="02020603050405020304" pitchFamily="18" charset="0"/>
              </a:rPr>
              <a:t>The Chief Executive Officer</a:t>
            </a:r>
          </a:p>
          <a:p>
            <a:pPr marL="214313" indent="-214313" algn="just">
              <a:buFont typeface="Arial" panose="020B0604020202020204" pitchFamily="34" charset="0"/>
              <a:buChar char="•"/>
            </a:pPr>
            <a:r>
              <a:rPr lang="en-IN" sz="1350" dirty="0">
                <a:solidFill>
                  <a:srgbClr val="002060"/>
                </a:solidFill>
                <a:latin typeface="Calibri" panose="020F0502020204030204" pitchFamily="34" charset="0"/>
                <a:ea typeface="Times New Roman" panose="02020603050405020304" pitchFamily="18" charset="0"/>
              </a:rPr>
              <a:t>Chief Marketing Officer</a:t>
            </a:r>
          </a:p>
          <a:p>
            <a:pPr marL="214313" indent="-214313" algn="just">
              <a:buFont typeface="Arial" panose="020B0604020202020204" pitchFamily="34" charset="0"/>
              <a:buChar char="•"/>
            </a:pPr>
            <a:r>
              <a:rPr lang="en-IN" sz="1350" dirty="0">
                <a:solidFill>
                  <a:srgbClr val="002060"/>
                </a:solidFill>
                <a:latin typeface="Calibri" panose="020F0502020204030204" pitchFamily="34" charset="0"/>
                <a:ea typeface="Times New Roman" panose="02020603050405020304" pitchFamily="18" charset="0"/>
              </a:rPr>
              <a:t>Products Head</a:t>
            </a:r>
          </a:p>
          <a:p>
            <a:pPr algn="just"/>
            <a:endParaRPr lang="en-IN" sz="1350" dirty="0">
              <a:solidFill>
                <a:srgbClr val="002060"/>
              </a:solidFill>
              <a:latin typeface="Calibri" panose="020F0502020204030204" pitchFamily="34" charset="0"/>
              <a:ea typeface="Times New Roman" panose="02020603050405020304" pitchFamily="18" charset="0"/>
            </a:endParaRPr>
          </a:p>
          <a:p>
            <a:pPr algn="just"/>
            <a:r>
              <a:rPr lang="en-IN" sz="1350" dirty="0">
                <a:solidFill>
                  <a:srgbClr val="002060"/>
                </a:solidFill>
                <a:latin typeface="Calibri" panose="020F0502020204030204" pitchFamily="34" charset="0"/>
                <a:ea typeface="Times New Roman" panose="02020603050405020304" pitchFamily="18" charset="0"/>
              </a:rPr>
              <a:t>Design the dashboard keeping in mind their requirements, and remember, this is a unique situation - you only have one shot at this! </a:t>
            </a:r>
          </a:p>
          <a:p>
            <a:pPr algn="just"/>
            <a:endParaRPr lang="en-IN" sz="1500" dirty="0">
              <a:solidFill>
                <a:srgbClr val="002060"/>
              </a:solidFill>
              <a:latin typeface="Calibri" panose="020F0502020204030204" pitchFamily="34" charset="0"/>
            </a:endParaRPr>
          </a:p>
          <a:p>
            <a:pPr defTabSz="685800">
              <a:defRPr/>
            </a:pPr>
            <a:r>
              <a:rPr lang="en-IN" sz="1350" dirty="0">
                <a:solidFill>
                  <a:srgbClr val="002060"/>
                </a:solidFill>
                <a:latin typeface="Calibri" panose="020F0502020204030204" pitchFamily="34" charset="0"/>
                <a:ea typeface="Calibri" panose="020F0502020204030204" pitchFamily="34" charset="0"/>
              </a:rPr>
              <a:t>For each view, please call out:</a:t>
            </a:r>
          </a:p>
          <a:p>
            <a:pPr marL="257175" indent="-257175" defTabSz="685800">
              <a:buFont typeface="Symbol" panose="05050102010706020507" pitchFamily="18" charset="2"/>
              <a:buChar char=""/>
              <a:defRPr/>
            </a:pPr>
            <a:r>
              <a:rPr lang="en-IN" sz="1350" dirty="0">
                <a:solidFill>
                  <a:srgbClr val="002060"/>
                </a:solidFill>
                <a:latin typeface="Calibri" panose="020F0502020204030204" pitchFamily="34" charset="0"/>
                <a:ea typeface="Times New Roman" panose="02020603050405020304" pitchFamily="18" charset="0"/>
              </a:rPr>
              <a:t>Stakeholder(s) this view is relevant for (given the current context only). One view may cater to multiple stakeholders.</a:t>
            </a:r>
            <a:endParaRPr lang="en-IN" sz="1350" dirty="0">
              <a:solidFill>
                <a:srgbClr val="002060"/>
              </a:solidFill>
              <a:latin typeface="Calibri" panose="020F0502020204030204" pitchFamily="34" charset="0"/>
              <a:ea typeface="Calibri" panose="020F0502020204030204" pitchFamily="34" charset="0"/>
            </a:endParaRPr>
          </a:p>
          <a:p>
            <a:pPr marL="257175" indent="-257175" defTabSz="685800">
              <a:buFont typeface="Symbol" panose="05050102010706020507" pitchFamily="18" charset="2"/>
              <a:buChar char=""/>
              <a:defRPr/>
            </a:pPr>
            <a:r>
              <a:rPr lang="en-IN" sz="1350" dirty="0">
                <a:solidFill>
                  <a:srgbClr val="002060"/>
                </a:solidFill>
                <a:latin typeface="Calibri" panose="020F0502020204030204" pitchFamily="34" charset="0"/>
                <a:ea typeface="Times New Roman" panose="02020603050405020304" pitchFamily="18" charset="0"/>
              </a:rPr>
              <a:t>The Business Question(s) that get(s) answered through each view  </a:t>
            </a:r>
            <a:endParaRPr lang="en-IN" sz="1350" dirty="0">
              <a:solidFill>
                <a:srgbClr val="002060"/>
              </a:solidFill>
              <a:latin typeface="Calibri" panose="020F0502020204030204" pitchFamily="34" charset="0"/>
              <a:ea typeface="Calibri" panose="020F0502020204030204" pitchFamily="34" charset="0"/>
            </a:endParaRPr>
          </a:p>
          <a:p>
            <a:pPr marL="257175" indent="-257175" defTabSz="685800">
              <a:buFont typeface="Symbol" panose="05050102010706020507" pitchFamily="18" charset="2"/>
              <a:buChar char=""/>
              <a:defRPr/>
            </a:pPr>
            <a:r>
              <a:rPr lang="en-IN" sz="1350" dirty="0">
                <a:solidFill>
                  <a:srgbClr val="002060"/>
                </a:solidFill>
                <a:latin typeface="Calibri" panose="020F0502020204030204" pitchFamily="34" charset="0"/>
                <a:ea typeface="Times New Roman" panose="02020603050405020304" pitchFamily="18" charset="0"/>
              </a:rPr>
              <a:t>One insight or callout for each view, which you believe is the most significant, that you will highlight while presenting the dashboard to the CEO, CMO and Products Head (based on current data). </a:t>
            </a:r>
          </a:p>
        </p:txBody>
      </p:sp>
      <p:sp>
        <p:nvSpPr>
          <p:cNvPr id="11" name="TextBox 10">
            <a:extLst>
              <a:ext uri="{FF2B5EF4-FFF2-40B4-BE49-F238E27FC236}">
                <a16:creationId xmlns:a16="http://schemas.microsoft.com/office/drawing/2014/main" id="{7DCF0F7C-8EDF-49A1-A760-1934DDC10434}"/>
              </a:ext>
            </a:extLst>
          </p:cNvPr>
          <p:cNvSpPr txBox="1"/>
          <p:nvPr/>
        </p:nvSpPr>
        <p:spPr>
          <a:xfrm>
            <a:off x="186071" y="990600"/>
            <a:ext cx="2184009" cy="323165"/>
          </a:xfrm>
          <a:prstGeom prst="rect">
            <a:avLst/>
          </a:prstGeom>
          <a:noFill/>
        </p:spPr>
        <p:txBody>
          <a:bodyPr wrap="square" rtlCol="0">
            <a:spAutoFit/>
          </a:bodyPr>
          <a:lstStyle/>
          <a:p>
            <a:r>
              <a:rPr lang="en-US" sz="1500" b="1" dirty="0"/>
              <a:t>Context</a:t>
            </a:r>
            <a:endParaRPr lang="en-IN" sz="1500" b="1" dirty="0"/>
          </a:p>
        </p:txBody>
      </p:sp>
    </p:spTree>
    <p:extLst>
      <p:ext uri="{BB962C8B-B14F-4D97-AF65-F5344CB8AC3E}">
        <p14:creationId xmlns:p14="http://schemas.microsoft.com/office/powerpoint/2010/main" val="656778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29E73-43D9-44DF-A161-22891F8D84C4}"/>
              </a:ext>
            </a:extLst>
          </p:cNvPr>
          <p:cNvSpPr>
            <a:spLocks noGrp="1"/>
          </p:cNvSpPr>
          <p:nvPr>
            <p:ph type="title"/>
          </p:nvPr>
        </p:nvSpPr>
        <p:spPr/>
        <p:txBody>
          <a:bodyPr/>
          <a:lstStyle/>
          <a:p>
            <a:r>
              <a:rPr lang="en-US" dirty="0"/>
              <a:t>Case - Executive Dashboard for an Online Giftware company</a:t>
            </a:r>
            <a:endParaRPr lang="en-IN" dirty="0"/>
          </a:p>
        </p:txBody>
      </p:sp>
      <p:sp>
        <p:nvSpPr>
          <p:cNvPr id="4" name="Slide Number Placeholder 3">
            <a:extLst>
              <a:ext uri="{FF2B5EF4-FFF2-40B4-BE49-F238E27FC236}">
                <a16:creationId xmlns:a16="http://schemas.microsoft.com/office/drawing/2014/main" id="{577702AC-9C73-4BAE-AAFA-A499DCDF3DCC}"/>
              </a:ext>
            </a:extLst>
          </p:cNvPr>
          <p:cNvSpPr>
            <a:spLocks noGrp="1"/>
          </p:cNvSpPr>
          <p:nvPr>
            <p:ph type="sldNum" sz="quarter" idx="12"/>
          </p:nvPr>
        </p:nvSpPr>
        <p:spPr/>
        <p:txBody>
          <a:bodyPr/>
          <a:lstStyle/>
          <a:p>
            <a:fld id="{02F87AF3-9E8D-4307-8299-23A9A28D052B}" type="slidenum">
              <a:rPr lang="en-IN" smtClean="0"/>
              <a:t>3</a:t>
            </a:fld>
            <a:endParaRPr lang="en-IN" dirty="0"/>
          </a:p>
        </p:txBody>
      </p:sp>
      <p:sp>
        <p:nvSpPr>
          <p:cNvPr id="10" name="TextBox 9">
            <a:extLst>
              <a:ext uri="{FF2B5EF4-FFF2-40B4-BE49-F238E27FC236}">
                <a16:creationId xmlns:a16="http://schemas.microsoft.com/office/drawing/2014/main" id="{013D6FF2-4109-4DED-BA67-2DA5610C00AC}"/>
              </a:ext>
            </a:extLst>
          </p:cNvPr>
          <p:cNvSpPr txBox="1"/>
          <p:nvPr/>
        </p:nvSpPr>
        <p:spPr>
          <a:xfrm>
            <a:off x="31898" y="1219200"/>
            <a:ext cx="9112102" cy="1546577"/>
          </a:xfrm>
          <a:prstGeom prst="rect">
            <a:avLst/>
          </a:prstGeom>
          <a:noFill/>
        </p:spPr>
        <p:txBody>
          <a:bodyPr wrap="square">
            <a:spAutoFit/>
          </a:bodyPr>
          <a:lstStyle/>
          <a:p>
            <a:pPr algn="just"/>
            <a:r>
              <a:rPr lang="en-IN" sz="1350" dirty="0">
                <a:solidFill>
                  <a:srgbClr val="002060"/>
                </a:solidFill>
                <a:latin typeface="Calibri" panose="020F0502020204030204" pitchFamily="34" charset="0"/>
                <a:ea typeface="Times New Roman" panose="02020603050405020304" pitchFamily="18" charset="0"/>
              </a:rPr>
              <a:t>The company is at an inflection point, having expanded its presence to several countries. The shareholders and investors are posing some hard questions, which has got eh CEO thinking about its geographical spread and presence. She is thinking of devising a coherent strategy for apt geographical presence. </a:t>
            </a:r>
          </a:p>
          <a:p>
            <a:pPr algn="just"/>
            <a:endParaRPr lang="en-IN" sz="1350" dirty="0">
              <a:solidFill>
                <a:srgbClr val="002060"/>
              </a:solidFill>
              <a:latin typeface="Calibri" panose="020F0502020204030204" pitchFamily="34" charset="0"/>
            </a:endParaRPr>
          </a:p>
          <a:p>
            <a:pPr algn="just"/>
            <a:r>
              <a:rPr lang="en-IN" sz="1350" dirty="0">
                <a:solidFill>
                  <a:srgbClr val="002060"/>
                </a:solidFill>
                <a:latin typeface="Calibri" panose="020F0502020204030204" pitchFamily="34" charset="0"/>
                <a:ea typeface="Calibri" panose="020F0502020204030204" pitchFamily="34" charset="0"/>
              </a:rPr>
              <a:t>However, she does not have the required data on her fingertips, and is waiting for the executive dashboard that you - her Chief of Insights is putting together. As the Chief of Insights, which views will you build to enable the CEO seek the data required to decide her geographical strategy</a:t>
            </a:r>
            <a:endParaRPr lang="en-IN" sz="1350" dirty="0"/>
          </a:p>
        </p:txBody>
      </p:sp>
      <p:sp>
        <p:nvSpPr>
          <p:cNvPr id="11" name="TextBox 10">
            <a:extLst>
              <a:ext uri="{FF2B5EF4-FFF2-40B4-BE49-F238E27FC236}">
                <a16:creationId xmlns:a16="http://schemas.microsoft.com/office/drawing/2014/main" id="{7DCF0F7C-8EDF-49A1-A760-1934DDC10434}"/>
              </a:ext>
            </a:extLst>
          </p:cNvPr>
          <p:cNvSpPr txBox="1"/>
          <p:nvPr/>
        </p:nvSpPr>
        <p:spPr>
          <a:xfrm>
            <a:off x="31898" y="905217"/>
            <a:ext cx="2184009" cy="323165"/>
          </a:xfrm>
          <a:prstGeom prst="rect">
            <a:avLst/>
          </a:prstGeom>
          <a:noFill/>
        </p:spPr>
        <p:txBody>
          <a:bodyPr wrap="square" rtlCol="0">
            <a:spAutoFit/>
          </a:bodyPr>
          <a:lstStyle/>
          <a:p>
            <a:r>
              <a:rPr lang="en-US" sz="1500" b="1" dirty="0"/>
              <a:t>1. CEO Expectations</a:t>
            </a:r>
            <a:endParaRPr lang="en-IN" sz="1500" b="1" dirty="0"/>
          </a:p>
        </p:txBody>
      </p:sp>
      <p:sp>
        <p:nvSpPr>
          <p:cNvPr id="12" name="TextBox 11">
            <a:extLst>
              <a:ext uri="{FF2B5EF4-FFF2-40B4-BE49-F238E27FC236}">
                <a16:creationId xmlns:a16="http://schemas.microsoft.com/office/drawing/2014/main" id="{5EB50C06-3381-4CE9-B79C-A31B2CB19A04}"/>
              </a:ext>
            </a:extLst>
          </p:cNvPr>
          <p:cNvSpPr txBox="1"/>
          <p:nvPr/>
        </p:nvSpPr>
        <p:spPr>
          <a:xfrm>
            <a:off x="0" y="2819400"/>
            <a:ext cx="2184009" cy="323165"/>
          </a:xfrm>
          <a:prstGeom prst="rect">
            <a:avLst/>
          </a:prstGeom>
          <a:noFill/>
        </p:spPr>
        <p:txBody>
          <a:bodyPr wrap="square" rtlCol="0">
            <a:spAutoFit/>
          </a:bodyPr>
          <a:lstStyle/>
          <a:p>
            <a:r>
              <a:rPr lang="en-US" sz="1500" b="1" dirty="0"/>
              <a:t>2. CMO Expectations</a:t>
            </a:r>
            <a:endParaRPr lang="en-IN" sz="1500" b="1" dirty="0"/>
          </a:p>
        </p:txBody>
      </p:sp>
      <p:sp>
        <p:nvSpPr>
          <p:cNvPr id="14" name="TextBox 13">
            <a:extLst>
              <a:ext uri="{FF2B5EF4-FFF2-40B4-BE49-F238E27FC236}">
                <a16:creationId xmlns:a16="http://schemas.microsoft.com/office/drawing/2014/main" id="{9DCE5E88-04B5-4B7F-9624-4DCFFC4FF016}"/>
              </a:ext>
            </a:extLst>
          </p:cNvPr>
          <p:cNvSpPr txBox="1"/>
          <p:nvPr/>
        </p:nvSpPr>
        <p:spPr>
          <a:xfrm>
            <a:off x="0" y="3124200"/>
            <a:ext cx="9106786" cy="1962076"/>
          </a:xfrm>
          <a:prstGeom prst="rect">
            <a:avLst/>
          </a:prstGeom>
          <a:noFill/>
        </p:spPr>
        <p:txBody>
          <a:bodyPr wrap="square">
            <a:spAutoFit/>
          </a:bodyPr>
          <a:lstStyle/>
          <a:p>
            <a:pPr algn="just"/>
            <a:r>
              <a:rPr lang="en-IN" sz="1350" dirty="0">
                <a:solidFill>
                  <a:srgbClr val="002060"/>
                </a:solidFill>
                <a:latin typeface="Calibri" panose="020F0502020204030204" pitchFamily="34" charset="0"/>
                <a:ea typeface="Times New Roman" panose="02020603050405020304" pitchFamily="18" charset="0"/>
              </a:rPr>
              <a:t>The newly appointed Chief Marketing Officer is trying to get a pulse of the business and consumer behaviour in devising his roadmap for Marketing for the next year. The key aspect for the success of the business is enhancing repeat purchases and at a higher frequency (i.e. a lower latency between repeat purchases). Further, the size of the orders should ideally increase for repeat orders. In addition, he is looking at a quick segmentation of customer by recency, frequency and monetary (RFM) value – and assessing the customer behaviour by segment.</a:t>
            </a:r>
          </a:p>
          <a:p>
            <a:pPr algn="just"/>
            <a:endParaRPr lang="en-IN" sz="1350" dirty="0">
              <a:solidFill>
                <a:srgbClr val="002060"/>
              </a:solidFill>
              <a:latin typeface="Calibri" panose="020F0502020204030204" pitchFamily="34" charset="0"/>
            </a:endParaRPr>
          </a:p>
          <a:p>
            <a:pPr algn="just"/>
            <a:r>
              <a:rPr lang="en-IN" sz="1350" dirty="0">
                <a:solidFill>
                  <a:srgbClr val="002060"/>
                </a:solidFill>
                <a:latin typeface="Calibri" panose="020F0502020204030204" pitchFamily="34" charset="0"/>
                <a:ea typeface="Calibri" panose="020F0502020204030204" pitchFamily="34" charset="0"/>
              </a:rPr>
              <a:t>He has requested you, the Chief of Insights to incorporate a few views on customer behaviour, especially on new and repeat purchases to help him understand the current state and historical monthly trends better. He would also like you to suggest the best way to segment the customers based on RFM and showcase the difference in behaviour and trends. </a:t>
            </a:r>
            <a:endParaRPr lang="en-IN" sz="1350" dirty="0">
              <a:latin typeface="Calibri" panose="020F0502020204030204" pitchFamily="34" charset="0"/>
              <a:ea typeface="Calibri" panose="020F0502020204030204" pitchFamily="34" charset="0"/>
            </a:endParaRPr>
          </a:p>
        </p:txBody>
      </p:sp>
      <p:sp>
        <p:nvSpPr>
          <p:cNvPr id="18" name="TextBox 17">
            <a:extLst>
              <a:ext uri="{FF2B5EF4-FFF2-40B4-BE49-F238E27FC236}">
                <a16:creationId xmlns:a16="http://schemas.microsoft.com/office/drawing/2014/main" id="{C06002E9-0F2F-4444-BFE0-BCD1A035DC4A}"/>
              </a:ext>
            </a:extLst>
          </p:cNvPr>
          <p:cNvSpPr txBox="1"/>
          <p:nvPr/>
        </p:nvSpPr>
        <p:spPr>
          <a:xfrm>
            <a:off x="0" y="5105400"/>
            <a:ext cx="3138268" cy="323165"/>
          </a:xfrm>
          <a:prstGeom prst="rect">
            <a:avLst/>
          </a:prstGeom>
          <a:noFill/>
        </p:spPr>
        <p:txBody>
          <a:bodyPr wrap="square" rtlCol="0">
            <a:spAutoFit/>
          </a:bodyPr>
          <a:lstStyle/>
          <a:p>
            <a:r>
              <a:rPr lang="en-US" sz="1500" b="1" dirty="0"/>
              <a:t>3. Product Head Expectations</a:t>
            </a:r>
            <a:endParaRPr lang="en-IN" sz="1500" b="1" dirty="0"/>
          </a:p>
        </p:txBody>
      </p:sp>
      <p:sp>
        <p:nvSpPr>
          <p:cNvPr id="19" name="TextBox 18">
            <a:extLst>
              <a:ext uri="{FF2B5EF4-FFF2-40B4-BE49-F238E27FC236}">
                <a16:creationId xmlns:a16="http://schemas.microsoft.com/office/drawing/2014/main" id="{2E9C8372-069E-4DDE-A7CF-1435CEECD6CD}"/>
              </a:ext>
            </a:extLst>
          </p:cNvPr>
          <p:cNvSpPr txBox="1"/>
          <p:nvPr/>
        </p:nvSpPr>
        <p:spPr>
          <a:xfrm>
            <a:off x="31898" y="5444699"/>
            <a:ext cx="9074888" cy="1546577"/>
          </a:xfrm>
          <a:prstGeom prst="rect">
            <a:avLst/>
          </a:prstGeom>
          <a:noFill/>
        </p:spPr>
        <p:txBody>
          <a:bodyPr wrap="square">
            <a:spAutoFit/>
          </a:bodyPr>
          <a:lstStyle/>
          <a:p>
            <a:pPr lvl="0" algn="just"/>
            <a:r>
              <a:rPr lang="en-IN" sz="1350" dirty="0">
                <a:solidFill>
                  <a:srgbClr val="002060"/>
                </a:solidFill>
                <a:latin typeface="Calibri" panose="020F0502020204030204" pitchFamily="34" charset="0"/>
                <a:ea typeface="Times New Roman" panose="02020603050405020304" pitchFamily="18" charset="0"/>
              </a:rPr>
              <a:t>The Products Head has a wide array of products at her disposal. She is challenging her team to assess the performance of products to decide which ones to double down on, which ones to continue and which ones to potentially retire. Further, she is keen to balance the portfolio basis the right mix of volumes and pricing. Some products sell high volumes but don’t contribute enough for sales. </a:t>
            </a:r>
          </a:p>
          <a:p>
            <a:pPr lvl="0" algn="just"/>
            <a:endParaRPr lang="en-IN" sz="1350" dirty="0">
              <a:solidFill>
                <a:srgbClr val="002060"/>
              </a:solidFill>
              <a:latin typeface="Calibri" panose="020F0502020204030204" pitchFamily="34" charset="0"/>
              <a:ea typeface="Calibri" panose="020F0502020204030204" pitchFamily="34" charset="0"/>
            </a:endParaRPr>
          </a:p>
          <a:p>
            <a:pPr algn="just"/>
            <a:r>
              <a:rPr lang="en-IN" sz="1350" dirty="0">
                <a:solidFill>
                  <a:srgbClr val="002060"/>
                </a:solidFill>
                <a:latin typeface="Calibri" panose="020F0502020204030204" pitchFamily="34" charset="0"/>
                <a:ea typeface="Calibri" panose="020F0502020204030204" pitchFamily="34" charset="0"/>
              </a:rPr>
              <a:t>She is hoping that the executive dashboard you are preparing will give her a good starting point to assess product performance</a:t>
            </a:r>
            <a:endParaRPr lang="en-IN" sz="1350" dirty="0">
              <a:latin typeface="Calibri" panose="020F0502020204030204" pitchFamily="34" charset="0"/>
              <a:ea typeface="Calibri" panose="020F0502020204030204" pitchFamily="34" charset="0"/>
            </a:endParaRPr>
          </a:p>
          <a:p>
            <a:pPr lvl="0" algn="just"/>
            <a:endParaRPr lang="en-IN" sz="1350" dirty="0">
              <a:solidFill>
                <a:srgbClr val="002060"/>
              </a:solidFill>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1844935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B10C7-58A8-42EC-B2C5-A815D086D198}"/>
              </a:ext>
            </a:extLst>
          </p:cNvPr>
          <p:cNvSpPr>
            <a:spLocks noGrp="1"/>
          </p:cNvSpPr>
          <p:nvPr>
            <p:ph type="title"/>
          </p:nvPr>
        </p:nvSpPr>
        <p:spPr/>
        <p:txBody>
          <a:bodyPr/>
          <a:lstStyle/>
          <a:p>
            <a:r>
              <a:rPr lang="en-US" dirty="0"/>
              <a:t>Evaluation Criteria</a:t>
            </a:r>
            <a:endParaRPr lang="en-IN" dirty="0"/>
          </a:p>
        </p:txBody>
      </p:sp>
      <p:sp>
        <p:nvSpPr>
          <p:cNvPr id="4" name="Slide Number Placeholder 3">
            <a:extLst>
              <a:ext uri="{FF2B5EF4-FFF2-40B4-BE49-F238E27FC236}">
                <a16:creationId xmlns:a16="http://schemas.microsoft.com/office/drawing/2014/main" id="{E9F139CA-95E7-428D-87C3-832436BD21F9}"/>
              </a:ext>
            </a:extLst>
          </p:cNvPr>
          <p:cNvSpPr>
            <a:spLocks noGrp="1"/>
          </p:cNvSpPr>
          <p:nvPr>
            <p:ph type="sldNum" sz="quarter" idx="12"/>
          </p:nvPr>
        </p:nvSpPr>
        <p:spPr/>
        <p:txBody>
          <a:bodyPr/>
          <a:lstStyle/>
          <a:p>
            <a:fld id="{02F87AF3-9E8D-4307-8299-23A9A28D052B}" type="slidenum">
              <a:rPr lang="en-IN" smtClean="0"/>
              <a:t>4</a:t>
            </a:fld>
            <a:endParaRPr lang="en-IN" dirty="0"/>
          </a:p>
        </p:txBody>
      </p:sp>
      <p:sp>
        <p:nvSpPr>
          <p:cNvPr id="10" name="TextBox 9">
            <a:extLst>
              <a:ext uri="{FF2B5EF4-FFF2-40B4-BE49-F238E27FC236}">
                <a16:creationId xmlns:a16="http://schemas.microsoft.com/office/drawing/2014/main" id="{8631DDD0-7BDF-45B7-9A72-0847E376F928}"/>
              </a:ext>
            </a:extLst>
          </p:cNvPr>
          <p:cNvSpPr txBox="1"/>
          <p:nvPr/>
        </p:nvSpPr>
        <p:spPr>
          <a:xfrm>
            <a:off x="209108" y="959150"/>
            <a:ext cx="8599052" cy="2377574"/>
          </a:xfrm>
          <a:prstGeom prst="rect">
            <a:avLst/>
          </a:prstGeom>
          <a:noFill/>
        </p:spPr>
        <p:txBody>
          <a:bodyPr wrap="square">
            <a:spAutoFit/>
          </a:bodyPr>
          <a:lstStyle/>
          <a:p>
            <a:pPr marL="257175" indent="-257175">
              <a:buAutoNum type="arabicPeriod"/>
            </a:pPr>
            <a:r>
              <a:rPr lang="en-IN" sz="1350" b="1" dirty="0">
                <a:solidFill>
                  <a:srgbClr val="002060"/>
                </a:solidFill>
                <a:latin typeface="Calibri" panose="020F0502020204030204" pitchFamily="34" charset="0"/>
                <a:ea typeface="Calibri" panose="020F0502020204030204" pitchFamily="34" charset="0"/>
              </a:rPr>
              <a:t>Understanding the Need </a:t>
            </a:r>
            <a:r>
              <a:rPr lang="en-IN" sz="1350" dirty="0">
                <a:solidFill>
                  <a:srgbClr val="002060"/>
                </a:solidFill>
                <a:latin typeface="Calibri" panose="020F0502020204030204" pitchFamily="34" charset="0"/>
                <a:ea typeface="Calibri" panose="020F0502020204030204" pitchFamily="34" charset="0"/>
              </a:rPr>
              <a:t>i.e. the ability to come up with the right business questions to address the objective of each stakeholder. </a:t>
            </a:r>
            <a:r>
              <a:rPr lang="en-IN" sz="1350" i="1" dirty="0">
                <a:solidFill>
                  <a:srgbClr val="002060"/>
                </a:solidFill>
                <a:latin typeface="Calibri" panose="020F0502020204030204" pitchFamily="34" charset="0"/>
                <a:ea typeface="Calibri" panose="020F0502020204030204" pitchFamily="34" charset="0"/>
              </a:rPr>
              <a:t>Does the dashboard help answer the queries that all three stakeholders have? </a:t>
            </a:r>
            <a:endParaRPr lang="en-IN" sz="1350" dirty="0">
              <a:solidFill>
                <a:srgbClr val="002060"/>
              </a:solidFill>
              <a:latin typeface="Calibri" panose="020F0502020204030204" pitchFamily="34" charset="0"/>
              <a:ea typeface="Calibri" panose="020F0502020204030204" pitchFamily="34" charset="0"/>
            </a:endParaRPr>
          </a:p>
          <a:p>
            <a:pPr marL="257175" indent="-257175">
              <a:buAutoNum type="arabicPeriod"/>
            </a:pPr>
            <a:r>
              <a:rPr lang="en-IN" sz="1350" b="1" dirty="0">
                <a:solidFill>
                  <a:srgbClr val="002060"/>
                </a:solidFill>
                <a:latin typeface="Calibri" panose="020F0502020204030204" pitchFamily="34" charset="0"/>
                <a:ea typeface="Calibri" panose="020F0502020204030204" pitchFamily="34" charset="0"/>
              </a:rPr>
              <a:t>Appropriate and Intuitive View </a:t>
            </a:r>
            <a:r>
              <a:rPr lang="en-IN" sz="1350" dirty="0">
                <a:solidFill>
                  <a:srgbClr val="002060"/>
                </a:solidFill>
                <a:latin typeface="Calibri" panose="020F0502020204030204" pitchFamily="34" charset="0"/>
                <a:ea typeface="Calibri" panose="020F0502020204030204" pitchFamily="34" charset="0"/>
              </a:rPr>
              <a:t>i.e. is the representation such that it intuitively and productively allows business to seek the answer to the query they may have or metrics they need</a:t>
            </a:r>
          </a:p>
          <a:p>
            <a:pPr marL="257175" indent="-257175">
              <a:buAutoNum type="arabicPeriod"/>
            </a:pPr>
            <a:r>
              <a:rPr lang="en-IN" sz="1350" b="1" dirty="0">
                <a:solidFill>
                  <a:srgbClr val="002060"/>
                </a:solidFill>
                <a:latin typeface="Calibri" panose="020F0502020204030204" pitchFamily="34" charset="0"/>
                <a:ea typeface="Calibri" panose="020F0502020204030204" pitchFamily="34" charset="0"/>
              </a:rPr>
              <a:t>Ability to Analyse / Drilldown </a:t>
            </a:r>
            <a:r>
              <a:rPr lang="en-IN" sz="1350" dirty="0">
                <a:solidFill>
                  <a:srgbClr val="002060"/>
                </a:solidFill>
                <a:latin typeface="Calibri" panose="020F0502020204030204" pitchFamily="34" charset="0"/>
                <a:ea typeface="Calibri" panose="020F0502020204030204" pitchFamily="34" charset="0"/>
              </a:rPr>
              <a:t>i.e. do the dashboards allow getting answers to second order questions with drill downs </a:t>
            </a:r>
          </a:p>
          <a:p>
            <a:pPr marL="257175" indent="-257175">
              <a:buAutoNum type="arabicPeriod"/>
            </a:pPr>
            <a:r>
              <a:rPr lang="en-IN" sz="1350" b="1" dirty="0">
                <a:solidFill>
                  <a:srgbClr val="002060"/>
                </a:solidFill>
                <a:latin typeface="Calibri" panose="020F0502020204030204" pitchFamily="34" charset="0"/>
                <a:ea typeface="Calibri" panose="020F0502020204030204" pitchFamily="34" charset="0"/>
              </a:rPr>
              <a:t>Storyline</a:t>
            </a:r>
            <a:r>
              <a:rPr lang="en-IN" sz="1350" dirty="0">
                <a:solidFill>
                  <a:srgbClr val="002060"/>
                </a:solidFill>
                <a:latin typeface="Calibri" panose="020F0502020204030204" pitchFamily="34" charset="0"/>
                <a:ea typeface="Calibri" panose="020F0502020204030204" pitchFamily="34" charset="0"/>
              </a:rPr>
              <a:t> i.e. do the dashboards follow a logical evolution by connecting the business questions, how relevant are the insights that are called out</a:t>
            </a:r>
          </a:p>
          <a:p>
            <a:pPr marL="257175" indent="-257175">
              <a:buAutoNum type="arabicPeriod"/>
            </a:pPr>
            <a:r>
              <a:rPr lang="en-IN" sz="1350" b="1" dirty="0">
                <a:solidFill>
                  <a:srgbClr val="002060"/>
                </a:solidFill>
                <a:latin typeface="Calibri" panose="020F0502020204030204" pitchFamily="34" charset="0"/>
                <a:ea typeface="Calibri" panose="020F0502020204030204" pitchFamily="34" charset="0"/>
              </a:rPr>
              <a:t>User Experience and Aesthetics </a:t>
            </a:r>
            <a:r>
              <a:rPr lang="en-IN" sz="1350" dirty="0">
                <a:solidFill>
                  <a:srgbClr val="002060"/>
                </a:solidFill>
                <a:latin typeface="Calibri" panose="020F0502020204030204" pitchFamily="34" charset="0"/>
                <a:ea typeface="Calibri" panose="020F0502020204030204" pitchFamily="34" charset="0"/>
              </a:rPr>
              <a:t>i.e. are the dashboards user friendly to use 	</a:t>
            </a:r>
          </a:p>
          <a:p>
            <a:pPr marL="257175" indent="-257175">
              <a:buAutoNum type="arabicPeriod"/>
            </a:pPr>
            <a:endParaRPr lang="en-IN" sz="1350" i="1" dirty="0">
              <a:solidFill>
                <a:srgbClr val="002060"/>
              </a:solidFill>
              <a:latin typeface="Calibri" panose="020F0502020204030204" pitchFamily="34" charset="0"/>
              <a:ea typeface="Calibri" panose="020F0502020204030204" pitchFamily="34" charset="0"/>
            </a:endParaRPr>
          </a:p>
          <a:p>
            <a:r>
              <a:rPr lang="en-IN" sz="1350" i="1" dirty="0">
                <a:solidFill>
                  <a:srgbClr val="002060"/>
                </a:solidFill>
                <a:latin typeface="Calibri" panose="020F0502020204030204" pitchFamily="34" charset="0"/>
                <a:ea typeface="Calibri" panose="020F0502020204030204" pitchFamily="34" charset="0"/>
              </a:rPr>
              <a:t>Each of the above will be evaluated on a scale of 1 to 10, and the final score will have the following weightage: </a:t>
            </a:r>
          </a:p>
        </p:txBody>
      </p:sp>
      <p:graphicFrame>
        <p:nvGraphicFramePr>
          <p:cNvPr id="3" name="Table 4">
            <a:extLst>
              <a:ext uri="{FF2B5EF4-FFF2-40B4-BE49-F238E27FC236}">
                <a16:creationId xmlns:a16="http://schemas.microsoft.com/office/drawing/2014/main" id="{768C6BB9-901D-452C-94E5-9B01D8682CC9}"/>
              </a:ext>
            </a:extLst>
          </p:cNvPr>
          <p:cNvGraphicFramePr>
            <a:graphicFrameLocks noGrp="1"/>
          </p:cNvGraphicFramePr>
          <p:nvPr>
            <p:extLst>
              <p:ext uri="{D42A27DB-BD31-4B8C-83A1-F6EECF244321}">
                <p14:modId xmlns:p14="http://schemas.microsoft.com/office/powerpoint/2010/main" val="1688870839"/>
              </p:ext>
            </p:extLst>
          </p:nvPr>
        </p:nvGraphicFramePr>
        <p:xfrm>
          <a:off x="2057400" y="3475731"/>
          <a:ext cx="4145280" cy="2971800"/>
        </p:xfrm>
        <a:graphic>
          <a:graphicData uri="http://schemas.openxmlformats.org/drawingml/2006/table">
            <a:tbl>
              <a:tblPr bandRow="1">
                <a:tableStyleId>{5C22544A-7EE6-4342-B048-85BDC9FD1C3A}</a:tableStyleId>
              </a:tblPr>
              <a:tblGrid>
                <a:gridCol w="3672364">
                  <a:extLst>
                    <a:ext uri="{9D8B030D-6E8A-4147-A177-3AD203B41FA5}">
                      <a16:colId xmlns:a16="http://schemas.microsoft.com/office/drawing/2014/main" val="3840574502"/>
                    </a:ext>
                  </a:extLst>
                </a:gridCol>
                <a:gridCol w="472916">
                  <a:extLst>
                    <a:ext uri="{9D8B030D-6E8A-4147-A177-3AD203B41FA5}">
                      <a16:colId xmlns:a16="http://schemas.microsoft.com/office/drawing/2014/main" val="2364932310"/>
                    </a:ext>
                  </a:extLst>
                </a:gridCol>
              </a:tblGrid>
              <a:tr h="480060">
                <a:tc>
                  <a:txBody>
                    <a:bodyPr/>
                    <a:lstStyle/>
                    <a:p>
                      <a:r>
                        <a:rPr lang="en-US" sz="1400" dirty="0"/>
                        <a:t>Need Assessment</a:t>
                      </a:r>
                      <a:endParaRPr lang="en-IN" sz="1400" dirty="0"/>
                    </a:p>
                  </a:txBody>
                  <a:tcPr marL="68580" marR="68580" marT="34290" marB="34290"/>
                </a:tc>
                <a:tc>
                  <a:txBody>
                    <a:bodyPr/>
                    <a:lstStyle/>
                    <a:p>
                      <a:r>
                        <a:rPr lang="en-US" sz="1400" dirty="0"/>
                        <a:t>20%</a:t>
                      </a:r>
                      <a:endParaRPr lang="en-IN" sz="1400" dirty="0"/>
                    </a:p>
                  </a:txBody>
                  <a:tcPr marL="68580" marR="68580" marT="34290" marB="34290"/>
                </a:tc>
                <a:extLst>
                  <a:ext uri="{0D108BD9-81ED-4DB2-BD59-A6C34878D82A}">
                    <a16:rowId xmlns:a16="http://schemas.microsoft.com/office/drawing/2014/main" val="3253489266"/>
                  </a:ext>
                </a:extLst>
              </a:tr>
              <a:tr h="480060">
                <a:tc>
                  <a:txBody>
                    <a:bodyPr/>
                    <a:lstStyle/>
                    <a:p>
                      <a:r>
                        <a:rPr lang="en-US" sz="1400" dirty="0"/>
                        <a:t>Appropriate and Intuitive Views</a:t>
                      </a:r>
                      <a:endParaRPr lang="en-IN" sz="1400" dirty="0"/>
                    </a:p>
                  </a:txBody>
                  <a:tcPr marL="68580" marR="68580" marT="34290" marB="34290"/>
                </a:tc>
                <a:tc>
                  <a:txBody>
                    <a:bodyPr/>
                    <a:lstStyle/>
                    <a:p>
                      <a:r>
                        <a:rPr lang="en-US" sz="1400" dirty="0"/>
                        <a:t>20%</a:t>
                      </a:r>
                      <a:endParaRPr lang="en-IN" sz="1400" dirty="0"/>
                    </a:p>
                  </a:txBody>
                  <a:tcPr marL="68580" marR="68580" marT="34290" marB="34290"/>
                </a:tc>
                <a:extLst>
                  <a:ext uri="{0D108BD9-81ED-4DB2-BD59-A6C34878D82A}">
                    <a16:rowId xmlns:a16="http://schemas.microsoft.com/office/drawing/2014/main" val="2105063733"/>
                  </a:ext>
                </a:extLst>
              </a:tr>
              <a:tr h="480060">
                <a:tc>
                  <a:txBody>
                    <a:bodyPr/>
                    <a:lstStyle/>
                    <a:p>
                      <a:r>
                        <a:rPr lang="en-US" sz="1400" dirty="0"/>
                        <a:t>Ability to Analyze and Drilldown</a:t>
                      </a:r>
                      <a:endParaRPr lang="en-IN" sz="1400" dirty="0"/>
                    </a:p>
                  </a:txBody>
                  <a:tcPr marL="68580" marR="68580" marT="34290" marB="34290"/>
                </a:tc>
                <a:tc>
                  <a:txBody>
                    <a:bodyPr/>
                    <a:lstStyle/>
                    <a:p>
                      <a:r>
                        <a:rPr lang="en-US" sz="1400" dirty="0"/>
                        <a:t>20%</a:t>
                      </a:r>
                      <a:endParaRPr lang="en-IN" sz="1400" dirty="0"/>
                    </a:p>
                  </a:txBody>
                  <a:tcPr marL="68580" marR="68580" marT="34290" marB="34290"/>
                </a:tc>
                <a:extLst>
                  <a:ext uri="{0D108BD9-81ED-4DB2-BD59-A6C34878D82A}">
                    <a16:rowId xmlns:a16="http://schemas.microsoft.com/office/drawing/2014/main" val="2787386647"/>
                  </a:ext>
                </a:extLst>
              </a:tr>
              <a:tr h="480060">
                <a:tc>
                  <a:txBody>
                    <a:bodyPr/>
                    <a:lstStyle/>
                    <a:p>
                      <a:r>
                        <a:rPr lang="en-US" sz="1400" dirty="0"/>
                        <a:t>Storyline</a:t>
                      </a:r>
                      <a:endParaRPr lang="en-IN" sz="1400" dirty="0"/>
                    </a:p>
                  </a:txBody>
                  <a:tcPr marL="68580" marR="68580" marT="34290" marB="34290"/>
                </a:tc>
                <a:tc>
                  <a:txBody>
                    <a:bodyPr/>
                    <a:lstStyle/>
                    <a:p>
                      <a:r>
                        <a:rPr lang="en-US" sz="1400" dirty="0"/>
                        <a:t>20%</a:t>
                      </a:r>
                      <a:endParaRPr lang="en-IN" sz="1400" dirty="0"/>
                    </a:p>
                  </a:txBody>
                  <a:tcPr marL="68580" marR="68580" marT="34290" marB="34290"/>
                </a:tc>
                <a:extLst>
                  <a:ext uri="{0D108BD9-81ED-4DB2-BD59-A6C34878D82A}">
                    <a16:rowId xmlns:a16="http://schemas.microsoft.com/office/drawing/2014/main" val="200900659"/>
                  </a:ext>
                </a:extLst>
              </a:tr>
              <a:tr h="480060">
                <a:tc>
                  <a:txBody>
                    <a:bodyPr/>
                    <a:lstStyle/>
                    <a:p>
                      <a:r>
                        <a:rPr lang="en-US" sz="1400" dirty="0"/>
                        <a:t>User Experience and Aesthetics </a:t>
                      </a:r>
                      <a:endParaRPr lang="en-IN" sz="1400" dirty="0"/>
                    </a:p>
                  </a:txBody>
                  <a:tcPr marL="68580" marR="68580" marT="34290" marB="34290"/>
                </a:tc>
                <a:tc>
                  <a:txBody>
                    <a:bodyPr/>
                    <a:lstStyle/>
                    <a:p>
                      <a:r>
                        <a:rPr lang="en-US" sz="1400" dirty="0"/>
                        <a:t>15%</a:t>
                      </a:r>
                      <a:endParaRPr lang="en-IN" sz="1400" dirty="0"/>
                    </a:p>
                  </a:txBody>
                  <a:tcPr marL="68580" marR="68580" marT="34290" marB="34290"/>
                </a:tc>
                <a:extLst>
                  <a:ext uri="{0D108BD9-81ED-4DB2-BD59-A6C34878D82A}">
                    <a16:rowId xmlns:a16="http://schemas.microsoft.com/office/drawing/2014/main" val="199199582"/>
                  </a:ext>
                </a:extLst>
              </a:tr>
              <a:tr h="480060">
                <a:tc>
                  <a:txBody>
                    <a:bodyPr/>
                    <a:lstStyle/>
                    <a:p>
                      <a:r>
                        <a:rPr lang="en-US" sz="1400" dirty="0"/>
                        <a:t>Any other differentiating factor (judge’s discretion)</a:t>
                      </a:r>
                      <a:endParaRPr lang="en-IN" sz="1400" dirty="0"/>
                    </a:p>
                  </a:txBody>
                  <a:tcPr marL="68580" marR="68580" marT="34290" marB="34290"/>
                </a:tc>
                <a:tc>
                  <a:txBody>
                    <a:bodyPr/>
                    <a:lstStyle/>
                    <a:p>
                      <a:r>
                        <a:rPr lang="en-US" sz="1400" dirty="0"/>
                        <a:t>5%</a:t>
                      </a:r>
                      <a:endParaRPr lang="en-IN" sz="1400" dirty="0"/>
                    </a:p>
                  </a:txBody>
                  <a:tcPr marL="68580" marR="68580" marT="34290" marB="34290"/>
                </a:tc>
                <a:extLst>
                  <a:ext uri="{0D108BD9-81ED-4DB2-BD59-A6C34878D82A}">
                    <a16:rowId xmlns:a16="http://schemas.microsoft.com/office/drawing/2014/main" val="3980227313"/>
                  </a:ext>
                </a:extLst>
              </a:tr>
            </a:tbl>
          </a:graphicData>
        </a:graphic>
      </p:graphicFrame>
    </p:spTree>
    <p:extLst>
      <p:ext uri="{BB962C8B-B14F-4D97-AF65-F5344CB8AC3E}">
        <p14:creationId xmlns:p14="http://schemas.microsoft.com/office/powerpoint/2010/main" val="1013484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1">
            <a:extLst>
              <a:ext uri="{FF2B5EF4-FFF2-40B4-BE49-F238E27FC236}">
                <a16:creationId xmlns:a16="http://schemas.microsoft.com/office/drawing/2014/main" id="{F83675F7-7E97-40E8-9533-24E7EDA66ED3}"/>
              </a:ext>
            </a:extLst>
          </p:cNvPr>
          <p:cNvSpPr>
            <a:spLocks noGrp="1"/>
          </p:cNvSpPr>
          <p:nvPr>
            <p:ph type="title"/>
          </p:nvPr>
        </p:nvSpPr>
        <p:spPr>
          <a:xfrm>
            <a:off x="104775" y="921490"/>
            <a:ext cx="7886700" cy="253496"/>
          </a:xfrm>
        </p:spPr>
        <p:txBody>
          <a:bodyPr/>
          <a:lstStyle/>
          <a:p>
            <a:r>
              <a:rPr lang="en-US" sz="1500" dirty="0">
                <a:cs typeface="Arial" panose="020B0604020202020204" pitchFamily="34" charset="0"/>
              </a:rPr>
              <a:t>Context of Data Provided </a:t>
            </a:r>
          </a:p>
        </p:txBody>
      </p:sp>
      <p:pic>
        <p:nvPicPr>
          <p:cNvPr id="7" name="Content Placeholder 6" descr="A pair of feet on a table&#10;&#10;Description automatically generated with low confidence">
            <a:extLst>
              <a:ext uri="{FF2B5EF4-FFF2-40B4-BE49-F238E27FC236}">
                <a16:creationId xmlns:a16="http://schemas.microsoft.com/office/drawing/2014/main" id="{EA292036-B8B7-463B-B047-FA5D0F94A2FF}"/>
              </a:ext>
            </a:extLst>
          </p:cNvPr>
          <p:cNvPicPr>
            <a:picLocks noGrp="1" noChangeAspect="1"/>
          </p:cNvPicPr>
          <p:nvPr>
            <p:ph sz="half" idx="1"/>
          </p:nvPr>
        </p:nvPicPr>
        <p:blipFill rotWithShape="1">
          <a:blip r:embed="rId2">
            <a:alphaModFix amt="50000"/>
            <a:extLst>
              <a:ext uri="{28A0092B-C50C-407E-A947-70E740481C1C}">
                <a14:useLocalDpi xmlns:a14="http://schemas.microsoft.com/office/drawing/2010/main" val="0"/>
              </a:ext>
            </a:extLst>
          </a:blip>
          <a:srcRect l="33189" r="16202"/>
          <a:stretch/>
        </p:blipFill>
        <p:spPr>
          <a:xfrm>
            <a:off x="618711" y="1356122"/>
            <a:ext cx="3886200" cy="4480632"/>
          </a:xfrm>
          <a:prstGeom prst="rect">
            <a:avLst/>
          </a:prstGeom>
          <a:noFill/>
        </p:spPr>
      </p:pic>
      <p:sp>
        <p:nvSpPr>
          <p:cNvPr id="41" name="Content Placeholder 3">
            <a:extLst>
              <a:ext uri="{FF2B5EF4-FFF2-40B4-BE49-F238E27FC236}">
                <a16:creationId xmlns:a16="http://schemas.microsoft.com/office/drawing/2014/main" id="{41E95B6E-B560-45AD-9081-4E0DAAD5038E}"/>
              </a:ext>
            </a:extLst>
          </p:cNvPr>
          <p:cNvSpPr>
            <a:spLocks noGrp="1"/>
          </p:cNvSpPr>
          <p:nvPr>
            <p:ph sz="half" idx="2"/>
          </p:nvPr>
        </p:nvSpPr>
        <p:spPr>
          <a:xfrm>
            <a:off x="4629150" y="2365291"/>
            <a:ext cx="3886200" cy="3263504"/>
          </a:xfrm>
        </p:spPr>
        <p:txBody>
          <a:bodyPr>
            <a:normAutofit fontScale="85000" lnSpcReduction="20000"/>
          </a:bodyPr>
          <a:lstStyle/>
          <a:p>
            <a:pPr algn="just"/>
            <a:r>
              <a:rPr lang="en-US" dirty="0"/>
              <a:t>This Online Retail II data set contains all the transactions occurring for a UK-based and registered, non-store online retail between Jan-2011 </a:t>
            </a:r>
            <a:r>
              <a:rPr lang="en-US"/>
              <a:t>and Jul-2011. </a:t>
            </a:r>
            <a:r>
              <a:rPr lang="en-US" dirty="0"/>
              <a:t>The company mainly sells unique all-occasion gift-ware. Many customers of the company are wholesalers. </a:t>
            </a:r>
          </a:p>
          <a:p>
            <a:pPr algn="just"/>
            <a:r>
              <a:rPr lang="en-US" dirty="0"/>
              <a:t>The data given contains all the information to understand the transactions and type of purchase done.</a:t>
            </a:r>
          </a:p>
          <a:p>
            <a:pPr marL="0" indent="0" algn="just">
              <a:buNone/>
            </a:pPr>
            <a:r>
              <a:rPr lang="en-US" dirty="0"/>
              <a:t>       </a:t>
            </a:r>
          </a:p>
        </p:txBody>
      </p:sp>
      <p:sp>
        <p:nvSpPr>
          <p:cNvPr id="5" name="Slide Number Placeholder 4">
            <a:extLst>
              <a:ext uri="{FF2B5EF4-FFF2-40B4-BE49-F238E27FC236}">
                <a16:creationId xmlns:a16="http://schemas.microsoft.com/office/drawing/2014/main" id="{C372EE38-730E-41D3-BA84-7B1A9F6E571F}"/>
              </a:ext>
            </a:extLst>
          </p:cNvPr>
          <p:cNvSpPr>
            <a:spLocks noGrp="1"/>
          </p:cNvSpPr>
          <p:nvPr>
            <p:ph type="sldNum" sz="quarter" idx="12"/>
          </p:nvPr>
        </p:nvSpPr>
        <p:spPr>
          <a:xfrm>
            <a:off x="8782050" y="979968"/>
            <a:ext cx="361950" cy="273844"/>
          </a:xfrm>
        </p:spPr>
        <p:txBody>
          <a:bodyPr anchor="ctr">
            <a:normAutofit/>
          </a:bodyPr>
          <a:lstStyle/>
          <a:p>
            <a:pPr>
              <a:spcAft>
                <a:spcPts val="450"/>
              </a:spcAft>
            </a:pPr>
            <a:fld id="{02F87AF3-9E8D-4307-8299-23A9A28D052B}" type="slidenum">
              <a:rPr lang="en-IN" smtClean="0"/>
              <a:pPr>
                <a:spcAft>
                  <a:spcPts val="450"/>
                </a:spcAft>
              </a:pPr>
              <a:t>5</a:t>
            </a:fld>
            <a:endParaRPr lang="en-IN" dirty="0"/>
          </a:p>
        </p:txBody>
      </p:sp>
      <p:sp>
        <p:nvSpPr>
          <p:cNvPr id="4" name="Rectangle 3">
            <a:extLst>
              <a:ext uri="{FF2B5EF4-FFF2-40B4-BE49-F238E27FC236}">
                <a16:creationId xmlns:a16="http://schemas.microsoft.com/office/drawing/2014/main" id="{01EE3D8F-597E-4A25-9395-8BE057DD71A2}"/>
              </a:ext>
            </a:extLst>
          </p:cNvPr>
          <p:cNvSpPr/>
          <p:nvPr/>
        </p:nvSpPr>
        <p:spPr>
          <a:xfrm>
            <a:off x="4720590" y="1890589"/>
            <a:ext cx="3703320" cy="253496"/>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350" dirty="0"/>
              <a:t>Data Provided</a:t>
            </a:r>
            <a:endParaRPr lang="en-IN" sz="1350" dirty="0"/>
          </a:p>
        </p:txBody>
      </p:sp>
    </p:spTree>
    <p:extLst>
      <p:ext uri="{BB962C8B-B14F-4D97-AF65-F5344CB8AC3E}">
        <p14:creationId xmlns:p14="http://schemas.microsoft.com/office/powerpoint/2010/main" val="1195169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A6C339-7695-4CD6-BF81-E8FB3C7A748B}"/>
              </a:ext>
            </a:extLst>
          </p:cNvPr>
          <p:cNvSpPr>
            <a:spLocks noGrp="1"/>
          </p:cNvSpPr>
          <p:nvPr>
            <p:ph type="title"/>
          </p:nvPr>
        </p:nvSpPr>
        <p:spPr>
          <a:xfrm>
            <a:off x="104775" y="921490"/>
            <a:ext cx="7886700" cy="253496"/>
          </a:xfrm>
        </p:spPr>
        <p:txBody>
          <a:bodyPr/>
          <a:lstStyle/>
          <a:p>
            <a:r>
              <a:rPr lang="en-US" dirty="0">
                <a:cs typeface="Arial" panose="020B0604020202020204" pitchFamily="34" charset="0"/>
              </a:rPr>
              <a:t>Data Definitions</a:t>
            </a:r>
            <a:endParaRPr lang="en-IN" dirty="0">
              <a:cs typeface="Arial" panose="020B0604020202020204" pitchFamily="34" charset="0"/>
            </a:endParaRPr>
          </a:p>
        </p:txBody>
      </p:sp>
      <p:sp>
        <p:nvSpPr>
          <p:cNvPr id="4" name="Slide Number Placeholder 3">
            <a:extLst>
              <a:ext uri="{FF2B5EF4-FFF2-40B4-BE49-F238E27FC236}">
                <a16:creationId xmlns:a16="http://schemas.microsoft.com/office/drawing/2014/main" id="{B49DC6EB-FC3B-4F53-9C5D-F20A5A4402CB}"/>
              </a:ext>
            </a:extLst>
          </p:cNvPr>
          <p:cNvSpPr>
            <a:spLocks noGrp="1"/>
          </p:cNvSpPr>
          <p:nvPr>
            <p:ph type="sldNum" sz="quarter" idx="12"/>
          </p:nvPr>
        </p:nvSpPr>
        <p:spPr/>
        <p:txBody>
          <a:bodyPr/>
          <a:lstStyle/>
          <a:p>
            <a:fld id="{02F87AF3-9E8D-4307-8299-23A9A28D052B}" type="slidenum">
              <a:rPr lang="en-IN" smtClean="0"/>
              <a:t>6</a:t>
            </a:fld>
            <a:endParaRPr lang="en-IN" dirty="0"/>
          </a:p>
        </p:txBody>
      </p:sp>
      <p:sp>
        <p:nvSpPr>
          <p:cNvPr id="5" name="Text Placeholder 4">
            <a:extLst>
              <a:ext uri="{FF2B5EF4-FFF2-40B4-BE49-F238E27FC236}">
                <a16:creationId xmlns:a16="http://schemas.microsoft.com/office/drawing/2014/main" id="{E2E23830-9AB2-4352-8B73-86F27BC82ACA}"/>
              </a:ext>
            </a:extLst>
          </p:cNvPr>
          <p:cNvSpPr>
            <a:spLocks noGrp="1"/>
          </p:cNvSpPr>
          <p:nvPr>
            <p:ph type="body" sz="quarter" idx="13"/>
          </p:nvPr>
        </p:nvSpPr>
        <p:spPr>
          <a:xfrm>
            <a:off x="321469" y="1465974"/>
            <a:ext cx="8623697" cy="473869"/>
          </a:xfrm>
        </p:spPr>
        <p:txBody>
          <a:bodyPr>
            <a:normAutofit fontScale="70000" lnSpcReduction="20000"/>
          </a:bodyPr>
          <a:lstStyle/>
          <a:p>
            <a:pPr marL="257175" indent="-257175">
              <a:buFont typeface="Wingdings" panose="05000000000000000000" pitchFamily="2" charset="2"/>
              <a:buChar char="Ø"/>
            </a:pPr>
            <a:r>
              <a:rPr lang="en-US" dirty="0"/>
              <a:t>Data is provided for an online retail store selling different products under various categories and product lines. </a:t>
            </a:r>
            <a:endParaRPr lang="en-IN" dirty="0"/>
          </a:p>
        </p:txBody>
      </p:sp>
      <p:graphicFrame>
        <p:nvGraphicFramePr>
          <p:cNvPr id="9" name="Table 9">
            <a:extLst>
              <a:ext uri="{FF2B5EF4-FFF2-40B4-BE49-F238E27FC236}">
                <a16:creationId xmlns:a16="http://schemas.microsoft.com/office/drawing/2014/main" id="{52EEC84F-7885-483E-8F05-FDC42C1C48E7}"/>
              </a:ext>
            </a:extLst>
          </p:cNvPr>
          <p:cNvGraphicFramePr>
            <a:graphicFrameLocks noGrp="1"/>
          </p:cNvGraphicFramePr>
          <p:nvPr>
            <p:ph idx="1"/>
          </p:nvPr>
        </p:nvGraphicFramePr>
        <p:xfrm>
          <a:off x="815008" y="1939843"/>
          <a:ext cx="7513983" cy="3532718"/>
        </p:xfrm>
        <a:graphic>
          <a:graphicData uri="http://schemas.openxmlformats.org/drawingml/2006/table">
            <a:tbl>
              <a:tblPr firstRow="1" bandRow="1">
                <a:tableStyleId>{5C22544A-7EE6-4342-B048-85BDC9FD1C3A}</a:tableStyleId>
              </a:tblPr>
              <a:tblGrid>
                <a:gridCol w="2062595">
                  <a:extLst>
                    <a:ext uri="{9D8B030D-6E8A-4147-A177-3AD203B41FA5}">
                      <a16:colId xmlns:a16="http://schemas.microsoft.com/office/drawing/2014/main" val="672807842"/>
                    </a:ext>
                  </a:extLst>
                </a:gridCol>
                <a:gridCol w="5451388">
                  <a:extLst>
                    <a:ext uri="{9D8B030D-6E8A-4147-A177-3AD203B41FA5}">
                      <a16:colId xmlns:a16="http://schemas.microsoft.com/office/drawing/2014/main" val="941358639"/>
                    </a:ext>
                  </a:extLst>
                </a:gridCol>
              </a:tblGrid>
              <a:tr h="284951">
                <a:tc>
                  <a:txBody>
                    <a:bodyPr/>
                    <a:lstStyle/>
                    <a:p>
                      <a:r>
                        <a:rPr lang="en-US" sz="1400" dirty="0"/>
                        <a:t>Column Name</a:t>
                      </a:r>
                      <a:endParaRPr lang="en-IN" sz="1400" dirty="0"/>
                    </a:p>
                  </a:txBody>
                  <a:tcPr marL="68580" marR="68580" marT="34290" marB="34290"/>
                </a:tc>
                <a:tc>
                  <a:txBody>
                    <a:bodyPr/>
                    <a:lstStyle/>
                    <a:p>
                      <a:r>
                        <a:rPr lang="en-US" sz="1400" dirty="0"/>
                        <a:t>Explanation</a:t>
                      </a:r>
                      <a:endParaRPr lang="en-IN" sz="1400" dirty="0"/>
                    </a:p>
                  </a:txBody>
                  <a:tcPr marL="68580" marR="68580" marT="34290" marB="34290"/>
                </a:tc>
                <a:extLst>
                  <a:ext uri="{0D108BD9-81ED-4DB2-BD59-A6C34878D82A}">
                    <a16:rowId xmlns:a16="http://schemas.microsoft.com/office/drawing/2014/main" val="4020546790"/>
                  </a:ext>
                </a:extLst>
              </a:tr>
              <a:tr h="480060">
                <a:tc>
                  <a:txBody>
                    <a:bodyPr/>
                    <a:lstStyle/>
                    <a:p>
                      <a:r>
                        <a:rPr lang="en-US" sz="1400" dirty="0"/>
                        <a:t>Invoice</a:t>
                      </a:r>
                      <a:endParaRPr lang="en-IN" sz="1400" dirty="0"/>
                    </a:p>
                  </a:txBody>
                  <a:tcPr marL="68580" marR="68580" marT="34290" marB="34290"/>
                </a:tc>
                <a:tc>
                  <a:txBody>
                    <a:bodyPr/>
                    <a:lstStyle/>
                    <a:p>
                      <a:r>
                        <a:rPr lang="en-US" sz="1400" b="0" i="0" kern="1200" dirty="0">
                          <a:solidFill>
                            <a:schemeClr val="dk1"/>
                          </a:solidFill>
                          <a:effectLst/>
                          <a:latin typeface="+mn-lt"/>
                          <a:ea typeface="+mn-ea"/>
                          <a:cs typeface="+mn-cs"/>
                        </a:rPr>
                        <a:t>A 6-digit integral number uniquely assigned to each transaction. If this code starts with the letter 'c', it indicates a cancellation.</a:t>
                      </a:r>
                      <a:endParaRPr lang="en-IN" sz="1400" dirty="0"/>
                    </a:p>
                  </a:txBody>
                  <a:tcPr marL="68580" marR="68580" marT="34290" marB="34290"/>
                </a:tc>
                <a:extLst>
                  <a:ext uri="{0D108BD9-81ED-4DB2-BD59-A6C34878D82A}">
                    <a16:rowId xmlns:a16="http://schemas.microsoft.com/office/drawing/2014/main" val="2452589405"/>
                  </a:ext>
                </a:extLst>
              </a:tr>
              <a:tr h="480060">
                <a:tc>
                  <a:txBody>
                    <a:bodyPr/>
                    <a:lstStyle/>
                    <a:p>
                      <a:r>
                        <a:rPr lang="en-US" sz="1400" dirty="0"/>
                        <a:t>Stock Code</a:t>
                      </a:r>
                      <a:endParaRPr lang="en-IN" sz="1400" dirty="0"/>
                    </a:p>
                  </a:txBody>
                  <a:tcPr marL="68580" marR="68580" marT="34290" marB="34290"/>
                </a:tc>
                <a:tc>
                  <a:txBody>
                    <a:bodyPr/>
                    <a:lstStyle/>
                    <a:p>
                      <a:r>
                        <a:rPr lang="en-US" sz="1400" b="0" i="0" kern="1200" dirty="0">
                          <a:solidFill>
                            <a:schemeClr val="dk1"/>
                          </a:solidFill>
                          <a:effectLst/>
                          <a:latin typeface="+mn-lt"/>
                          <a:ea typeface="+mn-ea"/>
                          <a:cs typeface="+mn-cs"/>
                        </a:rPr>
                        <a:t>Product (item) code. A 5-digit integral number uniquely assigned to each distinct product.</a:t>
                      </a:r>
                      <a:endParaRPr lang="en-IN" sz="1400" dirty="0"/>
                    </a:p>
                  </a:txBody>
                  <a:tcPr marL="68580" marR="68580" marT="34290" marB="34290"/>
                </a:tc>
                <a:extLst>
                  <a:ext uri="{0D108BD9-81ED-4DB2-BD59-A6C34878D82A}">
                    <a16:rowId xmlns:a16="http://schemas.microsoft.com/office/drawing/2014/main" val="611938221"/>
                  </a:ext>
                </a:extLst>
              </a:tr>
              <a:tr h="411714">
                <a:tc>
                  <a:txBody>
                    <a:bodyPr/>
                    <a:lstStyle/>
                    <a:p>
                      <a:r>
                        <a:rPr lang="en-US" sz="1400" dirty="0"/>
                        <a:t>Description</a:t>
                      </a:r>
                      <a:endParaRPr lang="en-IN" sz="1400" dirty="0"/>
                    </a:p>
                  </a:txBody>
                  <a:tcPr marL="68580" marR="68580" marT="34290" marB="34290"/>
                </a:tc>
                <a:tc>
                  <a:txBody>
                    <a:bodyPr/>
                    <a:lstStyle/>
                    <a:p>
                      <a:r>
                        <a:rPr lang="en-IN" sz="1400" b="0" i="0" kern="1200" dirty="0">
                          <a:solidFill>
                            <a:schemeClr val="dk1"/>
                          </a:solidFill>
                          <a:effectLst/>
                          <a:latin typeface="+mn-lt"/>
                          <a:ea typeface="+mn-ea"/>
                          <a:cs typeface="+mn-cs"/>
                        </a:rPr>
                        <a:t>Product (item) name.</a:t>
                      </a:r>
                      <a:endParaRPr lang="en-IN" sz="1400" dirty="0"/>
                    </a:p>
                  </a:txBody>
                  <a:tcPr marL="68580" marR="68580" marT="34290" marB="34290"/>
                </a:tc>
                <a:extLst>
                  <a:ext uri="{0D108BD9-81ED-4DB2-BD59-A6C34878D82A}">
                    <a16:rowId xmlns:a16="http://schemas.microsoft.com/office/drawing/2014/main" val="3258589873"/>
                  </a:ext>
                </a:extLst>
              </a:tr>
              <a:tr h="480060">
                <a:tc>
                  <a:txBody>
                    <a:bodyPr/>
                    <a:lstStyle/>
                    <a:p>
                      <a:r>
                        <a:rPr lang="en-US" sz="1400" dirty="0"/>
                        <a:t>Quantity</a:t>
                      </a:r>
                      <a:endParaRPr lang="en-IN" sz="1400" dirty="0"/>
                    </a:p>
                  </a:txBody>
                  <a:tcPr marL="68580" marR="68580" marT="34290" marB="34290"/>
                </a:tc>
                <a:tc>
                  <a:txBody>
                    <a:bodyPr/>
                    <a:lstStyle/>
                    <a:p>
                      <a:r>
                        <a:rPr lang="en-US" sz="1400" b="0" i="0" kern="1200" dirty="0">
                          <a:solidFill>
                            <a:schemeClr val="dk1"/>
                          </a:solidFill>
                          <a:effectLst/>
                          <a:latin typeface="+mn-lt"/>
                          <a:ea typeface="+mn-ea"/>
                          <a:cs typeface="+mn-cs"/>
                        </a:rPr>
                        <a:t>The quantities of each product (item) per transaction.</a:t>
                      </a:r>
                    </a:p>
                    <a:p>
                      <a:r>
                        <a:rPr lang="en-US" sz="1400" dirty="0"/>
                        <a:t>Return Transactions are associated with negative quantities Sold</a:t>
                      </a:r>
                    </a:p>
                  </a:txBody>
                  <a:tcPr marL="68580" marR="68580" marT="34290" marB="34290"/>
                </a:tc>
                <a:extLst>
                  <a:ext uri="{0D108BD9-81ED-4DB2-BD59-A6C34878D82A}">
                    <a16:rowId xmlns:a16="http://schemas.microsoft.com/office/drawing/2014/main" val="3264582522"/>
                  </a:ext>
                </a:extLst>
              </a:tr>
              <a:tr h="480060">
                <a:tc>
                  <a:txBody>
                    <a:bodyPr/>
                    <a:lstStyle/>
                    <a:p>
                      <a:r>
                        <a:rPr lang="en-US" sz="1400" dirty="0"/>
                        <a:t>Invoice Date</a:t>
                      </a:r>
                      <a:endParaRPr lang="en-IN" sz="1400" dirty="0"/>
                    </a:p>
                  </a:txBody>
                  <a:tcPr marL="68580" marR="68580" marT="34290" marB="34290"/>
                </a:tc>
                <a:tc>
                  <a:txBody>
                    <a:bodyPr/>
                    <a:lstStyle/>
                    <a:p>
                      <a:r>
                        <a:rPr lang="en-US" sz="1400" b="0" i="0" kern="1200" dirty="0">
                          <a:solidFill>
                            <a:schemeClr val="dk1"/>
                          </a:solidFill>
                          <a:effectLst/>
                          <a:latin typeface="+mn-lt"/>
                          <a:ea typeface="+mn-ea"/>
                          <a:cs typeface="+mn-cs"/>
                        </a:rPr>
                        <a:t>Invoice date and time. The day and time when a transaction was generated.</a:t>
                      </a:r>
                      <a:endParaRPr lang="en-IN" sz="1400" dirty="0"/>
                    </a:p>
                  </a:txBody>
                  <a:tcPr marL="68580" marR="68580" marT="34290" marB="34290"/>
                </a:tc>
                <a:extLst>
                  <a:ext uri="{0D108BD9-81ED-4DB2-BD59-A6C34878D82A}">
                    <a16:rowId xmlns:a16="http://schemas.microsoft.com/office/drawing/2014/main" val="3085519927"/>
                  </a:ext>
                </a:extLst>
              </a:tr>
              <a:tr h="284951">
                <a:tc>
                  <a:txBody>
                    <a:bodyPr/>
                    <a:lstStyle/>
                    <a:p>
                      <a:r>
                        <a:rPr lang="en-US" sz="1400" dirty="0"/>
                        <a:t>Price</a:t>
                      </a:r>
                      <a:endParaRPr lang="en-IN" sz="1400" dirty="0"/>
                    </a:p>
                  </a:txBody>
                  <a:tcPr marL="68580" marR="68580" marT="34290" marB="34290"/>
                </a:tc>
                <a:tc>
                  <a:txBody>
                    <a:bodyPr/>
                    <a:lstStyle/>
                    <a:p>
                      <a:r>
                        <a:rPr lang="en-US" sz="1400" b="0" i="0" kern="1200" dirty="0">
                          <a:solidFill>
                            <a:schemeClr val="dk1"/>
                          </a:solidFill>
                          <a:effectLst/>
                          <a:latin typeface="+mn-lt"/>
                          <a:ea typeface="+mn-ea"/>
                          <a:cs typeface="+mn-cs"/>
                        </a:rPr>
                        <a:t>Product price per unit in sterling (Â£).</a:t>
                      </a:r>
                      <a:endParaRPr lang="en-IN" sz="1400" dirty="0"/>
                    </a:p>
                  </a:txBody>
                  <a:tcPr marL="68580" marR="68580" marT="34290" marB="34290"/>
                </a:tc>
                <a:extLst>
                  <a:ext uri="{0D108BD9-81ED-4DB2-BD59-A6C34878D82A}">
                    <a16:rowId xmlns:a16="http://schemas.microsoft.com/office/drawing/2014/main" val="3062350342"/>
                  </a:ext>
                </a:extLst>
              </a:tr>
              <a:tr h="284951">
                <a:tc>
                  <a:txBody>
                    <a:bodyPr/>
                    <a:lstStyle/>
                    <a:p>
                      <a:r>
                        <a:rPr lang="en-US" sz="1400" dirty="0"/>
                        <a:t>Customer ID</a:t>
                      </a:r>
                      <a:endParaRPr lang="en-IN" sz="1400" dirty="0"/>
                    </a:p>
                  </a:txBody>
                  <a:tcPr marL="68580" marR="68580" marT="34290" marB="34290"/>
                </a:tc>
                <a:tc>
                  <a:txBody>
                    <a:bodyPr/>
                    <a:lstStyle/>
                    <a:p>
                      <a:r>
                        <a:rPr lang="en-US" sz="1400" b="0" i="0" kern="1200" dirty="0">
                          <a:solidFill>
                            <a:schemeClr val="dk1"/>
                          </a:solidFill>
                          <a:effectLst/>
                          <a:latin typeface="+mn-lt"/>
                          <a:ea typeface="+mn-ea"/>
                          <a:cs typeface="+mn-cs"/>
                        </a:rPr>
                        <a:t>A 5-digit integral number uniquely assigned to each customer.</a:t>
                      </a:r>
                      <a:endParaRPr lang="en-IN" sz="1400" dirty="0"/>
                    </a:p>
                  </a:txBody>
                  <a:tcPr marL="68580" marR="68580" marT="34290" marB="34290"/>
                </a:tc>
                <a:extLst>
                  <a:ext uri="{0D108BD9-81ED-4DB2-BD59-A6C34878D82A}">
                    <a16:rowId xmlns:a16="http://schemas.microsoft.com/office/drawing/2014/main" val="1941821784"/>
                  </a:ext>
                </a:extLst>
              </a:tr>
              <a:tr h="284951">
                <a:tc>
                  <a:txBody>
                    <a:bodyPr/>
                    <a:lstStyle/>
                    <a:p>
                      <a:r>
                        <a:rPr lang="en-US" sz="1400" dirty="0"/>
                        <a:t>Country</a:t>
                      </a:r>
                      <a:endParaRPr lang="en-IN" sz="1400" dirty="0"/>
                    </a:p>
                  </a:txBody>
                  <a:tcPr marL="68580" marR="68580" marT="34290" marB="34290"/>
                </a:tc>
                <a:tc>
                  <a:txBody>
                    <a:bodyPr/>
                    <a:lstStyle/>
                    <a:p>
                      <a:r>
                        <a:rPr lang="en-US" sz="1400" b="0" i="0" kern="1200" dirty="0">
                          <a:solidFill>
                            <a:schemeClr val="dk1"/>
                          </a:solidFill>
                          <a:effectLst/>
                          <a:latin typeface="+mn-lt"/>
                          <a:ea typeface="+mn-ea"/>
                          <a:cs typeface="+mn-cs"/>
                        </a:rPr>
                        <a:t>The name of the country where a customer resides.</a:t>
                      </a:r>
                      <a:endParaRPr lang="en-IN" sz="1400" dirty="0"/>
                    </a:p>
                  </a:txBody>
                  <a:tcPr marL="68580" marR="68580" marT="34290" marB="34290"/>
                </a:tc>
                <a:extLst>
                  <a:ext uri="{0D108BD9-81ED-4DB2-BD59-A6C34878D82A}">
                    <a16:rowId xmlns:a16="http://schemas.microsoft.com/office/drawing/2014/main" val="2866323127"/>
                  </a:ext>
                </a:extLst>
              </a:tr>
            </a:tbl>
          </a:graphicData>
        </a:graphic>
      </p:graphicFrame>
      <p:sp>
        <p:nvSpPr>
          <p:cNvPr id="8" name="TextBox 7">
            <a:extLst>
              <a:ext uri="{FF2B5EF4-FFF2-40B4-BE49-F238E27FC236}">
                <a16:creationId xmlns:a16="http://schemas.microsoft.com/office/drawing/2014/main" id="{2DAA6F06-4C38-4328-8CE0-09C3C43E2217}"/>
              </a:ext>
            </a:extLst>
          </p:cNvPr>
          <p:cNvSpPr txBox="1"/>
          <p:nvPr/>
        </p:nvSpPr>
        <p:spPr>
          <a:xfrm>
            <a:off x="512040" y="5365907"/>
            <a:ext cx="8119918" cy="369332"/>
          </a:xfrm>
          <a:prstGeom prst="rect">
            <a:avLst/>
          </a:prstGeom>
          <a:noFill/>
        </p:spPr>
        <p:txBody>
          <a:bodyPr wrap="square">
            <a:spAutoFit/>
          </a:bodyPr>
          <a:lstStyle/>
          <a:p>
            <a:r>
              <a:rPr lang="en-IN" sz="900" dirty="0">
                <a:latin typeface="Calibri" panose="020F0502020204030204" pitchFamily="34" charset="0"/>
                <a:ea typeface="Times New Roman" panose="02020603050405020304" pitchFamily="18" charset="0"/>
              </a:rPr>
              <a:t>Source: Dua, D. and Graff, C. (2019). UCI Machine Learning Repository [http://archive.ics.uci.edu/ml]. Irvine, CA: University of California, School of Information and Computer Science</a:t>
            </a:r>
            <a:endParaRPr lang="en-IN" sz="900" dirty="0"/>
          </a:p>
        </p:txBody>
      </p:sp>
    </p:spTree>
    <p:extLst>
      <p:ext uri="{BB962C8B-B14F-4D97-AF65-F5344CB8AC3E}">
        <p14:creationId xmlns:p14="http://schemas.microsoft.com/office/powerpoint/2010/main" val="39977258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MC PPT Template WHITE 6">
  <a:themeElements>
    <a:clrScheme name="Custom 118">
      <a:dk1>
        <a:srgbClr val="000000"/>
      </a:dk1>
      <a:lt1>
        <a:srgbClr val="FFFFFF"/>
      </a:lt1>
      <a:dk2>
        <a:srgbClr val="F8F8F8"/>
      </a:dk2>
      <a:lt2>
        <a:srgbClr val="C0C0C0"/>
      </a:lt2>
      <a:accent1>
        <a:srgbClr val="6688BB"/>
      </a:accent1>
      <a:accent2>
        <a:srgbClr val="EEAA55"/>
      </a:accent2>
      <a:accent3>
        <a:srgbClr val="003344"/>
      </a:accent3>
      <a:accent4>
        <a:srgbClr val="AA1133"/>
      </a:accent4>
      <a:accent5>
        <a:srgbClr val="666666"/>
      </a:accent5>
      <a:accent6>
        <a:srgbClr val="999977"/>
      </a:accent6>
      <a:hlink>
        <a:srgbClr val="AA1133"/>
      </a:hlink>
      <a:folHlink>
        <a:srgbClr val="AA1133"/>
      </a:folHlink>
    </a:clrScheme>
    <a:fontScheme name="InterpretationA_ful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80000"/>
          </a:lnSpc>
          <a:spcBef>
            <a:spcPct val="0"/>
          </a:spcBef>
          <a:spcAft>
            <a:spcPct val="0"/>
          </a:spcAft>
          <a:buClrTx/>
          <a:buSzTx/>
          <a:buFontTx/>
          <a:buNone/>
          <a:tabLst/>
          <a:defRPr kumimoji="0" lang="en-AU" sz="32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80000"/>
          </a:lnSpc>
          <a:spcBef>
            <a:spcPct val="0"/>
          </a:spcBef>
          <a:spcAft>
            <a:spcPct val="0"/>
          </a:spcAft>
          <a:buClrTx/>
          <a:buSzTx/>
          <a:buFontTx/>
          <a:buNone/>
          <a:tabLst/>
          <a:defRPr kumimoji="0" lang="en-AU" sz="3200" b="1" i="0" u="none" strike="noStrike" cap="none" normalizeH="0" baseline="0" smtClean="0">
            <a:ln>
              <a:noFill/>
            </a:ln>
            <a:solidFill>
              <a:schemeClr val="tx1"/>
            </a:solidFill>
            <a:effectLst/>
            <a:latin typeface="Arial" charset="0"/>
          </a:defRPr>
        </a:defPPr>
      </a:lstStyle>
    </a:lnDef>
  </a:objectDefaults>
  <a:extraClrSchemeLst>
    <a:extraClrScheme>
      <a:clrScheme name="InterpretationA_full 1">
        <a:dk1>
          <a:srgbClr val="000000"/>
        </a:dk1>
        <a:lt1>
          <a:srgbClr val="FFFFFF"/>
        </a:lt1>
        <a:dk2>
          <a:srgbClr val="000000"/>
        </a:dk2>
        <a:lt2>
          <a:srgbClr val="FFFFFF"/>
        </a:lt2>
        <a:accent1>
          <a:srgbClr val="969696"/>
        </a:accent1>
        <a:accent2>
          <a:srgbClr val="EAEAEA"/>
        </a:accent2>
        <a:accent3>
          <a:srgbClr val="FFFFFF"/>
        </a:accent3>
        <a:accent4>
          <a:srgbClr val="000000"/>
        </a:accent4>
        <a:accent5>
          <a:srgbClr val="C9C9C9"/>
        </a:accent5>
        <a:accent6>
          <a:srgbClr val="D4D4D4"/>
        </a:accent6>
        <a:hlink>
          <a:srgbClr val="5F5F5F"/>
        </a:hlink>
        <a:folHlink>
          <a:srgbClr val="CBCBCB"/>
        </a:folHlink>
      </a:clrScheme>
      <a:clrMap bg1="lt1" tx1="dk1" bg2="lt2" tx2="dk2" accent1="accent1" accent2="accent2" accent3="accent3" accent4="accent4" accent5="accent5" accent6="accent6" hlink="hlink" folHlink="folHlink"/>
    </a:extraClrScheme>
    <a:extraClrScheme>
      <a:clrScheme name="InterpretationA_full 2">
        <a:dk1>
          <a:srgbClr val="000000"/>
        </a:dk1>
        <a:lt1>
          <a:srgbClr val="FFFFFF"/>
        </a:lt1>
        <a:dk2>
          <a:srgbClr val="F8F8F8"/>
        </a:dk2>
        <a:lt2>
          <a:srgbClr val="C0C0C0"/>
        </a:lt2>
        <a:accent1>
          <a:srgbClr val="00AA99"/>
        </a:accent1>
        <a:accent2>
          <a:srgbClr val="DD4411"/>
        </a:accent2>
        <a:accent3>
          <a:srgbClr val="FFFFFF"/>
        </a:accent3>
        <a:accent4>
          <a:srgbClr val="000000"/>
        </a:accent4>
        <a:accent5>
          <a:srgbClr val="AAD2CA"/>
        </a:accent5>
        <a:accent6>
          <a:srgbClr val="C83D0E"/>
        </a:accent6>
        <a:hlink>
          <a:srgbClr val="BBBB00"/>
        </a:hlink>
        <a:folHlink>
          <a:srgbClr val="660000"/>
        </a:folHlink>
      </a:clrScheme>
      <a:clrMap bg1="lt1" tx1="dk1" bg2="lt2" tx2="dk2" accent1="accent1" accent2="accent2" accent3="accent3" accent4="accent4" accent5="accent5" accent6="accent6" hlink="hlink" folHlink="folHlink"/>
    </a:extraClrScheme>
    <a:extraClrScheme>
      <a:clrScheme name="InterpretationA_full 3">
        <a:dk1>
          <a:srgbClr val="000000"/>
        </a:dk1>
        <a:lt1>
          <a:srgbClr val="FFFFFF"/>
        </a:lt1>
        <a:dk2>
          <a:srgbClr val="F8F8F8"/>
        </a:dk2>
        <a:lt2>
          <a:srgbClr val="C0C0C0"/>
        </a:lt2>
        <a:accent1>
          <a:srgbClr val="AA1133"/>
        </a:accent1>
        <a:accent2>
          <a:srgbClr val="66AA44"/>
        </a:accent2>
        <a:accent3>
          <a:srgbClr val="FFFFFF"/>
        </a:accent3>
        <a:accent4>
          <a:srgbClr val="000000"/>
        </a:accent4>
        <a:accent5>
          <a:srgbClr val="D2AAAD"/>
        </a:accent5>
        <a:accent6>
          <a:srgbClr val="5C9A3D"/>
        </a:accent6>
        <a:hlink>
          <a:srgbClr val="887799"/>
        </a:hlink>
        <a:folHlink>
          <a:srgbClr val="224433"/>
        </a:folHlink>
      </a:clrScheme>
      <a:clrMap bg1="lt1" tx1="dk1" bg2="lt2" tx2="dk2" accent1="accent1" accent2="accent2" accent3="accent3" accent4="accent4" accent5="accent5" accent6="accent6" hlink="hlink" folHlink="folHlink"/>
    </a:extraClrScheme>
    <a:extraClrScheme>
      <a:clrScheme name="InterpretationA_full 4">
        <a:dk1>
          <a:srgbClr val="000000"/>
        </a:dk1>
        <a:lt1>
          <a:srgbClr val="FFFFFF"/>
        </a:lt1>
        <a:dk2>
          <a:srgbClr val="F8F8F8"/>
        </a:dk2>
        <a:lt2>
          <a:srgbClr val="C0C0C0"/>
        </a:lt2>
        <a:accent1>
          <a:srgbClr val="FF0000"/>
        </a:accent1>
        <a:accent2>
          <a:srgbClr val="FF9900"/>
        </a:accent2>
        <a:accent3>
          <a:srgbClr val="FFFFFF"/>
        </a:accent3>
        <a:accent4>
          <a:srgbClr val="000000"/>
        </a:accent4>
        <a:accent5>
          <a:srgbClr val="FFAAAA"/>
        </a:accent5>
        <a:accent6>
          <a:srgbClr val="E78A00"/>
        </a:accent6>
        <a:hlink>
          <a:srgbClr val="557799"/>
        </a:hlink>
        <a:folHlink>
          <a:srgbClr val="445511"/>
        </a:folHlink>
      </a:clrScheme>
      <a:clrMap bg1="lt1" tx1="dk1" bg2="lt2" tx2="dk2" accent1="accent1" accent2="accent2" accent3="accent3" accent4="accent4" accent5="accent5" accent6="accent6" hlink="hlink" folHlink="folHlink"/>
    </a:extraClrScheme>
    <a:extraClrScheme>
      <a:clrScheme name="InterpretationA_full 5">
        <a:dk1>
          <a:srgbClr val="000000"/>
        </a:dk1>
        <a:lt1>
          <a:srgbClr val="FFFFFF"/>
        </a:lt1>
        <a:dk2>
          <a:srgbClr val="F8F8F8"/>
        </a:dk2>
        <a:lt2>
          <a:srgbClr val="C0C0C0"/>
        </a:lt2>
        <a:accent1>
          <a:srgbClr val="00BBEE"/>
        </a:accent1>
        <a:accent2>
          <a:srgbClr val="DD4411"/>
        </a:accent2>
        <a:accent3>
          <a:srgbClr val="FFFFFF"/>
        </a:accent3>
        <a:accent4>
          <a:srgbClr val="000000"/>
        </a:accent4>
        <a:accent5>
          <a:srgbClr val="AADAF5"/>
        </a:accent5>
        <a:accent6>
          <a:srgbClr val="C83D0E"/>
        </a:accent6>
        <a:hlink>
          <a:srgbClr val="BBBB00"/>
        </a:hlink>
        <a:folHlink>
          <a:srgbClr val="66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14334</TotalTime>
  <Words>1039</Words>
  <Application>Microsoft Office PowerPoint</Application>
  <PresentationFormat>On-screen Show (4:3)</PresentationFormat>
  <Paragraphs>81</Paragraphs>
  <Slides>6</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vt:i4>
      </vt:variant>
    </vt:vector>
  </HeadingPairs>
  <TitlesOfParts>
    <vt:vector size="12" baseType="lpstr">
      <vt:lpstr>Arial</vt:lpstr>
      <vt:lpstr>Calibri</vt:lpstr>
      <vt:lpstr>Symbol</vt:lpstr>
      <vt:lpstr>Wingdings</vt:lpstr>
      <vt:lpstr>Office Theme</vt:lpstr>
      <vt:lpstr>AMC PPT Template WHITE 6</vt:lpstr>
      <vt:lpstr>PowerPoint Presentation</vt:lpstr>
      <vt:lpstr>Case - Executive Dashboard for an Online Giftware company</vt:lpstr>
      <vt:lpstr>Case - Executive Dashboard for an Online Giftware company</vt:lpstr>
      <vt:lpstr>Evaluation Criteria</vt:lpstr>
      <vt:lpstr>Context of Data Provided </vt:lpstr>
      <vt:lpstr>Data Definitions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Giridhar Ramachandran</dc:creator>
  <cp:lastModifiedBy>Giridhar Ramachandran</cp:lastModifiedBy>
  <cp:revision>62</cp:revision>
  <dcterms:created xsi:type="dcterms:W3CDTF">2020-10-05T04:43:15Z</dcterms:created>
  <dcterms:modified xsi:type="dcterms:W3CDTF">2021-05-15T15:41:47Z</dcterms:modified>
</cp:coreProperties>
</file>