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93" r:id="rId4"/>
  </p:sldMasterIdLst>
  <p:notesMasterIdLst>
    <p:notesMasterId r:id="rId7"/>
  </p:notesMasterIdLst>
  <p:handoutMasterIdLst>
    <p:handoutMasterId r:id="rId8"/>
  </p:handoutMasterIdLst>
  <p:sldIdLst>
    <p:sldId id="2142533170" r:id="rId5"/>
    <p:sldId id="2142533171" r:id="rId6"/>
  </p:sldIdLst>
  <p:sldSz cx="12192000" cy="6858000"/>
  <p:notesSz cx="7315200" cy="96012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047" userDrawn="1">
          <p15:clr>
            <a:srgbClr val="A4A3A4"/>
          </p15:clr>
        </p15:guide>
        <p15:guide id="12" orient="horz" pos="1593" userDrawn="1">
          <p15:clr>
            <a:srgbClr val="A4A3A4"/>
          </p15:clr>
        </p15:guide>
        <p15:guide id="13" orient="horz" pos="2568" userDrawn="1">
          <p15:clr>
            <a:srgbClr val="A4A3A4"/>
          </p15:clr>
        </p15:guide>
        <p15:guide id="14" orient="horz" pos="3072" userDrawn="1">
          <p15:clr>
            <a:srgbClr val="A4A3A4"/>
          </p15:clr>
        </p15:guide>
        <p15:guide id="15" orient="horz" pos="3589"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mika H" initials="A" lastIdx="8" clrIdx="0">
    <p:extLst>
      <p:ext uri="{19B8F6BF-5375-455C-9EA6-DF929625EA0E}">
        <p15:presenceInfo xmlns:p15="http://schemas.microsoft.com/office/powerpoint/2012/main" userId="Tamika 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CD00"/>
    <a:srgbClr val="ED8B00"/>
    <a:srgbClr val="DB291C"/>
    <a:srgbClr val="FF9900"/>
    <a:srgbClr val="C00000"/>
    <a:srgbClr val="3C8A2E"/>
    <a:srgbClr val="DCDCDC"/>
    <a:srgbClr val="B4B4B4"/>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754" autoAdjust="0"/>
    <p:restoredTop sz="94799" autoAdjust="0"/>
  </p:normalViewPr>
  <p:slideViewPr>
    <p:cSldViewPr snapToGrid="0" showGuides="1">
      <p:cViewPr varScale="1">
        <p:scale>
          <a:sx n="109" d="100"/>
          <a:sy n="109" d="100"/>
        </p:scale>
        <p:origin x="1260" y="108"/>
      </p:cViewPr>
      <p:guideLst>
        <p:guide/>
        <p:guide orient="horz" pos="2047"/>
        <p:guide orient="horz" pos="1593"/>
        <p:guide orient="horz" pos="2568"/>
        <p:guide orient="horz" pos="3072"/>
        <p:guide orient="horz" pos="3589"/>
      </p:guideLst>
    </p:cSldViewPr>
  </p:slideViewPr>
  <p:outlineViewPr>
    <p:cViewPr>
      <p:scale>
        <a:sx n="33" d="100"/>
        <a:sy n="33" d="100"/>
      </p:scale>
      <p:origin x="0" y="-59190"/>
    </p:cViewPr>
  </p:outlineViewPr>
  <p:notesTextViewPr>
    <p:cViewPr>
      <p:scale>
        <a:sx n="100" d="100"/>
        <a:sy n="100" d="100"/>
      </p:scale>
      <p:origin x="0" y="0"/>
    </p:cViewPr>
  </p:notesTextViewPr>
  <p:sorterViewPr>
    <p:cViewPr>
      <p:scale>
        <a:sx n="81" d="100"/>
        <a:sy n="81" d="100"/>
      </p:scale>
      <p:origin x="0" y="-15120"/>
    </p:cViewPr>
  </p:sorterViewPr>
  <p:notesViewPr>
    <p:cSldViewPr snapToGrid="0" showGuides="1">
      <p:cViewPr varScale="1">
        <p:scale>
          <a:sx n="57" d="100"/>
          <a:sy n="57" d="100"/>
        </p:scale>
        <p:origin x="1992"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tags" Target="tags/tag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iromie Mansukh" userId="737d76ee-afb1-4baa-bed6-7b27aca99c06" providerId="ADAL" clId="{F0867538-BA9F-40A7-85D4-3632BECD1CD1}"/>
    <pc:docChg chg="delSld">
      <pc:chgData name="Shiromie Mansukh" userId="737d76ee-afb1-4baa-bed6-7b27aca99c06" providerId="ADAL" clId="{F0867538-BA9F-40A7-85D4-3632BECD1CD1}" dt="2021-05-06T02:09:47.230" v="0" actId="47"/>
      <pc:docMkLst>
        <pc:docMk/>
      </pc:docMkLst>
      <pc:sldChg chg="del">
        <pc:chgData name="Shiromie Mansukh" userId="737d76ee-afb1-4baa-bed6-7b27aca99c06" providerId="ADAL" clId="{F0867538-BA9F-40A7-85D4-3632BECD1CD1}" dt="2021-05-06T02:09:47.230" v="0" actId="47"/>
        <pc:sldMkLst>
          <pc:docMk/>
          <pc:sldMk cId="3092225026" sldId="1322"/>
        </pc:sldMkLst>
      </pc:sldChg>
      <pc:sldChg chg="del">
        <pc:chgData name="Shiromie Mansukh" userId="737d76ee-afb1-4baa-bed6-7b27aca99c06" providerId="ADAL" clId="{F0867538-BA9F-40A7-85D4-3632BECD1CD1}" dt="2021-05-06T02:09:47.230" v="0" actId="47"/>
        <pc:sldMkLst>
          <pc:docMk/>
          <pc:sldMk cId="185092766" sldId="1323"/>
        </pc:sldMkLst>
      </pc:sldChg>
      <pc:sldChg chg="del">
        <pc:chgData name="Shiromie Mansukh" userId="737d76ee-afb1-4baa-bed6-7b27aca99c06" providerId="ADAL" clId="{F0867538-BA9F-40A7-85D4-3632BECD1CD1}" dt="2021-05-06T02:09:47.230" v="0" actId="47"/>
        <pc:sldMkLst>
          <pc:docMk/>
          <pc:sldMk cId="738037982" sldId="1326"/>
        </pc:sldMkLst>
      </pc:sldChg>
      <pc:sldChg chg="del">
        <pc:chgData name="Shiromie Mansukh" userId="737d76ee-afb1-4baa-bed6-7b27aca99c06" providerId="ADAL" clId="{F0867538-BA9F-40A7-85D4-3632BECD1CD1}" dt="2021-05-06T02:09:47.230" v="0" actId="47"/>
        <pc:sldMkLst>
          <pc:docMk/>
          <pc:sldMk cId="3792933628" sldId="2142533164"/>
        </pc:sldMkLst>
      </pc:sldChg>
      <pc:sldChg chg="del">
        <pc:chgData name="Shiromie Mansukh" userId="737d76ee-afb1-4baa-bed6-7b27aca99c06" providerId="ADAL" clId="{F0867538-BA9F-40A7-85D4-3632BECD1CD1}" dt="2021-05-06T02:09:47.230" v="0" actId="47"/>
        <pc:sldMkLst>
          <pc:docMk/>
          <pc:sldMk cId="431165449" sldId="2142533165"/>
        </pc:sldMkLst>
      </pc:sldChg>
      <pc:sldChg chg="del">
        <pc:chgData name="Shiromie Mansukh" userId="737d76ee-afb1-4baa-bed6-7b27aca99c06" providerId="ADAL" clId="{F0867538-BA9F-40A7-85D4-3632BECD1CD1}" dt="2021-05-06T02:09:47.230" v="0" actId="47"/>
        <pc:sldMkLst>
          <pc:docMk/>
          <pc:sldMk cId="693528488" sldId="2142533166"/>
        </pc:sldMkLst>
      </pc:sldChg>
      <pc:sldChg chg="del">
        <pc:chgData name="Shiromie Mansukh" userId="737d76ee-afb1-4baa-bed6-7b27aca99c06" providerId="ADAL" clId="{F0867538-BA9F-40A7-85D4-3632BECD1CD1}" dt="2021-05-06T02:09:47.230" v="0" actId="47"/>
        <pc:sldMkLst>
          <pc:docMk/>
          <pc:sldMk cId="1364714600" sldId="2142533167"/>
        </pc:sldMkLst>
      </pc:sldChg>
      <pc:sldChg chg="del">
        <pc:chgData name="Shiromie Mansukh" userId="737d76ee-afb1-4baa-bed6-7b27aca99c06" providerId="ADAL" clId="{F0867538-BA9F-40A7-85D4-3632BECD1CD1}" dt="2021-05-06T02:09:47.230" v="0" actId="47"/>
        <pc:sldMkLst>
          <pc:docMk/>
          <pc:sldMk cId="386356275" sldId="2142533168"/>
        </pc:sldMkLst>
      </pc:sldChg>
      <pc:sldChg chg="del">
        <pc:chgData name="Shiromie Mansukh" userId="737d76ee-afb1-4baa-bed6-7b27aca99c06" providerId="ADAL" clId="{F0867538-BA9F-40A7-85D4-3632BECD1CD1}" dt="2021-05-06T02:09:47.230" v="0" actId="47"/>
        <pc:sldMkLst>
          <pc:docMk/>
          <pc:sldMk cId="3936959458" sldId="2142533169"/>
        </pc:sldMkLst>
      </pc:sldChg>
      <pc:sldChg chg="del">
        <pc:chgData name="Shiromie Mansukh" userId="737d76ee-afb1-4baa-bed6-7b27aca99c06" providerId="ADAL" clId="{F0867538-BA9F-40A7-85D4-3632BECD1CD1}" dt="2021-05-06T02:09:47.230" v="0" actId="47"/>
        <pc:sldMkLst>
          <pc:docMk/>
          <pc:sldMk cId="3823023831" sldId="2142533172"/>
        </pc:sldMkLst>
      </pc:sldChg>
      <pc:sldChg chg="del">
        <pc:chgData name="Shiromie Mansukh" userId="737d76ee-afb1-4baa-bed6-7b27aca99c06" providerId="ADAL" clId="{F0867538-BA9F-40A7-85D4-3632BECD1CD1}" dt="2021-05-06T02:09:47.230" v="0" actId="47"/>
        <pc:sldMkLst>
          <pc:docMk/>
          <pc:sldMk cId="2721092074" sldId="2142533173"/>
        </pc:sldMkLst>
      </pc:sldChg>
      <pc:sldChg chg="del">
        <pc:chgData name="Shiromie Mansukh" userId="737d76ee-afb1-4baa-bed6-7b27aca99c06" providerId="ADAL" clId="{F0867538-BA9F-40A7-85D4-3632BECD1CD1}" dt="2021-05-06T02:09:47.230" v="0" actId="47"/>
        <pc:sldMkLst>
          <pc:docMk/>
          <pc:sldMk cId="136126008" sldId="2142533174"/>
        </pc:sldMkLst>
      </pc:sldChg>
      <pc:sldChg chg="del">
        <pc:chgData name="Shiromie Mansukh" userId="737d76ee-afb1-4baa-bed6-7b27aca99c06" providerId="ADAL" clId="{F0867538-BA9F-40A7-85D4-3632BECD1CD1}" dt="2021-05-06T02:09:47.230" v="0" actId="47"/>
        <pc:sldMkLst>
          <pc:docMk/>
          <pc:sldMk cId="3379592189" sldId="214253317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5/5/2021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5/5/2021</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Black">
    <p:bg bwMode="gray">
      <p:bgPr>
        <a:solidFill>
          <a:schemeClr val="tx1"/>
        </a:soli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E9ED29CA-6A60-490D-9D54-EA7CC7AF832C}"/>
              </a:ext>
            </a:extLst>
          </p:cNvPr>
          <p:cNvGrpSpPr>
            <a:grpSpLocks noChangeAspect="1"/>
          </p:cNvGrpSpPr>
          <p:nvPr/>
        </p:nvGrpSpPr>
        <p:grpSpPr>
          <a:xfrm>
            <a:off x="475325" y="457200"/>
            <a:ext cx="1998000" cy="374400"/>
            <a:chOff x="398463" y="404813"/>
            <a:chExt cx="1627187" cy="307976"/>
          </a:xfrm>
          <a:solidFill>
            <a:schemeClr val="bg1"/>
          </a:solidFill>
        </p:grpSpPr>
        <p:sp>
          <p:nvSpPr>
            <p:cNvPr id="31" name="Oval 5">
              <a:extLst>
                <a:ext uri="{FF2B5EF4-FFF2-40B4-BE49-F238E27FC236}">
                  <a16:creationId xmlns:a16="http://schemas.microsoft.com/office/drawing/2014/main" id="{119E2360-A688-44DF-A6BB-76D18177CCFF}"/>
                </a:ext>
              </a:extLst>
            </p:cNvPr>
            <p:cNvSpPr>
              <a:spLocks noChangeArrowheads="1"/>
            </p:cNvSpPr>
            <p:nvPr/>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accent1"/>
                </a:solidFill>
              </a:endParaRPr>
            </a:p>
          </p:txBody>
        </p:sp>
        <p:sp>
          <p:nvSpPr>
            <p:cNvPr id="32" name="Freeform 6">
              <a:extLst>
                <a:ext uri="{FF2B5EF4-FFF2-40B4-BE49-F238E27FC236}">
                  <a16:creationId xmlns:a16="http://schemas.microsoft.com/office/drawing/2014/main" id="{4265C3C7-34A9-47F1-AB5F-2771E187891E}"/>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3" name="Rectangle 7">
              <a:extLst>
                <a:ext uri="{FF2B5EF4-FFF2-40B4-BE49-F238E27FC236}">
                  <a16:creationId xmlns:a16="http://schemas.microsoft.com/office/drawing/2014/main" id="{A9400861-EDC5-4A80-9569-C20320CE006A}"/>
                </a:ext>
              </a:extLst>
            </p:cNvPr>
            <p:cNvSpPr>
              <a:spLocks noChangeArrowheads="1"/>
            </p:cNvSpPr>
            <p:nvPr/>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8">
              <a:extLst>
                <a:ext uri="{FF2B5EF4-FFF2-40B4-BE49-F238E27FC236}">
                  <a16:creationId xmlns:a16="http://schemas.microsoft.com/office/drawing/2014/main" id="{64DC9296-DBBC-4C4E-ACB4-7DA2607D524B}"/>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5" name="Rectangle 9">
              <a:extLst>
                <a:ext uri="{FF2B5EF4-FFF2-40B4-BE49-F238E27FC236}">
                  <a16:creationId xmlns:a16="http://schemas.microsoft.com/office/drawing/2014/main" id="{3E26591B-8E9F-4856-8284-BF3F8DB6ABC1}"/>
                </a:ext>
              </a:extLst>
            </p:cNvPr>
            <p:cNvSpPr>
              <a:spLocks noChangeArrowheads="1"/>
            </p:cNvSpPr>
            <p:nvPr/>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6" name="Rectangle 10">
              <a:extLst>
                <a:ext uri="{FF2B5EF4-FFF2-40B4-BE49-F238E27FC236}">
                  <a16:creationId xmlns:a16="http://schemas.microsoft.com/office/drawing/2014/main" id="{43F42271-5510-4D15-B07B-133237928BB4}"/>
                </a:ext>
              </a:extLst>
            </p:cNvPr>
            <p:cNvSpPr>
              <a:spLocks noChangeArrowheads="1"/>
            </p:cNvSpPr>
            <p:nvPr/>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7" name="Freeform 11">
              <a:extLst>
                <a:ext uri="{FF2B5EF4-FFF2-40B4-BE49-F238E27FC236}">
                  <a16:creationId xmlns:a16="http://schemas.microsoft.com/office/drawing/2014/main" id="{00E9FD99-54D9-422B-9717-D0DD3442A0DF}"/>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8" name="Freeform 12">
              <a:extLst>
                <a:ext uri="{FF2B5EF4-FFF2-40B4-BE49-F238E27FC236}">
                  <a16:creationId xmlns:a16="http://schemas.microsoft.com/office/drawing/2014/main" id="{BAF30821-90D3-436A-8DDF-D130E66447E2}"/>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9" name="Freeform 13">
              <a:extLst>
                <a:ext uri="{FF2B5EF4-FFF2-40B4-BE49-F238E27FC236}">
                  <a16:creationId xmlns:a16="http://schemas.microsoft.com/office/drawing/2014/main" id="{5C1A565D-B22B-4EE2-ACC9-C993D581F00C}"/>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0" name="Freeform 14">
              <a:extLst>
                <a:ext uri="{FF2B5EF4-FFF2-40B4-BE49-F238E27FC236}">
                  <a16:creationId xmlns:a16="http://schemas.microsoft.com/office/drawing/2014/main" id="{666738FD-9737-43F5-8E36-896FD725FE08}"/>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3716" y="727595"/>
            <a:ext cx="5400000" cy="5400000"/>
          </a:xfrm>
          <a:prstGeom prst="rect">
            <a:avLst/>
          </a:prstGeom>
        </p:spPr>
        <p:txBody>
          <a:bodyPr/>
          <a:lstStyle/>
          <a:p>
            <a:r>
              <a:rPr lang="en-US" noProof="0"/>
              <a:t>Click icon to add picture</a:t>
            </a:r>
            <a:endParaRPr lang="en-US" noProof="0" dirty="0"/>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grpSp>
        <p:nvGrpSpPr>
          <p:cNvPr id="16" name="Group 15">
            <a:extLst>
              <a:ext uri="{FF2B5EF4-FFF2-40B4-BE49-F238E27FC236}">
                <a16:creationId xmlns:a16="http://schemas.microsoft.com/office/drawing/2014/main" id="{D0250D39-3CD2-434D-B748-17EED0F3A2F1}"/>
              </a:ext>
            </a:extLst>
          </p:cNvPr>
          <p:cNvGrpSpPr>
            <a:grpSpLocks noChangeAspect="1"/>
          </p:cNvGrpSpPr>
          <p:nvPr/>
        </p:nvGrpSpPr>
        <p:grpSpPr>
          <a:xfrm>
            <a:off x="469900" y="457761"/>
            <a:ext cx="1998000" cy="374400"/>
            <a:chOff x="398463" y="404813"/>
            <a:chExt cx="1627187" cy="307976"/>
          </a:xfrm>
          <a:solidFill>
            <a:schemeClr val="tx1"/>
          </a:solidFill>
        </p:grpSpPr>
        <p:sp>
          <p:nvSpPr>
            <p:cNvPr id="17" name="Oval 5">
              <a:extLst>
                <a:ext uri="{FF2B5EF4-FFF2-40B4-BE49-F238E27FC236}">
                  <a16:creationId xmlns:a16="http://schemas.microsoft.com/office/drawing/2014/main" id="{E29F2EAE-0B0B-4311-B8C7-B92308FDB408}"/>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6">
              <a:extLst>
                <a:ext uri="{FF2B5EF4-FFF2-40B4-BE49-F238E27FC236}">
                  <a16:creationId xmlns:a16="http://schemas.microsoft.com/office/drawing/2014/main" id="{DD66D6FD-671C-4971-84E7-3F95D681AA91}"/>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9" name="Rectangle 7">
              <a:extLst>
                <a:ext uri="{FF2B5EF4-FFF2-40B4-BE49-F238E27FC236}">
                  <a16:creationId xmlns:a16="http://schemas.microsoft.com/office/drawing/2014/main" id="{A0D0BAEB-42C5-4909-8FAE-D062C5097925}"/>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0" name="Freeform 8">
              <a:extLst>
                <a:ext uri="{FF2B5EF4-FFF2-40B4-BE49-F238E27FC236}">
                  <a16:creationId xmlns:a16="http://schemas.microsoft.com/office/drawing/2014/main" id="{A442559A-2DAB-4A59-908E-A9F300335494}"/>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1" name="Rectangle 9">
              <a:extLst>
                <a:ext uri="{FF2B5EF4-FFF2-40B4-BE49-F238E27FC236}">
                  <a16:creationId xmlns:a16="http://schemas.microsoft.com/office/drawing/2014/main" id="{3319EAFB-82E3-4AA5-8E76-BCBFD48519E1}"/>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Rectangle 10">
              <a:extLst>
                <a:ext uri="{FF2B5EF4-FFF2-40B4-BE49-F238E27FC236}">
                  <a16:creationId xmlns:a16="http://schemas.microsoft.com/office/drawing/2014/main" id="{1B86A800-7B43-42DC-8F55-2BE218DAA856}"/>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Freeform 11">
              <a:extLst>
                <a:ext uri="{FF2B5EF4-FFF2-40B4-BE49-F238E27FC236}">
                  <a16:creationId xmlns:a16="http://schemas.microsoft.com/office/drawing/2014/main" id="{74D7DE78-318C-43DC-8425-6815074FDFF2}"/>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12">
              <a:extLst>
                <a:ext uri="{FF2B5EF4-FFF2-40B4-BE49-F238E27FC236}">
                  <a16:creationId xmlns:a16="http://schemas.microsoft.com/office/drawing/2014/main" id="{8B9FF502-04DE-4886-8EC5-F59E2DDA7638}"/>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Freeform 13">
              <a:extLst>
                <a:ext uri="{FF2B5EF4-FFF2-40B4-BE49-F238E27FC236}">
                  <a16:creationId xmlns:a16="http://schemas.microsoft.com/office/drawing/2014/main" id="{AFD2C9A9-58B2-40D7-900D-9935E569C95F}"/>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Freeform 14">
              <a:extLst>
                <a:ext uri="{FF2B5EF4-FFF2-40B4-BE49-F238E27FC236}">
                  <a16:creationId xmlns:a16="http://schemas.microsoft.com/office/drawing/2014/main" id="{FBFCAACE-51E1-460B-B814-DB6E1935A9AA}"/>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grpSp>
        <p:nvGrpSpPr>
          <p:cNvPr id="27" name="Group 26">
            <a:extLst>
              <a:ext uri="{FF2B5EF4-FFF2-40B4-BE49-F238E27FC236}">
                <a16:creationId xmlns:a16="http://schemas.microsoft.com/office/drawing/2014/main" id="{C35D988E-AB9B-4338-8B0B-A9D2FBBD359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28" name="Oval 5">
              <a:extLst>
                <a:ext uri="{FF2B5EF4-FFF2-40B4-BE49-F238E27FC236}">
                  <a16:creationId xmlns:a16="http://schemas.microsoft.com/office/drawing/2014/main" id="{900D145D-F249-4360-A851-84590354DE01}"/>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9" name="Freeform 6">
              <a:extLst>
                <a:ext uri="{FF2B5EF4-FFF2-40B4-BE49-F238E27FC236}">
                  <a16:creationId xmlns:a16="http://schemas.microsoft.com/office/drawing/2014/main" id="{DA91093B-1D7D-4E9C-80DD-053FD0C9282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4" name="Rectangle 7">
              <a:extLst>
                <a:ext uri="{FF2B5EF4-FFF2-40B4-BE49-F238E27FC236}">
                  <a16:creationId xmlns:a16="http://schemas.microsoft.com/office/drawing/2014/main" id="{D75F7421-C68D-4202-A0E2-B866717DDEF0}"/>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5" name="Freeform 8">
              <a:extLst>
                <a:ext uri="{FF2B5EF4-FFF2-40B4-BE49-F238E27FC236}">
                  <a16:creationId xmlns:a16="http://schemas.microsoft.com/office/drawing/2014/main" id="{6DE98E27-9E3D-4174-9895-EE41667C63A4}"/>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6" name="Rectangle 9">
              <a:extLst>
                <a:ext uri="{FF2B5EF4-FFF2-40B4-BE49-F238E27FC236}">
                  <a16:creationId xmlns:a16="http://schemas.microsoft.com/office/drawing/2014/main" id="{A400316F-9B75-46A7-B1DF-72DD3623FD16}"/>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7" name="Rectangle 10">
              <a:extLst>
                <a:ext uri="{FF2B5EF4-FFF2-40B4-BE49-F238E27FC236}">
                  <a16:creationId xmlns:a16="http://schemas.microsoft.com/office/drawing/2014/main" id="{80392710-6741-4A2A-B74E-E7E47B6F6C92}"/>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8" name="Freeform 11">
              <a:extLst>
                <a:ext uri="{FF2B5EF4-FFF2-40B4-BE49-F238E27FC236}">
                  <a16:creationId xmlns:a16="http://schemas.microsoft.com/office/drawing/2014/main" id="{7E5628F7-91B4-40CC-93AA-15FE7FE83E90}"/>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49" name="Freeform 12">
              <a:extLst>
                <a:ext uri="{FF2B5EF4-FFF2-40B4-BE49-F238E27FC236}">
                  <a16:creationId xmlns:a16="http://schemas.microsoft.com/office/drawing/2014/main" id="{705DD4AC-A5BB-439E-AD61-E7E5A2A004D5}"/>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0" name="Freeform 13">
              <a:extLst>
                <a:ext uri="{FF2B5EF4-FFF2-40B4-BE49-F238E27FC236}">
                  <a16:creationId xmlns:a16="http://schemas.microsoft.com/office/drawing/2014/main" id="{B332C818-B977-4B0B-BF7A-3565E9B5BE51}"/>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51" name="Freeform 14">
              <a:extLst>
                <a:ext uri="{FF2B5EF4-FFF2-40B4-BE49-F238E27FC236}">
                  <a16:creationId xmlns:a16="http://schemas.microsoft.com/office/drawing/2014/main" id="{01AFB913-ABEF-4721-A184-6CE57CC2AA4C}"/>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2491561670"/>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rmAutofit/>
          </a:bodyPr>
          <a:lstStyle>
            <a:lvl1pPr>
              <a:lnSpc>
                <a:spcPct val="100000"/>
              </a:lnSpc>
              <a:spcAft>
                <a:spcPts val="450"/>
              </a:spcAft>
              <a:defRPr sz="900"/>
            </a:lvl1pPr>
          </a:lstStyle>
          <a:p>
            <a:pPr lvl="0"/>
            <a:r>
              <a:rPr lang="en-US"/>
              <a:t>Click to edit Master text styles</a:t>
            </a:r>
          </a:p>
        </p:txBody>
      </p:sp>
      <p:sp>
        <p:nvSpPr>
          <p:cNvPr id="3" name="Picture Placeholder 2"/>
          <p:cNvSpPr>
            <a:spLocks noGrp="1"/>
          </p:cNvSpPr>
          <p:nvPr>
            <p:ph type="pic" sz="quarter" idx="14" hasCustomPrompt="1"/>
          </p:nvPr>
        </p:nvSpPr>
        <p:spPr>
          <a:xfrm>
            <a:off x="9370849" y="4211955"/>
            <a:ext cx="2319503" cy="1725448"/>
          </a:xfrm>
        </p:spPr>
        <p:txBody>
          <a:bodyPr anchor="ctr" anchorCtr="0"/>
          <a:lstStyle>
            <a:lvl1pPr algn="ctr">
              <a:defRPr sz="675"/>
            </a:lvl1pPr>
          </a:lstStyle>
          <a:p>
            <a:r>
              <a:rPr lang="en-GB" sz="675" dirty="0"/>
              <a:t>Insert sponsorship mark here</a:t>
            </a:r>
            <a:endParaRPr lang="en-GB" dirty="0"/>
          </a:p>
        </p:txBody>
      </p:sp>
      <p:sp>
        <p:nvSpPr>
          <p:cNvPr id="8" name="Text Placeholder 7"/>
          <p:cNvSpPr>
            <a:spLocks noGrp="1"/>
          </p:cNvSpPr>
          <p:nvPr>
            <p:ph type="body" sz="quarter" idx="15"/>
          </p:nvPr>
        </p:nvSpPr>
        <p:spPr>
          <a:xfrm>
            <a:off x="9370851" y="6018028"/>
            <a:ext cx="2319501" cy="363722"/>
          </a:xfrm>
        </p:spPr>
        <p:txBody>
          <a:bodyPr anchor="b" anchorCtr="0">
            <a:normAutofit/>
          </a:bodyPr>
          <a:lstStyle>
            <a:lvl1pPr>
              <a:lnSpc>
                <a:spcPct val="100000"/>
              </a:lnSpc>
              <a:defRPr sz="900"/>
            </a:lvl1pPr>
          </a:lstStyle>
          <a:p>
            <a:pPr lvl="0"/>
            <a:r>
              <a:rPr lang="en-US"/>
              <a:t>Click to edit Master text styles</a:t>
            </a:r>
          </a:p>
        </p:txBody>
      </p:sp>
      <p:grpSp>
        <p:nvGrpSpPr>
          <p:cNvPr id="16" name="Group 15">
            <a:extLst>
              <a:ext uri="{FF2B5EF4-FFF2-40B4-BE49-F238E27FC236}">
                <a16:creationId xmlns:a16="http://schemas.microsoft.com/office/drawing/2014/main" id="{00683992-E2D9-4A7F-985E-3EEDF9E41585}"/>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17" name="Oval 5">
              <a:extLst>
                <a:ext uri="{FF2B5EF4-FFF2-40B4-BE49-F238E27FC236}">
                  <a16:creationId xmlns:a16="http://schemas.microsoft.com/office/drawing/2014/main" id="{4A43E969-ECC9-4A2B-99BD-4E66B33EDA7B}"/>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18" name="Freeform 6">
              <a:extLst>
                <a:ext uri="{FF2B5EF4-FFF2-40B4-BE49-F238E27FC236}">
                  <a16:creationId xmlns:a16="http://schemas.microsoft.com/office/drawing/2014/main" id="{DCCB5A79-40EE-4B73-9B49-597C92075303}"/>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19" name="Rectangle 7">
              <a:extLst>
                <a:ext uri="{FF2B5EF4-FFF2-40B4-BE49-F238E27FC236}">
                  <a16:creationId xmlns:a16="http://schemas.microsoft.com/office/drawing/2014/main" id="{78C1DA1C-9988-40E2-A2B5-C957B41769F0}"/>
                </a:ext>
              </a:extLst>
            </p:cNvPr>
            <p:cNvSpPr>
              <a:spLocks noChangeArrowheads="1"/>
            </p:cNvSpPr>
            <p:nvPr/>
          </p:nvSpPr>
          <p:spPr bwMode="auto">
            <a:xfrm>
              <a:off x="906463" y="404813"/>
              <a:ext cx="74612" cy="3032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1" name="Freeform 8">
              <a:extLst>
                <a:ext uri="{FF2B5EF4-FFF2-40B4-BE49-F238E27FC236}">
                  <a16:creationId xmlns:a16="http://schemas.microsoft.com/office/drawing/2014/main" id="{7FF8C6C2-C845-49E8-9DB6-012D7004B2B9}"/>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2" name="Rectangle 9">
              <a:extLst>
                <a:ext uri="{FF2B5EF4-FFF2-40B4-BE49-F238E27FC236}">
                  <a16:creationId xmlns:a16="http://schemas.microsoft.com/office/drawing/2014/main" id="{42D607E7-411D-49B5-B19A-26CCD5532772}"/>
                </a:ext>
              </a:extLst>
            </p:cNvPr>
            <p:cNvSpPr>
              <a:spLocks noChangeArrowheads="1"/>
            </p:cNvSpPr>
            <p:nvPr/>
          </p:nvSpPr>
          <p:spPr bwMode="auto">
            <a:xfrm>
              <a:off x="1257300" y="482601"/>
              <a:ext cx="74612" cy="225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3" name="Rectangle 10">
              <a:extLst>
                <a:ext uri="{FF2B5EF4-FFF2-40B4-BE49-F238E27FC236}">
                  <a16:creationId xmlns:a16="http://schemas.microsoft.com/office/drawing/2014/main" id="{435F648D-A283-495F-BA4E-A7DBFF0F42CB}"/>
                </a:ext>
              </a:extLst>
            </p:cNvPr>
            <p:cNvSpPr>
              <a:spLocks noChangeArrowheads="1"/>
            </p:cNvSpPr>
            <p:nvPr/>
          </p:nvSpPr>
          <p:spPr bwMode="auto">
            <a:xfrm>
              <a:off x="1257300" y="404813"/>
              <a:ext cx="74612" cy="50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4" name="Freeform 11">
              <a:extLst>
                <a:ext uri="{FF2B5EF4-FFF2-40B4-BE49-F238E27FC236}">
                  <a16:creationId xmlns:a16="http://schemas.microsoft.com/office/drawing/2014/main" id="{AB2A403B-5633-4D74-A742-6F09315D7BF4}"/>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5" name="Freeform 12">
              <a:extLst>
                <a:ext uri="{FF2B5EF4-FFF2-40B4-BE49-F238E27FC236}">
                  <a16:creationId xmlns:a16="http://schemas.microsoft.com/office/drawing/2014/main" id="{E4EBD3EF-692C-4FB7-91EB-2DB640EC53E6}"/>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6" name="Freeform 13">
              <a:extLst>
                <a:ext uri="{FF2B5EF4-FFF2-40B4-BE49-F238E27FC236}">
                  <a16:creationId xmlns:a16="http://schemas.microsoft.com/office/drawing/2014/main" id="{CEC673F8-1A3A-4CAE-9904-87474B39052E}"/>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7" name="Freeform 14">
              <a:extLst>
                <a:ext uri="{FF2B5EF4-FFF2-40B4-BE49-F238E27FC236}">
                  <a16:creationId xmlns:a16="http://schemas.microsoft.com/office/drawing/2014/main" id="{10E7F45D-8E34-4D1C-9D45-160C2657431B}"/>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grpSp>
    </p:spTree>
    <p:extLst>
      <p:ext uri="{BB962C8B-B14F-4D97-AF65-F5344CB8AC3E}">
        <p14:creationId xmlns:p14="http://schemas.microsoft.com/office/powerpoint/2010/main" val="2872877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lack Page Image">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92000" cy="6858000"/>
          </a:xfrm>
          <a:prstGeom prst="rect">
            <a:avLst/>
          </a:prstGeom>
        </p:spPr>
        <p:txBody>
          <a:bodyPr/>
          <a:lstStyle>
            <a:lvl1pPr>
              <a:defRPr>
                <a:solidFill>
                  <a:schemeClr val="bg1"/>
                </a:solidFill>
              </a:defRPr>
            </a:lvl1pPr>
          </a:lstStyle>
          <a:p>
            <a:r>
              <a:rPr lang="en-US" noProof="0"/>
              <a:t>Click icon to add picture</a:t>
            </a:r>
            <a:endParaRPr lang="en-US" noProof="0" dirty="0"/>
          </a:p>
        </p:txBody>
      </p:sp>
      <p:sp>
        <p:nvSpPr>
          <p:cNvPr id="41" name="Text Placeholder 4">
            <a:extLst>
              <a:ext uri="{FF2B5EF4-FFF2-40B4-BE49-F238E27FC236}">
                <a16:creationId xmlns:a16="http://schemas.microsoft.com/office/drawing/2014/main" id="{EE5D7BA0-7E63-4F55-8707-FB998AF96C8C}"/>
              </a:ext>
            </a:extLst>
          </p:cNvPr>
          <p:cNvSpPr>
            <a:spLocks noGrp="1"/>
          </p:cNvSpPr>
          <p:nvPr>
            <p:ph type="body" sz="quarter" idx="10"/>
          </p:nvPr>
        </p:nvSpPr>
        <p:spPr>
          <a:xfrm>
            <a:off x="501651" y="6381750"/>
            <a:ext cx="4446269" cy="273050"/>
          </a:xfrm>
          <a:prstGeom prst="rect">
            <a:avLst/>
          </a:prstGeom>
        </p:spPr>
        <p:txBody>
          <a:bodyPr anchor="b">
            <a:noAutofit/>
          </a:bodyPr>
          <a:lstStyle>
            <a:lvl1pPr>
              <a:spcAft>
                <a:spcPts val="0"/>
              </a:spcAft>
              <a:defRPr sz="1400" b="1">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sp>
        <p:nvSpPr>
          <p:cNvPr id="5" name="Title 1">
            <a:extLst>
              <a:ext uri="{FF2B5EF4-FFF2-40B4-BE49-F238E27FC236}">
                <a16:creationId xmlns:a16="http://schemas.microsoft.com/office/drawing/2014/main" id="{37C1D43B-9933-4650-9DD5-73494BECAE5A}"/>
              </a:ext>
            </a:extLst>
          </p:cNvPr>
          <p:cNvSpPr>
            <a:spLocks noGrp="1"/>
          </p:cNvSpPr>
          <p:nvPr>
            <p:ph type="ctrTitle"/>
          </p:nvPr>
        </p:nvSpPr>
        <p:spPr bwMode="gray">
          <a:xfrm>
            <a:off x="501651" y="5186207"/>
            <a:ext cx="4446269" cy="895983"/>
          </a:xfrm>
          <a:prstGeom prst="rect">
            <a:avLst/>
          </a:prstGeom>
        </p:spPr>
        <p:txBody>
          <a:bodyPr anchor="b" anchorCtr="0">
            <a:noAutofit/>
          </a:bodyPr>
          <a:lstStyle>
            <a:lvl1pPr algn="l">
              <a:lnSpc>
                <a:spcPts val="3200"/>
              </a:lnSpc>
              <a:defRPr sz="3200" b="0">
                <a:solidFill>
                  <a:schemeClr val="accent1"/>
                </a:solidFill>
                <a:latin typeface="Calibri Light" panose="020F0302020204030204" pitchFamily="34" charset="0"/>
                <a:ea typeface="Open Sans" panose="020B0606030504020204" pitchFamily="34" charset="0"/>
                <a:cs typeface="Calibri Light" panose="020F0302020204030204" pitchFamily="34" charset="0"/>
              </a:defRPr>
            </a:lvl1pPr>
          </a:lstStyle>
          <a:p>
            <a:r>
              <a:rPr lang="en-US" noProof="0"/>
              <a:t>Click to edit Master title style</a:t>
            </a:r>
            <a:endParaRPr lang="en-US" noProof="0" dirty="0"/>
          </a:p>
        </p:txBody>
      </p:sp>
    </p:spTree>
    <p:extLst>
      <p:ext uri="{BB962C8B-B14F-4D97-AF65-F5344CB8AC3E}">
        <p14:creationId xmlns:p14="http://schemas.microsoft.com/office/powerpoint/2010/main" val="2400527487"/>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 Deloitte green accent 4">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9" name="TextBox 8">
            <a:extLst>
              <a:ext uri="{FF2B5EF4-FFF2-40B4-BE49-F238E27FC236}">
                <a16:creationId xmlns:a16="http://schemas.microsoft.com/office/drawing/2014/main" id="{6C32543E-E807-47A4-A234-D5C7012187B4}"/>
              </a:ext>
            </a:extLst>
          </p:cNvPr>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9ED313D6-5A4E-4826-A4D4-3C0F692F9570}"/>
              </a:ext>
            </a:extLst>
          </p:cNvPr>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1068994-6C10-4E3B-B991-802F0F138B9D}"/>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78763797"/>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469900" y="1705668"/>
            <a:ext cx="10418233" cy="1592403"/>
          </a:xfrm>
          <a:prstGeom prst="rect">
            <a:avLst/>
          </a:prstGeo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19" name="Text Placeholder 2"/>
          <p:cNvSpPr>
            <a:spLocks noGrp="1"/>
          </p:cNvSpPr>
          <p:nvPr>
            <p:ph type="body" idx="1"/>
          </p:nvPr>
        </p:nvSpPr>
        <p:spPr bwMode="gray">
          <a:xfrm>
            <a:off x="469900" y="3429000"/>
            <a:ext cx="10418233"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9" name="TextBox 8">
            <a:extLst>
              <a:ext uri="{FF2B5EF4-FFF2-40B4-BE49-F238E27FC236}">
                <a16:creationId xmlns:a16="http://schemas.microsoft.com/office/drawing/2014/main" id="{8194F347-CBED-4284-9EC5-49E7D0DE163A}"/>
              </a:ext>
            </a:extLst>
          </p:cNvPr>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7D0F962B-678A-498B-A789-1AABA8167BB7}"/>
              </a:ext>
            </a:extLst>
          </p:cNvPr>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59E1AC4F-974A-4D72-B553-35584B4CE8B9}"/>
              </a:ext>
            </a:extLst>
          </p:cNvPr>
          <p:cNvSpPr txBox="1"/>
          <p:nvPr userDrawn="1"/>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bg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3390693"/>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3565A"/>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385195586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a:extLst>
              <a:ext uri="{FF2B5EF4-FFF2-40B4-BE49-F238E27FC236}">
                <a16:creationId xmlns:a16="http://schemas.microsoft.com/office/drawing/2014/main" id="{F79D3799-9A6C-45EE-B3ED-0F77AAB658E9}"/>
              </a:ext>
            </a:extLst>
          </p:cNvPr>
          <p:cNvSpPr>
            <a:spLocks noGrp="1"/>
          </p:cNvSpPr>
          <p:nvPr>
            <p:ph type="title" hasCustomPrompt="1"/>
          </p:nvPr>
        </p:nvSpPr>
        <p:spPr>
          <a:xfrm>
            <a:off x="501650" y="317500"/>
            <a:ext cx="11188700" cy="334099"/>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168983420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4597561"/>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End slide ">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Autofit/>
          </a:bodyPr>
          <a:lstStyle>
            <a:lvl1pPr>
              <a:lnSpc>
                <a:spcPct val="100000"/>
              </a:lnSpc>
              <a:spcAft>
                <a:spcPts val="600"/>
              </a:spcAft>
              <a:defRPr sz="900">
                <a:solidFill>
                  <a:schemeClr val="tx1"/>
                </a:solidFill>
              </a:defRPr>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solidFill>
                  <a:schemeClr val="bg1"/>
                </a:solidFill>
              </a:defRPr>
            </a:lvl1pPr>
          </a:lstStyle>
          <a:p>
            <a:r>
              <a:rPr lang="en-GB" sz="900" dirty="0"/>
              <a:t>Insert sponsorship mark here</a:t>
            </a:r>
            <a:endParaRPr lang="en-GB" dirty="0"/>
          </a:p>
        </p:txBody>
      </p:sp>
      <p:sp>
        <p:nvSpPr>
          <p:cNvPr id="8" name="Text Placeholder 7"/>
          <p:cNvSpPr>
            <a:spLocks noGrp="1"/>
          </p:cNvSpPr>
          <p:nvPr>
            <p:ph type="body" sz="quarter" idx="15"/>
          </p:nvPr>
        </p:nvSpPr>
        <p:spPr>
          <a:xfrm>
            <a:off x="9370850" y="6018028"/>
            <a:ext cx="2319501" cy="363722"/>
          </a:xfrm>
        </p:spPr>
        <p:txBody>
          <a:bodyPr anchor="b" anchorCtr="0">
            <a:noAutofit/>
          </a:bodyPr>
          <a:lstStyle>
            <a:lvl1pPr>
              <a:lnSpc>
                <a:spcPct val="100000"/>
              </a:lnSpc>
              <a:defRPr sz="950">
                <a:solidFill>
                  <a:schemeClr val="tx1"/>
                </a:solidFill>
              </a:defRPr>
            </a:lvl1pPr>
          </a:lstStyle>
          <a:p>
            <a:pPr lvl="0"/>
            <a:r>
              <a:rPr lang="en-US"/>
              <a:t>Click to edit Master text styles</a:t>
            </a:r>
          </a:p>
        </p:txBody>
      </p:sp>
      <p:grpSp>
        <p:nvGrpSpPr>
          <p:cNvPr id="20" name="Group 19">
            <a:extLst>
              <a:ext uri="{FF2B5EF4-FFF2-40B4-BE49-F238E27FC236}">
                <a16:creationId xmlns:a16="http://schemas.microsoft.com/office/drawing/2014/main" id="{8DBE0613-D0C6-405A-ACD6-58EF0477427B}"/>
              </a:ext>
            </a:extLst>
          </p:cNvPr>
          <p:cNvGrpSpPr>
            <a:grpSpLocks noChangeAspect="1"/>
          </p:cNvGrpSpPr>
          <p:nvPr/>
        </p:nvGrpSpPr>
        <p:grpSpPr>
          <a:xfrm>
            <a:off x="469900" y="457761"/>
            <a:ext cx="1998000" cy="374400"/>
            <a:chOff x="398463" y="404813"/>
            <a:chExt cx="1627187" cy="307976"/>
          </a:xfrm>
          <a:solidFill>
            <a:schemeClr val="tx1"/>
          </a:solidFill>
        </p:grpSpPr>
        <p:sp>
          <p:nvSpPr>
            <p:cNvPr id="21" name="Oval 5">
              <a:extLst>
                <a:ext uri="{FF2B5EF4-FFF2-40B4-BE49-F238E27FC236}">
                  <a16:creationId xmlns:a16="http://schemas.microsoft.com/office/drawing/2014/main" id="{FD362D39-3352-4BA0-AC51-553983A71CD1}"/>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Freeform 6">
              <a:extLst>
                <a:ext uri="{FF2B5EF4-FFF2-40B4-BE49-F238E27FC236}">
                  <a16:creationId xmlns:a16="http://schemas.microsoft.com/office/drawing/2014/main" id="{1156DAFF-F101-4061-AA75-F8EEDC00FC74}"/>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3" name="Rectangle 7">
              <a:extLst>
                <a:ext uri="{FF2B5EF4-FFF2-40B4-BE49-F238E27FC236}">
                  <a16:creationId xmlns:a16="http://schemas.microsoft.com/office/drawing/2014/main" id="{5667AB23-84F3-44E4-B904-5D4D3A9B3109}"/>
                </a:ext>
              </a:extLst>
            </p:cNvPr>
            <p:cNvSpPr>
              <a:spLocks noChangeArrowheads="1"/>
            </p:cNvSpPr>
            <p:nvPr/>
          </p:nvSpPr>
          <p:spPr bwMode="auto">
            <a:xfrm>
              <a:off x="906463" y="404813"/>
              <a:ext cx="74612" cy="3032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4" name="Freeform 8">
              <a:extLst>
                <a:ext uri="{FF2B5EF4-FFF2-40B4-BE49-F238E27FC236}">
                  <a16:creationId xmlns:a16="http://schemas.microsoft.com/office/drawing/2014/main" id="{12CE4E7F-CB40-4545-80AF-423201F72F2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5" name="Rectangle 9">
              <a:extLst>
                <a:ext uri="{FF2B5EF4-FFF2-40B4-BE49-F238E27FC236}">
                  <a16:creationId xmlns:a16="http://schemas.microsoft.com/office/drawing/2014/main" id="{A7B265B2-4EA1-416A-A272-49E48905C3E6}"/>
                </a:ext>
              </a:extLst>
            </p:cNvPr>
            <p:cNvSpPr>
              <a:spLocks noChangeArrowheads="1"/>
            </p:cNvSpPr>
            <p:nvPr/>
          </p:nvSpPr>
          <p:spPr bwMode="auto">
            <a:xfrm>
              <a:off x="1257300" y="482601"/>
              <a:ext cx="74612" cy="225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6" name="Rectangle 10">
              <a:extLst>
                <a:ext uri="{FF2B5EF4-FFF2-40B4-BE49-F238E27FC236}">
                  <a16:creationId xmlns:a16="http://schemas.microsoft.com/office/drawing/2014/main" id="{3744CD22-C3A3-4D80-AB50-3E6D3483304C}"/>
                </a:ext>
              </a:extLst>
            </p:cNvPr>
            <p:cNvSpPr>
              <a:spLocks noChangeArrowheads="1"/>
            </p:cNvSpPr>
            <p:nvPr/>
          </p:nvSpPr>
          <p:spPr bwMode="auto">
            <a:xfrm>
              <a:off x="1257300" y="404813"/>
              <a:ext cx="74612" cy="50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1">
              <a:extLst>
                <a:ext uri="{FF2B5EF4-FFF2-40B4-BE49-F238E27FC236}">
                  <a16:creationId xmlns:a16="http://schemas.microsoft.com/office/drawing/2014/main" id="{3046CB4E-F174-491D-9CAB-2A911598570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8" name="Freeform 12">
              <a:extLst>
                <a:ext uri="{FF2B5EF4-FFF2-40B4-BE49-F238E27FC236}">
                  <a16:creationId xmlns:a16="http://schemas.microsoft.com/office/drawing/2014/main" id="{8B2D79F2-05A8-4E1C-A4D8-725E5296302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29" name="Freeform 13">
              <a:extLst>
                <a:ext uri="{FF2B5EF4-FFF2-40B4-BE49-F238E27FC236}">
                  <a16:creationId xmlns:a16="http://schemas.microsoft.com/office/drawing/2014/main" id="{9EA13742-485A-4EC3-BF90-9FD12F905B1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sp>
          <p:nvSpPr>
            <p:cNvPr id="30" name="Freeform 14">
              <a:extLst>
                <a:ext uri="{FF2B5EF4-FFF2-40B4-BE49-F238E27FC236}">
                  <a16:creationId xmlns:a16="http://schemas.microsoft.com/office/drawing/2014/main" id="{5D44DAC1-76F0-42F6-93C9-61B9C3054D66}"/>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tx1"/>
                </a:solidFill>
              </a:endParaRPr>
            </a:p>
          </p:txBody>
        </p:sp>
      </p:grpSp>
    </p:spTree>
    <p:extLst>
      <p:ext uri="{BB962C8B-B14F-4D97-AF65-F5344CB8AC3E}">
        <p14:creationId xmlns:p14="http://schemas.microsoft.com/office/powerpoint/2010/main" val="895564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End slide Black">
    <p:bg>
      <p:bgPr>
        <a:solidFill>
          <a:schemeClr val="tx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noAutofit/>
          </a:bodyPr>
          <a:lstStyle>
            <a:lvl1pPr>
              <a:lnSpc>
                <a:spcPct val="100000"/>
              </a:lnSpc>
              <a:spcAft>
                <a:spcPts val="600"/>
              </a:spcAft>
              <a:defRPr sz="900">
                <a:solidFill>
                  <a:schemeClr val="bg1"/>
                </a:solidFill>
              </a:defRPr>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solidFill>
                  <a:schemeClr val="bg1"/>
                </a:solidFill>
              </a:defRPr>
            </a:lvl1pPr>
          </a:lstStyle>
          <a:p>
            <a:r>
              <a:rPr lang="en-GB" sz="900" dirty="0"/>
              <a:t>Insert sponsorship mark here</a:t>
            </a:r>
            <a:endParaRPr lang="en-GB" dirty="0"/>
          </a:p>
        </p:txBody>
      </p:sp>
      <p:sp>
        <p:nvSpPr>
          <p:cNvPr id="8" name="Text Placeholder 7"/>
          <p:cNvSpPr>
            <a:spLocks noGrp="1"/>
          </p:cNvSpPr>
          <p:nvPr>
            <p:ph type="body" sz="quarter" idx="15"/>
          </p:nvPr>
        </p:nvSpPr>
        <p:spPr>
          <a:xfrm>
            <a:off x="9370850" y="6018028"/>
            <a:ext cx="2319501" cy="363722"/>
          </a:xfrm>
        </p:spPr>
        <p:txBody>
          <a:bodyPr anchor="b" anchorCtr="0">
            <a:noAutofit/>
          </a:bodyPr>
          <a:lstStyle>
            <a:lvl1pPr>
              <a:lnSpc>
                <a:spcPct val="100000"/>
              </a:lnSpc>
              <a:defRPr sz="950">
                <a:solidFill>
                  <a:schemeClr val="bg1"/>
                </a:solidFill>
              </a:defRPr>
            </a:lvl1pPr>
          </a:lstStyle>
          <a:p>
            <a:pPr lvl="0"/>
            <a:r>
              <a:rPr lang="en-US"/>
              <a:t>Click to edit Master text styles</a:t>
            </a:r>
          </a:p>
        </p:txBody>
      </p:sp>
      <p:grpSp>
        <p:nvGrpSpPr>
          <p:cNvPr id="20" name="Group 19">
            <a:extLst>
              <a:ext uri="{FF2B5EF4-FFF2-40B4-BE49-F238E27FC236}">
                <a16:creationId xmlns:a16="http://schemas.microsoft.com/office/drawing/2014/main" id="{8DBE0613-D0C6-405A-ACD6-58EF0477427B}"/>
              </a:ext>
            </a:extLst>
          </p:cNvPr>
          <p:cNvGrpSpPr>
            <a:grpSpLocks noChangeAspect="1"/>
          </p:cNvGrpSpPr>
          <p:nvPr/>
        </p:nvGrpSpPr>
        <p:grpSpPr>
          <a:xfrm>
            <a:off x="469900" y="457761"/>
            <a:ext cx="1998000" cy="374400"/>
            <a:chOff x="398463" y="404813"/>
            <a:chExt cx="1627187" cy="307976"/>
          </a:xfrm>
          <a:solidFill>
            <a:schemeClr val="tx1"/>
          </a:solidFill>
        </p:grpSpPr>
        <p:sp>
          <p:nvSpPr>
            <p:cNvPr id="21" name="Oval 5">
              <a:extLst>
                <a:ext uri="{FF2B5EF4-FFF2-40B4-BE49-F238E27FC236}">
                  <a16:creationId xmlns:a16="http://schemas.microsoft.com/office/drawing/2014/main" id="{FD362D39-3352-4BA0-AC51-553983A71CD1}"/>
                </a:ext>
              </a:extLst>
            </p:cNvPr>
            <p:cNvSpPr>
              <a:spLocks noChangeArrowheads="1"/>
            </p:cNvSpPr>
            <p:nvPr/>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2" name="Freeform 6">
              <a:extLst>
                <a:ext uri="{FF2B5EF4-FFF2-40B4-BE49-F238E27FC236}">
                  <a16:creationId xmlns:a16="http://schemas.microsoft.com/office/drawing/2014/main" id="{1156DAFF-F101-4061-AA75-F8EEDC00FC74}"/>
                </a:ext>
              </a:extLst>
            </p:cNvPr>
            <p:cNvSpPr>
              <a:spLocks noEditPoints="1"/>
            </p:cNvSpPr>
            <p:nvPr/>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3" name="Rectangle 7">
              <a:extLst>
                <a:ext uri="{FF2B5EF4-FFF2-40B4-BE49-F238E27FC236}">
                  <a16:creationId xmlns:a16="http://schemas.microsoft.com/office/drawing/2014/main" id="{5667AB23-84F3-44E4-B904-5D4D3A9B3109}"/>
                </a:ext>
              </a:extLst>
            </p:cNvPr>
            <p:cNvSpPr>
              <a:spLocks noChangeArrowheads="1"/>
            </p:cNvSpPr>
            <p:nvPr/>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4" name="Freeform 8">
              <a:extLst>
                <a:ext uri="{FF2B5EF4-FFF2-40B4-BE49-F238E27FC236}">
                  <a16:creationId xmlns:a16="http://schemas.microsoft.com/office/drawing/2014/main" id="{12CE4E7F-CB40-4545-80AF-423201F72F2E}"/>
                </a:ext>
              </a:extLst>
            </p:cNvPr>
            <p:cNvSpPr>
              <a:spLocks noEditPoints="1"/>
            </p:cNvSpPr>
            <p:nvPr/>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5" name="Rectangle 9">
              <a:extLst>
                <a:ext uri="{FF2B5EF4-FFF2-40B4-BE49-F238E27FC236}">
                  <a16:creationId xmlns:a16="http://schemas.microsoft.com/office/drawing/2014/main" id="{A7B265B2-4EA1-416A-A272-49E48905C3E6}"/>
                </a:ext>
              </a:extLst>
            </p:cNvPr>
            <p:cNvSpPr>
              <a:spLocks noChangeArrowheads="1"/>
            </p:cNvSpPr>
            <p:nvPr/>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6" name="Rectangle 10">
              <a:extLst>
                <a:ext uri="{FF2B5EF4-FFF2-40B4-BE49-F238E27FC236}">
                  <a16:creationId xmlns:a16="http://schemas.microsoft.com/office/drawing/2014/main" id="{3744CD22-C3A3-4D80-AB50-3E6D3483304C}"/>
                </a:ext>
              </a:extLst>
            </p:cNvPr>
            <p:cNvSpPr>
              <a:spLocks noChangeArrowheads="1"/>
            </p:cNvSpPr>
            <p:nvPr/>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7" name="Freeform 11">
              <a:extLst>
                <a:ext uri="{FF2B5EF4-FFF2-40B4-BE49-F238E27FC236}">
                  <a16:creationId xmlns:a16="http://schemas.microsoft.com/office/drawing/2014/main" id="{3046CB4E-F174-491D-9CAB-2A9115985705}"/>
                </a:ext>
              </a:extLst>
            </p:cNvPr>
            <p:cNvSpPr>
              <a:spLocks/>
            </p:cNvSpPr>
            <p:nvPr/>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8" name="Freeform 12">
              <a:extLst>
                <a:ext uri="{FF2B5EF4-FFF2-40B4-BE49-F238E27FC236}">
                  <a16:creationId xmlns:a16="http://schemas.microsoft.com/office/drawing/2014/main" id="{8B2D79F2-05A8-4E1C-A4D8-725E52963024}"/>
                </a:ext>
              </a:extLst>
            </p:cNvPr>
            <p:cNvSpPr>
              <a:spLocks/>
            </p:cNvSpPr>
            <p:nvPr/>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29" name="Freeform 13">
              <a:extLst>
                <a:ext uri="{FF2B5EF4-FFF2-40B4-BE49-F238E27FC236}">
                  <a16:creationId xmlns:a16="http://schemas.microsoft.com/office/drawing/2014/main" id="{9EA13742-485A-4EC3-BF90-9FD12F905B12}"/>
                </a:ext>
              </a:extLst>
            </p:cNvPr>
            <p:cNvSpPr>
              <a:spLocks noEditPoints="1"/>
            </p:cNvSpPr>
            <p:nvPr/>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sp>
          <p:nvSpPr>
            <p:cNvPr id="30" name="Freeform 14">
              <a:extLst>
                <a:ext uri="{FF2B5EF4-FFF2-40B4-BE49-F238E27FC236}">
                  <a16:creationId xmlns:a16="http://schemas.microsoft.com/office/drawing/2014/main" id="{5D44DAC1-76F0-42F6-93C9-61B9C3054D66}"/>
                </a:ext>
              </a:extLst>
            </p:cNvPr>
            <p:cNvSpPr>
              <a:spLocks noEditPoints="1"/>
            </p:cNvSpPr>
            <p:nvPr/>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dirty="0">
                <a:solidFill>
                  <a:schemeClr val="bg1"/>
                </a:solidFill>
              </a:endParaRPr>
            </a:p>
          </p:txBody>
        </p:sp>
      </p:grpSp>
    </p:spTree>
    <p:extLst>
      <p:ext uri="{BB962C8B-B14F-4D97-AF65-F5344CB8AC3E}">
        <p14:creationId xmlns:p14="http://schemas.microsoft.com/office/powerpoint/2010/main" val="3845624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2"/>
            </p:custDataLst>
            <p:extLst>
              <p:ext uri="{D42A27DB-BD31-4B8C-83A1-F6EECF244321}">
                <p14:modId xmlns:p14="http://schemas.microsoft.com/office/powerpoint/2010/main" val="4184034811"/>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13" imgW="270" imgH="270" progId="TCLayout.ActiveDocument.1">
                  <p:embed/>
                </p:oleObj>
              </mc:Choice>
              <mc:Fallback>
                <p:oleObj name="think-cell Slide" r:id="rId13" imgW="270" imgH="270" progId="TCLayout.ActiveDocument.1">
                  <p:embed/>
                  <p:pic>
                    <p:nvPicPr>
                      <p:cNvPr id="4" name="Object 3" hidden="1"/>
                      <p:cNvPicPr/>
                      <p:nvPr/>
                    </p:nvPicPr>
                    <p:blipFill>
                      <a:blip r:embed="rId14"/>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15277791"/>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8" r:id="rId3"/>
    <p:sldLayoutId id="2147483999" r:id="rId4"/>
    <p:sldLayoutId id="2147484021" r:id="rId5"/>
    <p:sldLayoutId id="2147484022" r:id="rId6"/>
    <p:sldLayoutId id="2147484023" r:id="rId7"/>
    <p:sldLayoutId id="2147484024" r:id="rId8"/>
    <p:sldLayoutId id="2147484025" r:id="rId9"/>
    <p:sldLayoutId id="2147484040" r:id="rId10"/>
  </p:sldLayoutIdLst>
  <p:transition>
    <p:fade/>
  </p:transition>
  <p:hf hdr="0" ftr="0" dt="0"/>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Tx/>
        <a:buNone/>
        <a:defRPr sz="1300" b="0" kern="1200">
          <a:solidFill>
            <a:schemeClr val="tx1"/>
          </a:solidFill>
          <a:latin typeface="+mn-lt"/>
          <a:ea typeface="+mn-ea"/>
          <a:cs typeface="Calibri Light" panose="020F0302020204030204" pitchFamily="34" charset="0"/>
        </a:defRPr>
      </a:lvl1pPr>
      <a:lvl2pPr marL="139700" indent="-139700" algn="l" defTabSz="914400" rtl="0" eaLnBrk="1" latinLnBrk="0" hangingPunct="1">
        <a:spcBef>
          <a:spcPts val="0"/>
        </a:spcBef>
        <a:spcAft>
          <a:spcPts val="1000"/>
        </a:spcAft>
        <a:buClrTx/>
        <a:buSzPct val="100000"/>
        <a:buFont typeface="Arial" panose="020B0604020202020204" pitchFamily="34" charset="0"/>
        <a:buChar char="•"/>
        <a:defRPr lang="en-US" sz="1300" b="0" kern="1200" dirty="0" smtClean="0">
          <a:solidFill>
            <a:schemeClr val="tx1"/>
          </a:solidFill>
          <a:latin typeface="+mn-lt"/>
          <a:ea typeface="+mn-ea"/>
          <a:cs typeface="Calibri Light" panose="020F0302020204030204" pitchFamily="34" charset="0"/>
        </a:defRPr>
      </a:lvl2pPr>
      <a:lvl3pPr marL="304800" indent="-1397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469900" indent="-139700" algn="l" defTabSz="914400" rtl="0" eaLnBrk="1" latinLnBrk="0" hangingPunct="1">
        <a:spcBef>
          <a:spcPts val="0"/>
        </a:spcBef>
        <a:spcAft>
          <a:spcPts val="1000"/>
        </a:spcAft>
        <a:buClrTx/>
        <a:buSzPct val="100000"/>
        <a:buFont typeface="Arial" panose="020B060402020202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635000" indent="-139700" algn="l" defTabSz="798513" rtl="0" eaLnBrk="1" latinLnBrk="0" hangingPunct="1">
        <a:spcBef>
          <a:spcPts val="0"/>
        </a:spcBef>
        <a:spcAft>
          <a:spcPts val="1000"/>
        </a:spcAft>
        <a:buClrTx/>
        <a:buSzPct val="100000"/>
        <a:buFont typeface="Arial" panose="020B060402020202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p15:clr>
            <a:srgbClr val="F26B43"/>
          </p15:clr>
        </p15:guide>
        <p15:guide id="3" orient="horz" pos="4020">
          <p15:clr>
            <a:srgbClr val="F26B43"/>
          </p15:clr>
        </p15:guide>
        <p15:guide id="4" pos="237">
          <p15:clr>
            <a:srgbClr val="F26B43"/>
          </p15:clr>
        </p15:guide>
        <p15:guide id="5" pos="5523">
          <p15:clr>
            <a:srgbClr val="F26B43"/>
          </p15:clr>
        </p15:guide>
        <p15:guide id="7" orient="horz" pos="200">
          <p15:clr>
            <a:srgbClr val="F26B43"/>
          </p15:clr>
        </p15:guide>
        <p15:guide id="8" orient="horz" pos="4080">
          <p15:clr>
            <a:srgbClr val="F26B43"/>
          </p15:clr>
        </p15:guide>
        <p15:guide id="10" pos="3721">
          <p15:clr>
            <a:srgbClr val="F26B43"/>
          </p15:clr>
        </p15:guide>
        <p15:guide id="11" orient="horz" pos="236">
          <p15:clr>
            <a:srgbClr val="F26B43"/>
          </p15:clr>
        </p15:guide>
        <p15:guide id="12" pos="1022">
          <p15:clr>
            <a:srgbClr val="F26B43"/>
          </p15:clr>
        </p15:guide>
        <p15:guide id="13" pos="1137">
          <p15:clr>
            <a:srgbClr val="F26B43"/>
          </p15:clr>
        </p15:guide>
        <p15:guide id="14" pos="1920">
          <p15:clr>
            <a:srgbClr val="F26B43"/>
          </p15:clr>
        </p15:guide>
        <p15:guide id="15" pos="2033">
          <p15:clr>
            <a:srgbClr val="F26B43"/>
          </p15:clr>
        </p15:guide>
        <p15:guide id="16" pos="4620">
          <p15:clr>
            <a:srgbClr val="F26B43"/>
          </p15:clr>
        </p15:guide>
        <p15:guide id="17" pos="2823">
          <p15:clr>
            <a:srgbClr val="F26B43"/>
          </p15:clr>
        </p15:guide>
        <p15:guide id="18" pos="2937">
          <p15:clr>
            <a:srgbClr val="F26B43"/>
          </p15:clr>
        </p15:guide>
        <p15:guide id="19" pos="2880">
          <p15:clr>
            <a:srgbClr val="F26B43"/>
          </p15:clr>
        </p15:guide>
        <p15:guide id="20" pos="4734">
          <p15:clr>
            <a:srgbClr val="F26B43"/>
          </p15:clr>
        </p15:guide>
        <p15:guide id="22" orient="horz" pos="640">
          <p15:clr>
            <a:srgbClr val="F26B43"/>
          </p15:clr>
        </p15:guide>
        <p15:guide id="64" pos="5098" userDrawn="1">
          <p15:clr>
            <a:srgbClr val="F26B43"/>
          </p15:clr>
        </p15:guide>
        <p15:guide id="65" orient="horz" pos="2160" userDrawn="1">
          <p15:clr>
            <a:srgbClr val="F26B43"/>
          </p15:clr>
        </p15:guide>
        <p15:guide id="66" orient="horz" pos="3968" userDrawn="1">
          <p15:clr>
            <a:srgbClr val="F26B43"/>
          </p15:clr>
        </p15:guide>
        <p15:guide id="67" pos="312" userDrawn="1">
          <p15:clr>
            <a:srgbClr val="F26B43"/>
          </p15:clr>
        </p15:guide>
        <p15:guide id="68" pos="7368" userDrawn="1">
          <p15:clr>
            <a:srgbClr val="F26B43"/>
          </p15:clr>
        </p15:guide>
        <p15:guide id="69" orient="horz" pos="245" userDrawn="1">
          <p15:clr>
            <a:srgbClr val="F26B43"/>
          </p15:clr>
        </p15:guide>
        <p15:guide id="70" orient="horz" pos="4081" userDrawn="1">
          <p15:clr>
            <a:srgbClr val="F26B43"/>
          </p15:clr>
        </p15:guide>
        <p15:guide id="71" pos="4986" userDrawn="1">
          <p15:clr>
            <a:srgbClr val="F26B43"/>
          </p15:clr>
        </p15:guide>
        <p15:guide id="72" pos="1382" userDrawn="1">
          <p15:clr>
            <a:srgbClr val="F26B43"/>
          </p15:clr>
        </p15:guide>
        <p15:guide id="73" pos="1496" userDrawn="1">
          <p15:clr>
            <a:srgbClr val="F26B43"/>
          </p15:clr>
        </p15:guide>
        <p15:guide id="74" pos="2581" userDrawn="1">
          <p15:clr>
            <a:srgbClr val="F26B43"/>
          </p15:clr>
        </p15:guide>
        <p15:guide id="75" pos="2695" userDrawn="1">
          <p15:clr>
            <a:srgbClr val="F26B43"/>
          </p15:clr>
        </p15:guide>
        <p15:guide id="76" pos="6185" userDrawn="1">
          <p15:clr>
            <a:srgbClr val="F26B43"/>
          </p15:clr>
        </p15:guide>
        <p15:guide id="77" pos="3783" userDrawn="1">
          <p15:clr>
            <a:srgbClr val="F26B43"/>
          </p15:clr>
        </p15:guide>
        <p15:guide id="78" pos="3896" userDrawn="1">
          <p15:clr>
            <a:srgbClr val="F26B43"/>
          </p15:clr>
        </p15:guide>
        <p15:guide id="79" pos="3840" userDrawn="1">
          <p15:clr>
            <a:srgbClr val="F26B43"/>
          </p15:clr>
        </p15:guide>
        <p15:guide id="80" pos="6299" userDrawn="1">
          <p15:clr>
            <a:srgbClr val="F26B43"/>
          </p15:clr>
        </p15:guide>
        <p15:guide id="81" orient="horz" pos="1049" userDrawn="1">
          <p15:clr>
            <a:srgbClr val="F26B43"/>
          </p15:clr>
        </p15:guide>
        <p15:guide id="82" orient="horz" pos="641" userDrawn="1">
          <p15:clr>
            <a:srgbClr val="F26B43"/>
          </p15:clr>
        </p15:guide>
        <p15:guide id="83"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D84B54D1-48E0-49E5-AA67-DA3BCD6CB1E7}"/>
              </a:ext>
            </a:extLst>
          </p:cNvPr>
          <p:cNvSpPr>
            <a:spLocks noGrp="1"/>
          </p:cNvSpPr>
          <p:nvPr>
            <p:ph type="title"/>
          </p:nvPr>
        </p:nvSpPr>
        <p:spPr>
          <a:xfrm>
            <a:off x="501650" y="317500"/>
            <a:ext cx="11188700" cy="334099"/>
          </a:xfrm>
        </p:spPr>
        <p:txBody>
          <a:bodyPr/>
          <a:lstStyle/>
          <a:p>
            <a:r>
              <a:rPr lang="en-US" dirty="0">
                <a:latin typeface="Times New Roman" panose="02020603050405020304" pitchFamily="18" charset="0"/>
                <a:cs typeface="Times New Roman" panose="02020603050405020304" pitchFamily="18" charset="0"/>
              </a:rPr>
              <a:t>Aggregated Notes from One-on-One Sessions – Process</a:t>
            </a:r>
          </a:p>
        </p:txBody>
      </p:sp>
      <p:sp>
        <p:nvSpPr>
          <p:cNvPr id="5" name="TextBox 4">
            <a:extLst>
              <a:ext uri="{FF2B5EF4-FFF2-40B4-BE49-F238E27FC236}">
                <a16:creationId xmlns:a16="http://schemas.microsoft.com/office/drawing/2014/main" id="{533B1F0A-41DD-4DBA-B60A-486A2E5DB183}"/>
              </a:ext>
            </a:extLst>
          </p:cNvPr>
          <p:cNvSpPr txBox="1"/>
          <p:nvPr/>
        </p:nvSpPr>
        <p:spPr>
          <a:xfrm>
            <a:off x="501650" y="1166842"/>
            <a:ext cx="11188700" cy="5293757"/>
          </a:xfrm>
          <a:prstGeom prst="rect">
            <a:avLst/>
          </a:prstGeom>
          <a:noFill/>
        </p:spPr>
        <p:txBody>
          <a:bodyPr wrap="square" lIns="0" tIns="0" rIns="0" bIns="0" rtlCol="0">
            <a:spAutoFit/>
          </a:bodyPr>
          <a:lstStyle/>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All activities during the Preliminary Checks phase have dependencies.  The Dependencies (Activity IDs) has been already updated.</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The SMEs stated that the information within the parenthesis for activities 7,8,9,10, and 11 are sometimes dependent on submitting the request to the DA/D or PM to update Audit Board and waiting for them to update it as depicted in activities 12, 13, and 14.  Therefore, activities 7, 8, 9, and 10 is best depicted by using a decision tree.  The SMEs post an example of one of these decision trees on our Share Point site.  The file is titled, “Decision Flow Example”.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For Activity 35, this activity ONLY happens if the draft report includes substantive findings.  That’s why the In-System Effective Report column is “0”.  When asked why the is the out-of-system for the Effective Report is “7” the SMEs stated that was an error and it should be “0”. (This has already been corrected on the updated Activity List.</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For Activity 36, this activity is only carried out if there are review comments from the Audit Director that require the Draft Audit Report to be reworked.  This should be depicted with a decision tree like the decision tree example provided in the “Decision Flow Example” file.</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Activity 37 always occurs even if rework depicted in 36 is not necessary.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Activity 38 only occurs if there are review comments as a result of the Director’s review in Activity 37.</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Activity 46 has been updated to accurately reflect that if the Audit Director rejects the Audit Report, then the teams must restart the process from activity 26.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Activity 48 as been updated to accurately reflect that if the Audit Director rejects the risk assessment metrics in the Risk Management Tool.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Activity 49 as been updated to accurately reflect that if the Audit Director rejects the report details in Audit Board.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Team members must go into multiple platforms to check data is accurate across all systems throughout the report issuance process.  This often causes confusion and re-checks. </a:t>
            </a:r>
          </a:p>
          <a:p>
            <a:pPr marL="342900" indent="-342900">
              <a:spcBef>
                <a:spcPts val="600"/>
              </a:spcBef>
              <a:buSzPct val="100000"/>
              <a:buFont typeface="+mj-lt"/>
              <a:buAutoNum type="arabicPeriod"/>
            </a:pPr>
            <a:r>
              <a:rPr lang="en-US" sz="1400" dirty="0">
                <a:solidFill>
                  <a:srgbClr val="313131"/>
                </a:solidFill>
                <a:latin typeface="Times New Roman" panose="02020603050405020304" pitchFamily="18" charset="0"/>
                <a:cs typeface="Times New Roman" panose="02020603050405020304" pitchFamily="18" charset="0"/>
              </a:rPr>
              <a:t>Team members draft the audit reports completely offline due to Audit Template Generator limited ability to enable updates and tracking online.  Version control and correspondence is via email resulting in voluminous and redundant communications often leading to confusion and failure to accurately track report draft versions. </a:t>
            </a:r>
          </a:p>
        </p:txBody>
      </p:sp>
    </p:spTree>
    <p:extLst>
      <p:ext uri="{BB962C8B-B14F-4D97-AF65-F5344CB8AC3E}">
        <p14:creationId xmlns:p14="http://schemas.microsoft.com/office/powerpoint/2010/main" val="361858611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D84B54D1-48E0-49E5-AA67-DA3BCD6CB1E7}"/>
              </a:ext>
            </a:extLst>
          </p:cNvPr>
          <p:cNvSpPr>
            <a:spLocks noGrp="1"/>
          </p:cNvSpPr>
          <p:nvPr>
            <p:ph type="title"/>
          </p:nvPr>
        </p:nvSpPr>
        <p:spPr>
          <a:xfrm>
            <a:off x="501650" y="317500"/>
            <a:ext cx="11188700" cy="334099"/>
          </a:xfrm>
        </p:spPr>
        <p:txBody>
          <a:bodyPr/>
          <a:lstStyle/>
          <a:p>
            <a:r>
              <a:rPr lang="en-US" dirty="0">
                <a:latin typeface="Times New Roman" panose="02020603050405020304" pitchFamily="18" charset="0"/>
                <a:cs typeface="Times New Roman" panose="02020603050405020304" pitchFamily="18" charset="0"/>
              </a:rPr>
              <a:t>Aggregated Notes from One-on-One Sessions – Process</a:t>
            </a:r>
          </a:p>
        </p:txBody>
      </p:sp>
      <p:sp>
        <p:nvSpPr>
          <p:cNvPr id="5" name="TextBox 4">
            <a:extLst>
              <a:ext uri="{FF2B5EF4-FFF2-40B4-BE49-F238E27FC236}">
                <a16:creationId xmlns:a16="http://schemas.microsoft.com/office/drawing/2014/main" id="{533B1F0A-41DD-4DBA-B60A-486A2E5DB183}"/>
              </a:ext>
            </a:extLst>
          </p:cNvPr>
          <p:cNvSpPr txBox="1"/>
          <p:nvPr/>
        </p:nvSpPr>
        <p:spPr>
          <a:xfrm>
            <a:off x="501650" y="1166842"/>
            <a:ext cx="11188700" cy="3570208"/>
          </a:xfrm>
          <a:prstGeom prst="rect">
            <a:avLst/>
          </a:prstGeom>
          <a:noFill/>
        </p:spPr>
        <p:txBody>
          <a:bodyPr wrap="square" lIns="0" tIns="0" rIns="0" bIns="0" rtlCol="0">
            <a:spAutoFit/>
          </a:bodyPr>
          <a:lstStyle/>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Audit Teams need to collect, aggregate, scrub, track, and version control  Audit Manager, Audit Director, Business Stakeholder, &amp; Special Review Committee comments.  Review comments are provided in differing formats and technologies.</a:t>
            </a: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The Audit Template Generator emails the copy of the Audit Report to various Stakeholders.  The email of the report generated is not always the same as the one in the Audit Template Generator.  There are times where formatting/content/characters are incorrect and as a result Report Issuers are forced to review the report directly in the Audit Template Generator against the email it generates and make corrections to the email version of the report before issuance. </a:t>
            </a: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Report Issuers often must ask Audit Managers questions related to the audit and the distribution list in order to accurately answer the system generated questions required to create the surveys and to ensure the survey is sent to the correct respondents.  In addition, the Bank Continuous Improvement team requires surveys to be sent out in order to officially close an audit project so Audit Managers must follow-up with Report Issuers often to confirm the surveys have been sent.</a:t>
            </a: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Report Issuers are often juggling other responsibilities or on vacation so there have been times when reports have not been issued due to the unavailability of Report Issuers.</a:t>
            </a:r>
          </a:p>
          <a:p>
            <a:pPr marL="285750" indent="-285750">
              <a:buFont typeface="Arial" panose="020B0604020202020204" pitchFamily="34" charset="0"/>
              <a:buChar char="•"/>
            </a:pPr>
            <a:r>
              <a:rPr lang="en-US" sz="1400" dirty="0">
                <a:solidFill>
                  <a:srgbClr val="313131"/>
                </a:solidFill>
                <a:latin typeface="Times New Roman" panose="02020603050405020304" pitchFamily="18" charset="0"/>
                <a:cs typeface="Times New Roman" panose="02020603050405020304" pitchFamily="18" charset="0"/>
              </a:rPr>
              <a:t>Audit Director’s schedules are packed and seldom have time to review documents.  All of them end up blocking every Friday between 3-6pm to review documents and reports.  All three Directors are in NYC.</a:t>
            </a:r>
            <a:endParaRPr lang="en-US"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1451592"/>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_Brand_16_9">
  <a:themeElements>
    <a:clrScheme name="Custom 3">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ustom 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_16_9_Onscreen_US.pptx" id="{0BF597E4-B4CD-499D-97DF-6B2296AA0E4D}" vid="{07CB1E8F-7112-4875-AA8F-A9DAAED8B2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7C0B5E8C28FBB4DB6BB6E6547CA8A70" ma:contentTypeVersion="13" ma:contentTypeDescription="Create a new document." ma:contentTypeScope="" ma:versionID="0a46a10188038176b4a387d52ea71e7a">
  <xsd:schema xmlns:xsd="http://www.w3.org/2001/XMLSchema" xmlns:xs="http://www.w3.org/2001/XMLSchema" xmlns:p="http://schemas.microsoft.com/office/2006/metadata/properties" xmlns:ns3="8f1e2369-70da-40d7-b978-99d0855b91b8" xmlns:ns4="8ee28f6f-733e-446a-845c-015b8614e1f7" targetNamespace="http://schemas.microsoft.com/office/2006/metadata/properties" ma:root="true" ma:fieldsID="79067f50d15324d46a422f953b0a6563" ns3:_="" ns4:_="">
    <xsd:import namespace="8f1e2369-70da-40d7-b978-99d0855b91b8"/>
    <xsd:import namespace="8ee28f6f-733e-446a-845c-015b8614e1f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4:SharedWithUsers" minOccurs="0"/>
                <xsd:element ref="ns4:SharedWithDetails" minOccurs="0"/>
                <xsd:element ref="ns4:SharingHintHash"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1e2369-70da-40d7-b978-99d0855b91b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ee28f6f-733e-446a-845c-015b8614e1f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2E9EB6-BE14-4E9B-B53A-6D95BDD731E5}">
  <ds:schemaRefs>
    <ds:schemaRef ds:uri="http://schemas.microsoft.com/sharepoint/v3/contenttype/forms"/>
  </ds:schemaRefs>
</ds:datastoreItem>
</file>

<file path=customXml/itemProps2.xml><?xml version="1.0" encoding="utf-8"?>
<ds:datastoreItem xmlns:ds="http://schemas.openxmlformats.org/officeDocument/2006/customXml" ds:itemID="{DBF5FBC8-9FF1-4377-BFED-A78611F885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f1e2369-70da-40d7-b978-99d0855b91b8"/>
    <ds:schemaRef ds:uri="8ee28f6f-733e-446a-845c-015b8614e1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05E49B-70B5-4FEC-89D5-F69F52BE5B81}">
  <ds:schemaRefs>
    <ds:schemaRef ds:uri="http://purl.org/dc/elements/1.1/"/>
    <ds:schemaRef ds:uri="8ee28f6f-733e-446a-845c-015b8614e1f7"/>
    <ds:schemaRef ds:uri="http://purl.org/dc/dcmitype/"/>
    <ds:schemaRef ds:uri="http://schemas.microsoft.com/office/infopath/2007/PartnerControls"/>
    <ds:schemaRef ds:uri="http://purl.org/dc/terms/"/>
    <ds:schemaRef ds:uri="http://schemas.microsoft.com/office/2006/documentManagement/types"/>
    <ds:schemaRef ds:uri="http://www.w3.org/XML/1998/namespace"/>
    <ds:schemaRef ds:uri="http://schemas.openxmlformats.org/package/2006/metadata/core-properties"/>
    <ds:schemaRef ds:uri="8f1e2369-70da-40d7-b978-99d0855b91b8"/>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2147</TotalTime>
  <Words>705</Words>
  <Application>Microsoft Office PowerPoint</Application>
  <PresentationFormat>Widescreen</PresentationFormat>
  <Paragraphs>18</Paragraphs>
  <Slides>2</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9" baseType="lpstr">
      <vt:lpstr>Arial</vt:lpstr>
      <vt:lpstr>Calibri</vt:lpstr>
      <vt:lpstr>Calibri Light</vt:lpstr>
      <vt:lpstr>Times New Roman</vt:lpstr>
      <vt:lpstr>Verdana</vt:lpstr>
      <vt:lpstr>Deloitte_Brand_16_9</vt:lpstr>
      <vt:lpstr>think-cell Slide</vt:lpstr>
      <vt:lpstr>Aggregated Notes from One-on-One Sessions – Process</vt:lpstr>
      <vt:lpstr>Aggregated Notes from One-on-One Sessions – Process</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Agile at Citi</dc:title>
  <dc:creator>Indans, Aivis</dc:creator>
  <cp:lastModifiedBy>Shiromie Mansukh</cp:lastModifiedBy>
  <cp:revision>104</cp:revision>
  <cp:lastPrinted>2014-06-25T02:16:22Z</cp:lastPrinted>
  <dcterms:created xsi:type="dcterms:W3CDTF">2020-09-01T15:01:45Z</dcterms:created>
  <dcterms:modified xsi:type="dcterms:W3CDTF">2021-05-06T02:09:58Z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0x01010097C0B5E8C28FBB4DB6BB6E6547CA8A70</vt:lpwstr>
  </property>
</Properties>
</file>