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93" r:id="rId4"/>
  </p:sldMasterIdLst>
  <p:notesMasterIdLst>
    <p:notesMasterId r:id="rId10"/>
  </p:notesMasterIdLst>
  <p:handoutMasterIdLst>
    <p:handoutMasterId r:id="rId11"/>
  </p:handoutMasterIdLst>
  <p:sldIdLst>
    <p:sldId id="1353" r:id="rId5"/>
    <p:sldId id="1354" r:id="rId6"/>
    <p:sldId id="1355" r:id="rId7"/>
    <p:sldId id="1356" r:id="rId8"/>
    <p:sldId id="1357" r:id="rId9"/>
  </p:sldIdLst>
  <p:sldSz cx="12192000" cy="6858000"/>
  <p:notesSz cx="7315200" cy="96012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userDrawn="1">
          <p15:clr>
            <a:srgbClr val="A4A3A4"/>
          </p15:clr>
        </p15:guide>
        <p15:guide id="11" orient="horz" pos="2047" userDrawn="1">
          <p15:clr>
            <a:srgbClr val="A4A3A4"/>
          </p15:clr>
        </p15:guide>
        <p15:guide id="12" orient="horz" pos="1593" userDrawn="1">
          <p15:clr>
            <a:srgbClr val="A4A3A4"/>
          </p15:clr>
        </p15:guide>
        <p15:guide id="13" orient="horz" pos="2568" userDrawn="1">
          <p15:clr>
            <a:srgbClr val="A4A3A4"/>
          </p15:clr>
        </p15:guide>
        <p15:guide id="14" orient="horz" pos="3072" userDrawn="1">
          <p15:clr>
            <a:srgbClr val="A4A3A4"/>
          </p15:clr>
        </p15:guide>
        <p15:guide id="15" orient="horz" pos="35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mika H" initials="A" lastIdx="8" clrIdx="0">
    <p:extLst>
      <p:ext uri="{19B8F6BF-5375-455C-9EA6-DF929625EA0E}">
        <p15:presenceInfo xmlns:p15="http://schemas.microsoft.com/office/powerpoint/2012/main" userId="Tamika H" providerId="None"/>
      </p:ext>
    </p:extLst>
  </p:cmAuthor>
  <p:cmAuthor id="2" name="Park, Danny" initials="PD" lastIdx="25" clrIdx="1">
    <p:extLst>
      <p:ext uri="{19B8F6BF-5375-455C-9EA6-DF929625EA0E}">
        <p15:presenceInfo xmlns:p15="http://schemas.microsoft.com/office/powerpoint/2012/main" userId="S::dannypark@deloitte.com::2bd9a50d-4c15-4df8-9bfb-946613cea40c" providerId="AD"/>
      </p:ext>
    </p:extLst>
  </p:cmAuthor>
  <p:cmAuthor id="3" name="Anirudh Sharma" initials="AS" lastIdx="59" clrIdx="2">
    <p:extLst>
      <p:ext uri="{19B8F6BF-5375-455C-9EA6-DF929625EA0E}">
        <p15:presenceInfo xmlns:p15="http://schemas.microsoft.com/office/powerpoint/2012/main" userId="Anirudh Sharma" providerId="None"/>
      </p:ext>
    </p:extLst>
  </p:cmAuthor>
  <p:cmAuthor id="4" name="vivek arya" initials="va" lastIdx="1" clrIdx="3">
    <p:extLst>
      <p:ext uri="{19B8F6BF-5375-455C-9EA6-DF929625EA0E}">
        <p15:presenceInfo xmlns:p15="http://schemas.microsoft.com/office/powerpoint/2012/main" userId="98b0101c12a85923" providerId="Windows Live"/>
      </p:ext>
    </p:extLst>
  </p:cmAuthor>
  <p:cmAuthor id="5" name="Shiromie Mansukh" initials="SM" lastIdx="67" clrIdx="4">
    <p:extLst>
      <p:ext uri="{19B8F6BF-5375-455C-9EA6-DF929625EA0E}">
        <p15:presenceInfo xmlns:p15="http://schemas.microsoft.com/office/powerpoint/2012/main" userId="S::shiromie@zararealty.com::737d76ee-afb1-4baa-bed6-7b27aca99c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CD00"/>
    <a:srgbClr val="ED8B00"/>
    <a:srgbClr val="DB291C"/>
    <a:srgbClr val="FF9900"/>
    <a:srgbClr val="C00000"/>
    <a:srgbClr val="3C8A2E"/>
    <a:srgbClr val="DCDCDC"/>
    <a:srgbClr val="B4B4B4"/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E94DC0-2B05-4257-9968-611CE378DD1B}" v="48" dt="2021-04-22T02:55:01.7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799" autoAdjust="0"/>
  </p:normalViewPr>
  <p:slideViewPr>
    <p:cSldViewPr snapToGrid="0" showGuides="1">
      <p:cViewPr varScale="1">
        <p:scale>
          <a:sx n="100" d="100"/>
          <a:sy n="100" d="100"/>
        </p:scale>
        <p:origin x="84" y="288"/>
      </p:cViewPr>
      <p:guideLst>
        <p:guide/>
        <p:guide orient="horz" pos="2047"/>
        <p:guide orient="horz" pos="1593"/>
        <p:guide orient="horz" pos="2568"/>
        <p:guide orient="horz" pos="3072"/>
        <p:guide orient="horz" pos="3589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-15120"/>
    </p:cViewPr>
  </p:sorterViewPr>
  <p:notesViewPr>
    <p:cSldViewPr snapToGrid="0" showGuides="1">
      <p:cViewPr varScale="1">
        <p:scale>
          <a:sx n="57" d="100"/>
          <a:sy n="57" d="100"/>
        </p:scale>
        <p:origin x="1992" y="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iromie Mansukh" userId="737d76ee-afb1-4baa-bed6-7b27aca99c06" providerId="ADAL" clId="{7BE94DC0-2B05-4257-9968-611CE378DD1B}"/>
    <pc:docChg chg="undo custSel modSld">
      <pc:chgData name="Shiromie Mansukh" userId="737d76ee-afb1-4baa-bed6-7b27aca99c06" providerId="ADAL" clId="{7BE94DC0-2B05-4257-9968-611CE378DD1B}" dt="2021-04-22T02:55:01.753" v="204"/>
      <pc:docMkLst>
        <pc:docMk/>
      </pc:docMkLst>
      <pc:sldChg chg="modSp mod addCm delCm modCm">
        <pc:chgData name="Shiromie Mansukh" userId="737d76ee-afb1-4baa-bed6-7b27aca99c06" providerId="ADAL" clId="{7BE94DC0-2B05-4257-9968-611CE378DD1B}" dt="2021-04-22T02:48:55.373" v="111"/>
        <pc:sldMkLst>
          <pc:docMk/>
          <pc:sldMk cId="482734470" sldId="1354"/>
        </pc:sldMkLst>
        <pc:spChg chg="mod">
          <ac:chgData name="Shiromie Mansukh" userId="737d76ee-afb1-4baa-bed6-7b27aca99c06" providerId="ADAL" clId="{7BE94DC0-2B05-4257-9968-611CE378DD1B}" dt="2021-04-22T02:41:47.187" v="23" actId="1076"/>
          <ac:spMkLst>
            <pc:docMk/>
            <pc:sldMk cId="482734470" sldId="1354"/>
            <ac:spMk id="189" creationId="{D160D49F-FBB4-4C52-8EE4-33A5CBF6CE22}"/>
          </ac:spMkLst>
        </pc:spChg>
      </pc:sldChg>
      <pc:sldChg chg="modSp mod addCm delCm modCm">
        <pc:chgData name="Shiromie Mansukh" userId="737d76ee-afb1-4baa-bed6-7b27aca99c06" providerId="ADAL" clId="{7BE94DC0-2B05-4257-9968-611CE378DD1B}" dt="2021-04-22T02:53:59.843" v="188"/>
        <pc:sldMkLst>
          <pc:docMk/>
          <pc:sldMk cId="3082960165" sldId="1355"/>
        </pc:sldMkLst>
        <pc:spChg chg="mod">
          <ac:chgData name="Shiromie Mansukh" userId="737d76ee-afb1-4baa-bed6-7b27aca99c06" providerId="ADAL" clId="{7BE94DC0-2B05-4257-9968-611CE378DD1B}" dt="2021-04-22T02:52:39.108" v="170" actId="1076"/>
          <ac:spMkLst>
            <pc:docMk/>
            <pc:sldMk cId="3082960165" sldId="1355"/>
            <ac:spMk id="187" creationId="{38F96243-1975-492D-9972-00CC048BDB8D}"/>
          </ac:spMkLst>
        </pc:spChg>
      </pc:sldChg>
      <pc:sldChg chg="addCm delCm modCm">
        <pc:chgData name="Shiromie Mansukh" userId="737d76ee-afb1-4baa-bed6-7b27aca99c06" providerId="ADAL" clId="{7BE94DC0-2B05-4257-9968-611CE378DD1B}" dt="2021-04-22T02:55:01.753" v="204"/>
        <pc:sldMkLst>
          <pc:docMk/>
          <pc:sldMk cId="3500382504" sldId="1356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1-04-21T22:25:27.894" idx="1">
    <p:pos x="826" y="622"/>
    <p:text>Check to see if Divisions, Regions, Stakeholders, &amp; Distribution Lists are accurate (and update Audit Template Generator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25:49.427" idx="2">
    <p:pos x="1666" y="616"/>
    <p:text>Check to see if Opinions, BU’s, Assurance Type, Deliverables and Contacts Accurate (and update ARCC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26:31.849" idx="3">
    <p:pos x="2512" y="1750"/>
    <p:text>Validate All Stakeholders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26:56.880" idx="4">
    <p:pos x="3082" y="1726"/>
    <p:text>Check to see if Project Status = “In Progress - Reporting” (and update Audit Board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27:33.229" idx="5">
    <p:pos x="3670" y="1696"/>
    <p:text>Check to see if Report Approvers = Senior Managers (and update Audit Board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27:51.136" idx="6">
    <p:pos x="4288" y="1684"/>
    <p:text>Check to see if Resolved Orphan Tag Errors are present (and update Audit Board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28:45.073" idx="7">
    <p:pos x="2512" y="2134"/>
    <p:text>Check to see if All Findings were Signed-Off by Audit Director (and if not, submit request to Audit Director or Audit Manager  to update Audit Board)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29:05.898" idx="8">
    <p:pos x="3076" y="2068"/>
    <p:text>Check to see if Project Details Sign-Offs: Audit Reviewed (and if not, submit request to Audit Director or Audit Manager to update Audit Board)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29:27.016" idx="9">
    <p:pos x="3688" y="2062"/>
    <p:text>Check to see if Project Details Sign-Offs: Report Approved (and if not, submit request to Audit Director or Audit Manager to update Audit Board)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29:47.852" idx="10">
    <p:pos x="4222" y="2038"/>
    <p:text>Check to see if Project Details Sign-Offs: Substantive / Noteworthy Findings (and if not, submit request to Audit Director or Audit Manager to update Audit Board)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30:09.360" idx="11">
    <p:pos x="2500" y="2374"/>
    <p:text>Check to see if Project Details Sign-Offs: Peer Reviewed (and it not, submit request to Special Case Review Committee to update Audit Board)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34:13.054" idx="12">
    <p:pos x="5944" y="2104"/>
    <p:text>Audit Manager Reviews Request and Updates Audit Board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34:30.146" idx="13">
    <p:pos x="1198" y="2104"/>
    <p:text>Audit Director Reviews Request and Updates Audit Board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34:51.794" idx="14">
    <p:pos x="7252" y="2332"/>
    <p:text>Special Case Review Committee Reviews Request and Updates Audit Board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35:12.641" idx="15">
    <p:pos x="4804" y="3088"/>
    <p:text>Are Stakeholders accurate and all Findings and Maps Captured? (and update Risk Management Tool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36:13.752" idx="16">
    <p:pos x="4822" y="3406"/>
    <p:text>Check to see if all MAP CD’s and FCD’s assigned (and update Risk Management Tool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36:34.696" idx="17">
    <p:pos x="4846" y="3700"/>
    <p:text>Check to see if the Correct Legal Entities Assigned (and update Risk Management Tool if necessary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1-04-21T22:39:59.601" idx="18">
    <p:pos x="2542" y="394"/>
    <p:text>Begin Report Draft Prep Phase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0:26.124" idx="19">
    <p:pos x="4066" y="2368"/>
    <p:text>Add and Update Map Details &amp; Status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0:45.665" idx="20">
    <p:pos x="4378" y="1408"/>
    <p:text>Perform Audit Board Review (and make updates as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0:57.468" idx="21">
    <p:pos x="3202" y="370"/>
    <p:text>Check to see if the Report Distribution List Complete &amp; Accurate (and update Audit Template Generator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1:32.569" idx="22">
    <p:pos x="3904" y="388"/>
    <p:text>Check to see if the Report Header accurate (and update Audit Template Generator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1:56.991" idx="23">
    <p:pos x="2578" y="664"/>
    <p:text>Set “Send Preview in Word”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2:11.346" idx="24">
    <p:pos x="3214" y="670"/>
    <p:text>Set “Send Preview Email to Self"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2:30.181" idx="25">
    <p:pos x="3760" y="1414"/>
    <p:text>Create Exceptions (Risk Management Tool is updated with Audit Board Exceptions)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2:45.782" idx="26">
    <p:pos x="5554" y="1270"/>
    <p:text>Update Project Status to “Ready for Completion” (upon approval)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3:04.863" idx="27">
    <p:pos x="5554" y="2326"/>
    <p:text>Review Risk Management Tool Data (and update MAPS, CDs, and FCDs, as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3:54.106" idx="29">
    <p:pos x="3490" y="3430"/>
    <p:text>Begin Manually Prep Draft Report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4:08.359" idx="30">
    <p:pos x="4198" y="3412"/>
    <p:text>Copy &amp; Paste Content from Audit Template Generator Template to “Track Changes” enabled Word file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4:26.485" idx="31">
    <p:pos x="5032" y="3334"/>
    <p:text>Review and edit Draft Report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4:50.511" idx="32">
    <p:pos x="6298" y="3334"/>
    <p:text>Review Edited  Draft Report for Audit Template Generator Upload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5:20.145" idx="33">
    <p:pos x="3076" y="3598"/>
    <p:text>Upload Draft Report to Audit Template Generator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5:41.736" idx="34">
    <p:pos x="5068" y="3658"/>
    <p:text>Audit Manager Final Review of Draft Report Before Audit Director Review (and make any updates as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5:57.192" idx="35">
    <p:pos x="5752" y="3604"/>
    <p:text>Send Draft Report for Audit Director Review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6:15.116" idx="36">
    <p:pos x="6976" y="3574"/>
    <p:text>Review Substantive Findings (only if Report includes substantive findings)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6:32.836" idx="37">
    <p:pos x="6058" y="3826"/>
    <p:text>Work with Engagement Team to make necessary edits to Report (If rework is required)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6:53.674" idx="38">
    <p:pos x="5386" y="3946"/>
    <p:text>Work with Engagement Team for Additional Edits Based on Audit Director Review I(if Report does not align with Audit Template Generator and Audit Director rejects the report)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7:09.254" idx="39">
    <p:pos x="4798" y="4156"/>
    <p:text>Perform Final Report Review (if Report aligns with Audit Template Generator and Audit Director accepts the report)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7:41.572" idx="41">
    <p:pos x="5932" y="4246"/>
    <p:text>Request Audit Director Draft Report Review &amp; Preapproval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7:59.262" idx="42">
    <p:pos x="1150" y="3982"/>
    <p:text>Review Draft Report for Preapproval (If not preapproved go to back to step 39)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8:14.119" idx="43">
    <p:pos x="1624" y="3682"/>
    <p:text>Review Draft Report (vs Audit Template Generator Details and provide feedback, as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8:34.006" idx="44">
    <p:pos x="3610" y="922"/>
    <p:text>Download Report Template (Local Drive)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8:50.738" idx="45">
    <p:pos x="5620" y="3322"/>
    <p:text>Work with Engagement Team to Draft Report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1-04-21T22:49:25.780" idx="46">
    <p:pos x="1372" y="622"/>
    <p:text>Perform Final Approval Review In Audit Template Generator (only if Audit Template Generator notification is set to correct Audit Director)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9:40.745" idx="47">
    <p:pos x="970" y="832"/>
    <p:text>Mark Report as Approved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49:52.534" idx="48">
    <p:pos x="5692" y="526"/>
    <p:text>Set Audit Template Generator Notification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0:07.864" idx="49">
    <p:pos x="3172" y="664"/>
    <p:text>Go back to step 26 and make necessary corrections to Audit Template Generator Report Details (only if Audit Director clicks "Reject" in Audit Template Generator)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0:22.772" idx="50">
    <p:pos x="1600" y="2278"/>
    <p:text>Review Risk Management Tool (and update Risk Management Tool if necessary)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0:37.049" idx="51">
    <p:pos x="2548" y="2290"/>
    <p:text>Make necessary corrections to Risk Management Tool Report Details and go back to step 15 (if Audit Director clicks "Reject" in the Risk Management Tool).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0:54.497" idx="52">
    <p:pos x="2476" y="1768"/>
    <p:text>Make Necessary Corrections to Audit Board Report Details and go back to step 3 (Audit Director clicks "Reject" in Audit Board).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1:08.628" idx="53">
    <p:pos x="5170" y="3358"/>
    <p:text>Make Necessary Corrections to Audit Board Report Details and go back to step 3 (Audit Director clicks "Reject" in Audit Board).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1:22.374" idx="54">
    <p:pos x="5164" y="868"/>
    <p:text>Set Preview Status &amp; Reconfirm Audit Template Generator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1:34.761" idx="55">
    <p:pos x="5152" y="1354"/>
    <p:text>Reconfirm Audit Board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1:49.160" idx="56">
    <p:pos x="5812" y="3382"/>
    <p:text>Send Final Report with Confirmed All Approvals to Report Issuer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2:01.525" idx="57">
    <p:pos x="6922" y="3400"/>
    <p:text>Review Final Report with Confirmed All Approvals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2:14.159" idx="58">
    <p:pos x="7408" y="3334"/>
    <p:text>Prepare Final Report for Issuance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2:29.328" idx="59">
    <p:pos x="7534" y="3670"/>
    <p:text>Report Issuer Email Finalized Report to Audit Director for Review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3:22.437" idx="61">
    <p:pos x="1528" y="3424"/>
    <p:text>Review, Approve, and Notify Audit Manager Final Report is Approved for Issuance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3:36.645" idx="62">
    <p:pos x="5242" y="3886"/>
    <p:text>Confirm and Notify Report Issuer to Issue the Report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3:52.517" idx="63">
    <p:pos x="6904" y="3850"/>
    <p:text>Issue Final Report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1-04-21T22:54:19.914" idx="64">
    <p:pos x="7264" y="3466"/>
    <p:text>Issue Final Report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4:31.501" idx="65">
    <p:pos x="6844" y="3790"/>
    <p:text>Prepare Post-Audit Questionnaire Stakeholder List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4:44.845" idx="66">
    <p:pos x="7456" y="3850"/>
    <p:text>Send Questionnaires to Stakeholders</p:text>
    <p:extLst>
      <p:ext uri="{C676402C-5697-4E1C-873F-D02D1690AC5C}">
        <p15:threadingInfo xmlns:p15="http://schemas.microsoft.com/office/powerpoint/2012/main" timeZoneBias="240"/>
      </p:ext>
    </p:extLst>
  </p:cm>
  <p:cm authorId="5" dt="2021-04-21T22:54:57.637" idx="67">
    <p:pos x="5140" y="1336"/>
    <p:text>Update Status to “Finalized”</p:text>
    <p:extLst>
      <p:ext uri="{C676402C-5697-4E1C-873F-D02D1690AC5C}">
        <p15:threadingInfo xmlns:p15="http://schemas.microsoft.com/office/powerpoint/2012/main" timeZoneBias="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4/21/2021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en-US" smtClean="0"/>
              <a:pPr/>
              <a:t>4/21/2021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478" tIns="49238" rIns="98478" bIns="492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8478" tIns="49238" rIns="98478" bIns="4923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E9ED29CA-6A60-490D-9D54-EA7CC7AF832C}"/>
              </a:ext>
            </a:extLst>
          </p:cNvPr>
          <p:cNvGrpSpPr>
            <a:grpSpLocks noChangeAspect="1"/>
          </p:cNvGrpSpPr>
          <p:nvPr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bg1"/>
          </a:solidFill>
        </p:grpSpPr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119E2360-A688-44DF-A6BB-76D18177C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accent1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4265C3C7-34A9-47F1-AB5F-2771E18789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9400861-EDC5-4A80-9569-C20320CE0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64DC9296-DBBC-4C4E-ACB4-7DA2607D52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3E26591B-8E9F-4856-8284-BF3F8DB6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10">
              <a:extLst>
                <a:ext uri="{FF2B5EF4-FFF2-40B4-BE49-F238E27FC236}">
                  <a16:creationId xmlns:a16="http://schemas.microsoft.com/office/drawing/2014/main" id="{43F42271-5510-4D15-B07B-133237928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00E9FD99-54D9-422B-9717-D0DD3442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F30821-90D3-436A-8DDF-D130E664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5C1A565D-B22B-4EE2-ACC9-C993D581F0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666738FD-9737-43F5-8E36-896FD725F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Picture Placeholder 8">
            <a:extLst>
              <a:ext uri="{FF2B5EF4-FFF2-40B4-BE49-F238E27FC236}">
                <a16:creationId xmlns:a16="http://schemas.microsoft.com/office/drawing/2014/main" id="{AC175F74-77C8-4969-BBF5-920619ED7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B345DB50-CB94-4421-9E14-33DABF973475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01651" y="5186207"/>
            <a:ext cx="4446269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1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70C5F18-5824-4737-AA04-AA61C1FBBF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651" y="6381750"/>
            <a:ext cx="4446269" cy="2730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250D39-3CD2-434D-B748-17EED0F3A2F1}"/>
              </a:ext>
            </a:extLst>
          </p:cNvPr>
          <p:cNvGrpSpPr>
            <a:grpSpLocks noChangeAspect="1"/>
          </p:cNvGrpSpPr>
          <p:nvPr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E29F2EAE-0B0B-4311-B8C7-B92308FDB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D66D6FD-671C-4971-84E7-3F95D681AA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7">
              <a:extLst>
                <a:ext uri="{FF2B5EF4-FFF2-40B4-BE49-F238E27FC236}">
                  <a16:creationId xmlns:a16="http://schemas.microsoft.com/office/drawing/2014/main" id="{A0D0BAEB-42C5-4909-8FAE-D062C5097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A442559A-2DAB-4A59-908E-A9F3003354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3319EAFB-82E3-4AA5-8E76-BCBFD4851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 10">
              <a:extLst>
                <a:ext uri="{FF2B5EF4-FFF2-40B4-BE49-F238E27FC236}">
                  <a16:creationId xmlns:a16="http://schemas.microsoft.com/office/drawing/2014/main" id="{1B86A800-7B43-42DC-8F55-2BE218DAA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74D7DE78-318C-43DC-8425-6815074FD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B9FF502-04DE-4886-8EC5-F59E2DDA7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AFD2C9A9-58B2-40D7-900D-9935E569C9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FBFCAACE-51E1-460B-B814-DB6E1935A9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35D988E-AB9B-4338-8B0B-A9D2FBBD359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8" name="Oval 5">
              <a:extLst>
                <a:ext uri="{FF2B5EF4-FFF2-40B4-BE49-F238E27FC236}">
                  <a16:creationId xmlns:a16="http://schemas.microsoft.com/office/drawing/2014/main" id="{900D145D-F249-4360-A851-84590354DE0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DA91093B-1D7D-4E9C-80DD-053FD0C9282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4" name="Rectangle 7">
              <a:extLst>
                <a:ext uri="{FF2B5EF4-FFF2-40B4-BE49-F238E27FC236}">
                  <a16:creationId xmlns:a16="http://schemas.microsoft.com/office/drawing/2014/main" id="{D75F7421-C68D-4202-A0E2-B866717DDEF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6DE98E27-9E3D-4174-9895-EE41667C63A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6" name="Rectangle 9">
              <a:extLst>
                <a:ext uri="{FF2B5EF4-FFF2-40B4-BE49-F238E27FC236}">
                  <a16:creationId xmlns:a16="http://schemas.microsoft.com/office/drawing/2014/main" id="{A400316F-9B75-46A7-B1DF-72DD3623FD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7" name="Rectangle 10">
              <a:extLst>
                <a:ext uri="{FF2B5EF4-FFF2-40B4-BE49-F238E27FC236}">
                  <a16:creationId xmlns:a16="http://schemas.microsoft.com/office/drawing/2014/main" id="{80392710-6741-4A2A-B74E-E7E47B6F6C9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7E5628F7-91B4-40CC-93AA-15FE7FE83E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12">
              <a:extLst>
                <a:ext uri="{FF2B5EF4-FFF2-40B4-BE49-F238E27FC236}">
                  <a16:creationId xmlns:a16="http://schemas.microsoft.com/office/drawing/2014/main" id="{705DD4AC-A5BB-439E-AD61-E7E5A2A00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B332C818-B977-4B0B-BF7A-3565E9B5BE5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01AFB913-ABEF-4721-A184-6CE57CC2AA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156167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450351" y="1665288"/>
            <a:ext cx="6240000" cy="471646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501651" y="1665289"/>
            <a:ext cx="4456429" cy="47164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5029200" algn="r"/>
              </a:tabLst>
              <a:defRPr>
                <a:latin typeface="+mn-lt"/>
              </a:defRPr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tabLst>
                <a:tab pos="5029200" algn="r"/>
              </a:tabLst>
              <a:defRPr>
                <a:latin typeface="+mn-lt"/>
              </a:defRPr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>
                <a:latin typeface="+mn-lt"/>
              </a:defRPr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tabLst>
                <a:tab pos="5029200" algn="r"/>
              </a:tabLst>
              <a:defRPr>
                <a:latin typeface="+mn-lt"/>
              </a:defRPr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 baseline="0">
                <a:latin typeface="+mn-lt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632EF4-0628-41B2-82A6-C4B3B1304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1" y="317501"/>
            <a:ext cx="11188700" cy="3098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666503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of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501651" y="1665289"/>
            <a:ext cx="5305579" cy="47164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5029200" algn="r"/>
              </a:tabLst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tabLst>
                <a:tab pos="5029200" algn="r"/>
              </a:tabLst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tabLst>
                <a:tab pos="5029200" algn="r"/>
              </a:tabLst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6381539" y="1665289"/>
            <a:ext cx="5322781" cy="47164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5029200" algn="r"/>
              </a:tabLst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tabLst>
                <a:tab pos="5029200" algn="r"/>
              </a:tabLst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tabLst>
                <a:tab pos="5029200" algn="r"/>
              </a:tabLst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A9CD2DA-AA83-4DCB-8501-DE5878CC0B8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CB6144-2726-4520-8393-B7B337E0F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1" y="317501"/>
            <a:ext cx="11188700" cy="3098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593146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/>
          <p:cNvSpPr>
            <a:spLocks noGrp="1"/>
          </p:cNvSpPr>
          <p:nvPr>
            <p:ph sz="quarter" idx="10"/>
          </p:nvPr>
        </p:nvSpPr>
        <p:spPr>
          <a:xfrm>
            <a:off x="501652" y="1665289"/>
            <a:ext cx="5355165" cy="44557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5029200" algn="r"/>
              </a:tabLst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tabLst>
                <a:tab pos="5029200" algn="r"/>
              </a:tabLst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tabLst>
                <a:tab pos="5029200" algn="r"/>
              </a:tabLst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341223" y="2125013"/>
            <a:ext cx="5349128" cy="3996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341223" y="1665288"/>
            <a:ext cx="5349128" cy="420687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50" y="6121014"/>
            <a:ext cx="11188700" cy="26073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E911C489-B226-49BC-B069-119CF8BC96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F47218A4-44FE-4E96-A903-7AD44AF4E8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95341607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341221" y="2125013"/>
            <a:ext cx="5349129" cy="3996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341222" y="1665288"/>
            <a:ext cx="5349129" cy="420687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49" y="6121014"/>
            <a:ext cx="11165419" cy="26073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501650" y="2125013"/>
            <a:ext cx="5349240" cy="3996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501649" y="1665288"/>
            <a:ext cx="5349240" cy="420687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D528E1B-5BDF-48B1-B9CD-A31A996312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56A696DA-71F5-44D5-B231-17F470D2F6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5260727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501650" y="1665289"/>
            <a:ext cx="4431857" cy="47164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5029200" algn="r"/>
              </a:tabLst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tabLst>
                <a:tab pos="5029200" algn="r"/>
              </a:tabLst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tabLst>
                <a:tab pos="5029200" algn="r"/>
              </a:tabLst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5450349" y="1665289"/>
            <a:ext cx="6240000" cy="47164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5029200" algn="r"/>
              </a:tabLst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tabLst>
                <a:tab pos="5029200" algn="r"/>
              </a:tabLst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tabLst>
                <a:tab pos="5029200" algn="r"/>
              </a:tabLst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DCFBECF-F261-4066-B77C-A1FCF54AA0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6E9BEEDA-6F6F-4BD9-B1D8-9731D1B037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01489188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 with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7577882" y="1658680"/>
            <a:ext cx="4112468" cy="4723072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5029200" algn="r"/>
              </a:tabLst>
              <a:defRPr sz="2100">
                <a:solidFill>
                  <a:schemeClr val="accent3"/>
                </a:solidFill>
              </a:defRPr>
            </a:lvl1pPr>
            <a:lvl2pPr>
              <a:tabLst>
                <a:tab pos="5029200" algn="r"/>
              </a:tabLst>
              <a:defRPr/>
            </a:lvl2pPr>
            <a:lvl3pPr>
              <a:tabLst>
                <a:tab pos="5029200" algn="r"/>
              </a:tabLst>
              <a:defRPr/>
            </a:lvl3pPr>
            <a:lvl4pPr>
              <a:tabLst>
                <a:tab pos="5029200" algn="r"/>
              </a:tabLst>
              <a:defRPr/>
            </a:lvl4pPr>
            <a:lvl5pPr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501651" y="1665288"/>
            <a:ext cx="6506348" cy="47164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5029200" algn="r"/>
              </a:tabLst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tabLst>
                <a:tab pos="5029200" algn="r"/>
              </a:tabLst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tabLst>
                <a:tab pos="5029200" algn="r"/>
              </a:tabLst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68009483-F3D1-4AD9-8031-CEB4620DB8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51FE75E2-F986-4CD3-8A43-338DEE272C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08113661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504000" y="2051999"/>
            <a:ext cx="3549549" cy="40690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01650" y="1659145"/>
            <a:ext cx="3549549" cy="39211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322401" y="2051999"/>
            <a:ext cx="3549549" cy="40690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321226" y="1659145"/>
            <a:ext cx="3549549" cy="39211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Chart Placeholder 3"/>
          <p:cNvSpPr>
            <a:spLocks noGrp="1"/>
          </p:cNvSpPr>
          <p:nvPr>
            <p:ph type="chart" sz="quarter" idx="21"/>
          </p:nvPr>
        </p:nvSpPr>
        <p:spPr>
          <a:xfrm>
            <a:off x="8140801" y="2051999"/>
            <a:ext cx="3549549" cy="40690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8140801" y="1659145"/>
            <a:ext cx="3549549" cy="398256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49" y="6121014"/>
            <a:ext cx="11165419" cy="26073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F3BAE7D4-2DCE-493F-8804-6735FFDC6D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AA8666D-884E-4CE4-A16C-E06A6E0BAE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18956924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01649" y="1674086"/>
            <a:ext cx="2712000" cy="1260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327216" y="1674086"/>
            <a:ext cx="2712000" cy="1260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152783" y="1674086"/>
            <a:ext cx="2712000" cy="1260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78351" y="1674086"/>
            <a:ext cx="2712000" cy="12600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01650" y="3124200"/>
            <a:ext cx="2720468" cy="32575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149963" y="3120551"/>
            <a:ext cx="2712000" cy="3261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30040" y="3124200"/>
            <a:ext cx="2712000" cy="32575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8993169" y="3108508"/>
            <a:ext cx="2697183" cy="327324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0"/>
              </a:spcAft>
              <a:defRPr/>
            </a:lvl7pPr>
            <a:lvl8pPr marL="356400" indent="-176400">
              <a:spcAft>
                <a:spcPts val="0"/>
              </a:spcAft>
              <a:defRPr/>
            </a:lvl8pPr>
            <a:lvl9pPr marL="356400" indent="-176400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CB36819A-C0CE-4CC8-96BE-D57C8135F44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A14F8B0D-4D62-4988-B307-1BB6BBEEC1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55841089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4000" y="1672337"/>
            <a:ext cx="5496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24085" y="1665377"/>
            <a:ext cx="5475067" cy="60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4000" y="4065173"/>
            <a:ext cx="5496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24085" y="4065173"/>
            <a:ext cx="5475067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504000" y="1845377"/>
            <a:ext cx="1968000" cy="14760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6224085" y="1845377"/>
            <a:ext cx="1968000" cy="14760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504000" y="4256213"/>
            <a:ext cx="1968000" cy="14760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6224085" y="4256213"/>
            <a:ext cx="1968000" cy="14760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>
          <a:xfrm>
            <a:off x="2683483" y="1845377"/>
            <a:ext cx="3288000" cy="1944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0"/>
              </a:spcAft>
              <a:buFontTx/>
              <a:buNone/>
              <a:defRPr b="1"/>
            </a:lvl1pPr>
            <a:lvl2pPr marL="1397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3"/>
          </p:nvPr>
        </p:nvSpPr>
        <p:spPr>
          <a:xfrm>
            <a:off x="8396560" y="1845377"/>
            <a:ext cx="3302592" cy="1944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0"/>
              </a:spcAft>
              <a:buFontTx/>
              <a:buNone/>
              <a:defRPr b="1"/>
            </a:lvl1pPr>
            <a:lvl2pPr marL="1397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34"/>
          </p:nvPr>
        </p:nvSpPr>
        <p:spPr>
          <a:xfrm>
            <a:off x="2683483" y="4256213"/>
            <a:ext cx="3288000" cy="1944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0"/>
              </a:spcAft>
              <a:buFontTx/>
              <a:buNone/>
              <a:defRPr b="1"/>
            </a:lvl1pPr>
            <a:lvl2pPr marL="1397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5"/>
          </p:nvPr>
        </p:nvSpPr>
        <p:spPr>
          <a:xfrm>
            <a:off x="8396560" y="4256213"/>
            <a:ext cx="3302592" cy="1944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0"/>
              </a:spcAft>
              <a:buFontTx/>
              <a:buNone/>
              <a:defRPr b="1"/>
            </a:lvl1pPr>
            <a:lvl2pPr marL="139700" indent="-139700" algn="l"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753468-486C-4E44-B97B-3442F4990D23}"/>
              </a:ext>
            </a:extLst>
          </p:cNvPr>
          <p:cNvSpPr/>
          <p:nvPr/>
        </p:nvSpPr>
        <p:spPr>
          <a:xfrm>
            <a:off x="476780" y="1669027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4C2095-0900-4569-A109-645CF4777A8D}"/>
              </a:ext>
            </a:extLst>
          </p:cNvPr>
          <p:cNvSpPr/>
          <p:nvPr/>
        </p:nvSpPr>
        <p:spPr>
          <a:xfrm>
            <a:off x="6184900" y="1669027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8A3CDF-F5A1-44AC-9648-5A3D0461AB03}"/>
              </a:ext>
            </a:extLst>
          </p:cNvPr>
          <p:cNvSpPr/>
          <p:nvPr/>
        </p:nvSpPr>
        <p:spPr>
          <a:xfrm>
            <a:off x="469900" y="406517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8A9EEEA-4AE4-43FE-9262-BC961D83A4C2}"/>
              </a:ext>
            </a:extLst>
          </p:cNvPr>
          <p:cNvSpPr/>
          <p:nvPr/>
        </p:nvSpPr>
        <p:spPr>
          <a:xfrm>
            <a:off x="6184900" y="406517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E14920E0-BAB9-44E6-A33A-5F4B6E751C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B186F496-8F3D-4D1B-850D-31517B35E6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0DA35B-33FF-43EA-B25A-C41FAE3895FE}"/>
              </a:ext>
            </a:extLst>
          </p:cNvPr>
          <p:cNvSpPr/>
          <p:nvPr/>
        </p:nvSpPr>
        <p:spPr>
          <a:xfrm>
            <a:off x="476780" y="1669027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FDB6557-D6FD-466B-8D3E-3CA708F12E73}"/>
              </a:ext>
            </a:extLst>
          </p:cNvPr>
          <p:cNvSpPr/>
          <p:nvPr/>
        </p:nvSpPr>
        <p:spPr>
          <a:xfrm>
            <a:off x="6184900" y="1669027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FB24D0F-7771-4CE5-8960-0A3E81C0F642}"/>
              </a:ext>
            </a:extLst>
          </p:cNvPr>
          <p:cNvSpPr/>
          <p:nvPr/>
        </p:nvSpPr>
        <p:spPr>
          <a:xfrm>
            <a:off x="469900" y="406517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7787FC-D28B-408A-8718-323CBB5A4885}"/>
              </a:ext>
            </a:extLst>
          </p:cNvPr>
          <p:cNvSpPr/>
          <p:nvPr/>
        </p:nvSpPr>
        <p:spPr>
          <a:xfrm>
            <a:off x="6184900" y="406517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843AFDC-68A4-4D09-8F2E-8F5868A21405}"/>
              </a:ext>
            </a:extLst>
          </p:cNvPr>
          <p:cNvSpPr/>
          <p:nvPr userDrawn="1"/>
        </p:nvSpPr>
        <p:spPr>
          <a:xfrm>
            <a:off x="476780" y="1669027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1E9E8D4-00A2-44E2-A14B-6AEA5102B278}"/>
              </a:ext>
            </a:extLst>
          </p:cNvPr>
          <p:cNvSpPr/>
          <p:nvPr userDrawn="1"/>
        </p:nvSpPr>
        <p:spPr>
          <a:xfrm>
            <a:off x="6184900" y="1669027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EFD725F-23DE-4826-A867-5F9CE983F8F2}"/>
              </a:ext>
            </a:extLst>
          </p:cNvPr>
          <p:cNvSpPr/>
          <p:nvPr userDrawn="1"/>
        </p:nvSpPr>
        <p:spPr>
          <a:xfrm>
            <a:off x="469900" y="406517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AC698B6-FF29-48D7-A20E-957F651B531E}"/>
              </a:ext>
            </a:extLst>
          </p:cNvPr>
          <p:cNvSpPr/>
          <p:nvPr userDrawn="1"/>
        </p:nvSpPr>
        <p:spPr>
          <a:xfrm>
            <a:off x="6184900" y="4065173"/>
            <a:ext cx="55368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1289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lifications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12874" y="1857892"/>
            <a:ext cx="5466824" cy="1695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1000"/>
              </a:spcAft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246195" y="1857892"/>
            <a:ext cx="5444156" cy="1695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1000"/>
              </a:spcAft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Rectangle 3"/>
          <p:cNvSpPr/>
          <p:nvPr/>
        </p:nvSpPr>
        <p:spPr>
          <a:xfrm>
            <a:off x="504000" y="1705378"/>
            <a:ext cx="5466824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6195" y="1705378"/>
            <a:ext cx="5452957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6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4769491" y="1857892"/>
            <a:ext cx="1210207" cy="549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Co-brand</a:t>
            </a:r>
            <a:br>
              <a:rPr lang="en-US" sz="1200" noProof="0" dirty="0">
                <a:solidFill>
                  <a:schemeClr val="bg1"/>
                </a:solidFill>
              </a:rPr>
            </a:br>
            <a:r>
              <a:rPr lang="en-US" sz="12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10446190" y="1857892"/>
            <a:ext cx="1244161" cy="549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Co-brand</a:t>
            </a:r>
            <a:br>
              <a:rPr lang="en-US" sz="1200" noProof="0" dirty="0">
                <a:solidFill>
                  <a:schemeClr val="bg1"/>
                </a:solidFill>
              </a:rPr>
            </a:br>
            <a:r>
              <a:rPr lang="en-US" sz="1200" noProof="0" dirty="0">
                <a:solidFill>
                  <a:schemeClr val="bg1"/>
                </a:solidFill>
              </a:rPr>
              <a:t>Logo</a:t>
            </a:r>
          </a:p>
          <a:p>
            <a:endParaRPr lang="en-US" noProof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3703CC-2625-4A3C-9057-35BB359C858C}"/>
              </a:ext>
            </a:extLst>
          </p:cNvPr>
          <p:cNvSpPr/>
          <p:nvPr/>
        </p:nvSpPr>
        <p:spPr>
          <a:xfrm>
            <a:off x="469899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97003E-0D5A-4199-A9D0-BFB3CBF4A0D4}"/>
              </a:ext>
            </a:extLst>
          </p:cNvPr>
          <p:cNvSpPr/>
          <p:nvPr/>
        </p:nvSpPr>
        <p:spPr>
          <a:xfrm>
            <a:off x="6167796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4074C3BE-314B-470C-927B-DBC4A457D9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E8EE9A28-CEAF-410C-B504-E930E2347F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1FFC15-3C97-48B0-861A-657AC081F266}"/>
              </a:ext>
            </a:extLst>
          </p:cNvPr>
          <p:cNvSpPr/>
          <p:nvPr/>
        </p:nvSpPr>
        <p:spPr>
          <a:xfrm>
            <a:off x="469899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725472-BC96-48FD-96B0-C09B68923B28}"/>
              </a:ext>
            </a:extLst>
          </p:cNvPr>
          <p:cNvSpPr/>
          <p:nvPr/>
        </p:nvSpPr>
        <p:spPr>
          <a:xfrm>
            <a:off x="6167796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5FA341-4A36-4ACA-8A69-078973CB3576}"/>
              </a:ext>
            </a:extLst>
          </p:cNvPr>
          <p:cNvSpPr/>
          <p:nvPr userDrawn="1"/>
        </p:nvSpPr>
        <p:spPr>
          <a:xfrm>
            <a:off x="469899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340598-BE63-4AF2-A3A7-B484B6E166D5}"/>
              </a:ext>
            </a:extLst>
          </p:cNvPr>
          <p:cNvSpPr/>
          <p:nvPr userDrawn="1"/>
        </p:nvSpPr>
        <p:spPr>
          <a:xfrm>
            <a:off x="6167796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618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- Deloitt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1651" y="1670834"/>
            <a:ext cx="10541000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01651" y="3429000"/>
            <a:ext cx="10541000" cy="156653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69695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lifications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4000" y="1705378"/>
            <a:ext cx="5466824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6195" y="1705378"/>
            <a:ext cx="5452957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10456702" y="1857892"/>
            <a:ext cx="1244161" cy="549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504001" y="4103518"/>
            <a:ext cx="5468943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46194" y="4103518"/>
            <a:ext cx="5444716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1000"/>
              </a:spcAft>
            </a:pP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4" name="Picture Placeholder 29"/>
          <p:cNvSpPr>
            <a:spLocks noGrp="1"/>
          </p:cNvSpPr>
          <p:nvPr>
            <p:ph type="pic" sz="quarter" idx="24" hasCustomPrompt="1"/>
          </p:nvPr>
        </p:nvSpPr>
        <p:spPr>
          <a:xfrm>
            <a:off x="4754494" y="4249682"/>
            <a:ext cx="1239381" cy="549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5" name="Picture Placeholder 29"/>
          <p:cNvSpPr>
            <a:spLocks noGrp="1"/>
          </p:cNvSpPr>
          <p:nvPr>
            <p:ph type="pic" sz="quarter" idx="25" hasCustomPrompt="1"/>
          </p:nvPr>
        </p:nvSpPr>
        <p:spPr>
          <a:xfrm>
            <a:off x="10454993" y="4249682"/>
            <a:ext cx="1244160" cy="549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7" name="Picture Placeholder 29"/>
          <p:cNvSpPr>
            <a:spLocks noGrp="1"/>
          </p:cNvSpPr>
          <p:nvPr>
            <p:ph type="pic" sz="quarter" idx="19" hasCustomPrompt="1"/>
          </p:nvPr>
        </p:nvSpPr>
        <p:spPr>
          <a:xfrm>
            <a:off x="4769491" y="1857892"/>
            <a:ext cx="1210207" cy="549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 sz="900"/>
            </a:lvl1pPr>
          </a:lstStyle>
          <a:p>
            <a:pPr>
              <a:spcBef>
                <a:spcPct val="0"/>
              </a:spcBef>
            </a:pPr>
            <a:r>
              <a:rPr lang="en-US" sz="1200" dirty="0">
                <a:solidFill>
                  <a:schemeClr val="bg1"/>
                </a:solidFill>
              </a:rPr>
              <a:t>Co-brand</a:t>
            </a:r>
            <a:br>
              <a:rPr lang="en-US" sz="1200" dirty="0">
                <a:solidFill>
                  <a:schemeClr val="bg1"/>
                </a:solidFill>
              </a:rPr>
            </a:br>
            <a:r>
              <a:rPr lang="en-US" sz="1200" dirty="0">
                <a:solidFill>
                  <a:schemeClr val="bg1"/>
                </a:solidFill>
              </a:rPr>
              <a:t>Logo</a:t>
            </a:r>
          </a:p>
          <a:p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2462FA-7D20-4E6B-9335-5F0CC56925D0}"/>
              </a:ext>
            </a:extLst>
          </p:cNvPr>
          <p:cNvSpPr/>
          <p:nvPr/>
        </p:nvSpPr>
        <p:spPr>
          <a:xfrm>
            <a:off x="469899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5AF616D-3F67-4FD6-BC16-ABC13A0ACA22}"/>
              </a:ext>
            </a:extLst>
          </p:cNvPr>
          <p:cNvSpPr/>
          <p:nvPr/>
        </p:nvSpPr>
        <p:spPr>
          <a:xfrm>
            <a:off x="6167796" y="1705379"/>
            <a:ext cx="5544000" cy="53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986DCA-1B97-4EC9-A852-97E5340E26DC}"/>
              </a:ext>
            </a:extLst>
          </p:cNvPr>
          <p:cNvSpPr/>
          <p:nvPr/>
        </p:nvSpPr>
        <p:spPr>
          <a:xfrm>
            <a:off x="469899" y="4103519"/>
            <a:ext cx="5544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1E9D44-54F1-4CE7-8FDF-78DC08D29E3F}"/>
              </a:ext>
            </a:extLst>
          </p:cNvPr>
          <p:cNvSpPr/>
          <p:nvPr/>
        </p:nvSpPr>
        <p:spPr>
          <a:xfrm>
            <a:off x="6167796" y="4103519"/>
            <a:ext cx="5544000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algn="ctr">
              <a:spcAft>
                <a:spcPts val="1333"/>
              </a:spcAft>
            </a:pPr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3CAAD7DA-8C87-4BD9-82C1-81D09B5A7A7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957D34C-FCB8-47FD-97FA-BF6A4F7FEC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DE12908D-2FA0-48AB-B2FF-08FF433571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2874" y="1857892"/>
            <a:ext cx="5466824" cy="1695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1000"/>
              </a:spcAft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DB1A9EF-276C-4FE9-B33D-E2267D9DB46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246194" y="1857892"/>
            <a:ext cx="5466824" cy="1695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1000"/>
              </a:spcAft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C2A7C1E0-8314-4B78-902A-0828B984B27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37297" y="4249681"/>
            <a:ext cx="5466824" cy="1695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1000"/>
              </a:spcAft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27" name="Text Placeholder 8">
            <a:extLst>
              <a:ext uri="{FF2B5EF4-FFF2-40B4-BE49-F238E27FC236}">
                <a16:creationId xmlns:a16="http://schemas.microsoft.com/office/drawing/2014/main" id="{9057B8DE-1E5B-4E78-8FC1-456B14A880F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246194" y="4249681"/>
            <a:ext cx="5466824" cy="1695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1000"/>
              </a:spcAft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2876540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 green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20000" y="1705968"/>
            <a:ext cx="3556117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4000" y="1700214"/>
            <a:ext cx="3560000" cy="597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15300" y="1705968"/>
            <a:ext cx="3583853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100" noProof="0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D5B122-EABE-4ECA-819A-54D0AA2130F9}"/>
              </a:ext>
            </a:extLst>
          </p:cNvPr>
          <p:cNvSpPr/>
          <p:nvPr/>
        </p:nvSpPr>
        <p:spPr>
          <a:xfrm>
            <a:off x="4278313" y="1705968"/>
            <a:ext cx="3636962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F78E2E-2B9E-4E32-8A54-BC55293CD3C9}"/>
              </a:ext>
            </a:extLst>
          </p:cNvPr>
          <p:cNvSpPr/>
          <p:nvPr/>
        </p:nvSpPr>
        <p:spPr>
          <a:xfrm>
            <a:off x="469900" y="1705968"/>
            <a:ext cx="3627438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0F314D-E019-4AD3-B954-818463FF0B9D}"/>
              </a:ext>
            </a:extLst>
          </p:cNvPr>
          <p:cNvSpPr/>
          <p:nvPr/>
        </p:nvSpPr>
        <p:spPr>
          <a:xfrm>
            <a:off x="8104176" y="1705968"/>
            <a:ext cx="3629025" cy="5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67" noProof="0" dirty="0">
              <a:solidFill>
                <a:schemeClr val="bg1"/>
              </a:solidFill>
            </a:endParaRP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69DF469-1C05-4DC1-B6C9-2712D9E1B83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77DBFC5B-8E23-48FC-97C3-38FCFE6253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F739EC70-7463-4AC3-840B-4FCA6DF3973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12874" y="1857891"/>
            <a:ext cx="3584464" cy="38393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1000"/>
              </a:spcAft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A85F1297-532C-478B-8C8C-A7A406ADF2C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325938" y="1861481"/>
            <a:ext cx="3584464" cy="38393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1000"/>
              </a:spcAft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72E6BFE1-0779-4417-985A-E1020673A1F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148737" y="1857890"/>
            <a:ext cx="3584464" cy="383930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Aft>
                <a:spcPts val="1000"/>
              </a:spcAft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287170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01651" y="1674087"/>
            <a:ext cx="3695700" cy="1971675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006398" y="1674087"/>
            <a:ext cx="3683953" cy="1971675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73075" y="1674087"/>
            <a:ext cx="3657600" cy="1971675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18"/>
          <p:cNvSpPr>
            <a:spLocks noGrp="1"/>
          </p:cNvSpPr>
          <p:nvPr>
            <p:ph idx="1"/>
          </p:nvPr>
        </p:nvSpPr>
        <p:spPr>
          <a:xfrm>
            <a:off x="501651" y="3832225"/>
            <a:ext cx="3683949" cy="209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>
              <a:buFontTx/>
              <a:buNone/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Text Placeholder 18"/>
          <p:cNvSpPr>
            <a:spLocks noGrp="1"/>
          </p:cNvSpPr>
          <p:nvPr>
            <p:ph idx="16"/>
          </p:nvPr>
        </p:nvSpPr>
        <p:spPr>
          <a:xfrm>
            <a:off x="4267200" y="3832225"/>
            <a:ext cx="3657600" cy="209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>
              <a:buFontTx/>
              <a:buNone/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Text Placeholder 18"/>
          <p:cNvSpPr>
            <a:spLocks noGrp="1"/>
          </p:cNvSpPr>
          <p:nvPr>
            <p:ph idx="17"/>
          </p:nvPr>
        </p:nvSpPr>
        <p:spPr>
          <a:xfrm>
            <a:off x="8006398" y="3832225"/>
            <a:ext cx="3683953" cy="209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>
              <a:buFontTx/>
              <a:buNone/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F15AF63-D425-4D3F-B484-4B7A0F329F9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F7002A92-1CF7-42F5-B761-7DB3C2CF11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66365517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lumn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04000" y="2556000"/>
            <a:ext cx="2592000" cy="339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9096836" y="2556000"/>
            <a:ext cx="2592000" cy="339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68279" y="2556000"/>
            <a:ext cx="2592000" cy="339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232557" y="2556000"/>
            <a:ext cx="2592000" cy="339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b="1">
                <a:solidFill>
                  <a:schemeClr val="accent1"/>
                </a:solidFill>
              </a:defRPr>
            </a:lvl1pPr>
            <a:lvl2pPr marL="1397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Char char="−"/>
              <a:defRPr baseline="0"/>
            </a:lvl5pPr>
            <a:lvl6pPr marL="356400" indent="-176400">
              <a:spcAft>
                <a:spcPts val="1000"/>
              </a:spcAft>
              <a:buFont typeface="Verdana" panose="020B0604030504040204" pitchFamily="34" charset="0"/>
              <a:buChar char="−"/>
              <a:defRPr/>
            </a:lvl6pPr>
            <a:lvl7pPr marL="356400" indent="-176400">
              <a:spcAft>
                <a:spcPts val="1000"/>
              </a:spcAft>
              <a:defRPr/>
            </a:lvl7pPr>
            <a:lvl8pPr marL="356400" indent="-176400">
              <a:spcAft>
                <a:spcPts val="1000"/>
              </a:spcAft>
              <a:defRPr/>
            </a:lvl8pPr>
            <a:lvl9pPr marL="356400" indent="-176400">
              <a:spcAft>
                <a:spcPts val="100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3B6715C-C932-49B3-880D-8C5710C8F9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6EA7B5E5-1F8D-43CD-9AD2-8B87181DC5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14024197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, 1 column text with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8"/>
          <p:cNvSpPr>
            <a:spLocks noGrp="1"/>
          </p:cNvSpPr>
          <p:nvPr>
            <p:ph idx="1"/>
          </p:nvPr>
        </p:nvSpPr>
        <p:spPr>
          <a:xfrm>
            <a:off x="501650" y="1665289"/>
            <a:ext cx="5594351" cy="4716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9939BF43-6ABE-4327-81AC-7892A04773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4133C46-CE37-4404-B4D0-9DFA124106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332670249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D1AFA9E9-5EB8-42BF-B15A-3D95DDA547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C3F5B0ED-A4CB-4D19-B6B8-CA9E1139E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85195586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F79D3799-9A6C-45EE-B3ED-0F77AAB658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8983420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459756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01652" y="4211955"/>
            <a:ext cx="8528936" cy="216979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70847" y="4211955"/>
            <a:ext cx="2319503" cy="1725448"/>
          </a:xfrm>
          <a:prstGeom prst="rect">
            <a:avLst/>
          </a:prstGeom>
        </p:spPr>
        <p:txBody>
          <a:bodyPr anchor="ctr" anchorCtr="0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sz="900" dirty="0"/>
              <a:t>Insert sponsorship mark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370850" y="6018028"/>
            <a:ext cx="2319501" cy="36372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9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DBE0613-D0C6-405A-ACD6-58EF0477427B}"/>
              </a:ext>
            </a:extLst>
          </p:cNvPr>
          <p:cNvGrpSpPr>
            <a:grpSpLocks noChangeAspect="1"/>
          </p:cNvGrpSpPr>
          <p:nvPr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FD362D39-3352-4BA0-AC51-553983A71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1156DAFF-F101-4061-AA75-F8EEDC00FC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7">
              <a:extLst>
                <a:ext uri="{FF2B5EF4-FFF2-40B4-BE49-F238E27FC236}">
                  <a16:creationId xmlns:a16="http://schemas.microsoft.com/office/drawing/2014/main" id="{5667AB23-84F3-44E4-B904-5D4D3A9B3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12CE4E7F-CB40-4545-80AF-423201F72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A7B265B2-4EA1-416A-A272-49E48905C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3744CD22-C3A3-4D80-AB50-3E6D34833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3046CB4E-F174-491D-9CAB-2A9115985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8B2D79F2-05A8-4E1C-A4D8-725E52963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9EA13742-485A-4EC3-BF90-9FD12F905B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5D44DAC1-76F0-42F6-93C9-61B9C3054D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5649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01652" y="4211955"/>
            <a:ext cx="8528936" cy="2169796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70847" y="4211955"/>
            <a:ext cx="2319503" cy="1725448"/>
          </a:xfrm>
          <a:prstGeom prst="rect">
            <a:avLst/>
          </a:prstGeom>
        </p:spPr>
        <p:txBody>
          <a:bodyPr anchor="ctr" anchorCtr="0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sz="900" dirty="0"/>
              <a:t>Insert sponsorship mark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370850" y="6018028"/>
            <a:ext cx="2319501" cy="36372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9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DBE0613-D0C6-405A-ACD6-58EF0477427B}"/>
              </a:ext>
            </a:extLst>
          </p:cNvPr>
          <p:cNvGrpSpPr>
            <a:grpSpLocks noChangeAspect="1"/>
          </p:cNvGrpSpPr>
          <p:nvPr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FD362D39-3352-4BA0-AC51-553983A71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1156DAFF-F101-4061-AA75-F8EEDC00FC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7">
              <a:extLst>
                <a:ext uri="{FF2B5EF4-FFF2-40B4-BE49-F238E27FC236}">
                  <a16:creationId xmlns:a16="http://schemas.microsoft.com/office/drawing/2014/main" id="{5667AB23-84F3-44E4-B904-5D4D3A9B3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12CE4E7F-CB40-4545-80AF-423201F72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A7B265B2-4EA1-416A-A272-49E48905C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3744CD22-C3A3-4D80-AB50-3E6D34833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3046CB4E-F174-491D-9CAB-2A9115985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8B2D79F2-05A8-4E1C-A4D8-725E52963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9EA13742-485A-4EC3-BF90-9FD12F905B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5D44DAC1-76F0-42F6-93C9-61B9C3054D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5624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- Deloitte green accent 4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32543E-E807-47A4-A234-D5C7012187B4}"/>
              </a:ext>
            </a:extLst>
          </p:cNvPr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D313D6-5A4E-4826-A4D4-3C0F692F9570}"/>
              </a:ext>
            </a:extLst>
          </p:cNvPr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068994-6C10-4E3B-B991-802F0F138B9D}"/>
              </a:ext>
            </a:extLst>
          </p:cNvPr>
          <p:cNvSpPr txBox="1"/>
          <p:nvPr userDrawn="1"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6379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01652" y="4211955"/>
            <a:ext cx="8528936" cy="2169796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spcAft>
                <a:spcPts val="450"/>
              </a:spcAft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70849" y="4211955"/>
            <a:ext cx="2319503" cy="1725448"/>
          </a:xfrm>
          <a:prstGeom prst="rect">
            <a:avLst/>
          </a:prstGeom>
        </p:spPr>
        <p:txBody>
          <a:bodyPr anchor="ctr" anchorCtr="0"/>
          <a:lstStyle>
            <a:lvl1pPr algn="ctr">
              <a:defRPr sz="675"/>
            </a:lvl1pPr>
          </a:lstStyle>
          <a:p>
            <a:r>
              <a:rPr lang="en-GB" sz="675" dirty="0"/>
              <a:t>Insert sponsorship mark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370851" y="6018028"/>
            <a:ext cx="2319501" cy="36372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0683992-E2D9-4A7F-985E-3EEDF9E4158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4A43E969-ECC9-4A2B-99BD-4E66B33ED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CCB5A79-40EE-4B73-9B49-597C920753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7">
              <a:extLst>
                <a:ext uri="{FF2B5EF4-FFF2-40B4-BE49-F238E27FC236}">
                  <a16:creationId xmlns:a16="http://schemas.microsoft.com/office/drawing/2014/main" id="{78C1DA1C-9988-40E2-A2B5-C957B4176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7FF8C6C2-C845-49E8-9DB6-012D7004B2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42D607E7-411D-49B5-B19A-26CCD5532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10">
              <a:extLst>
                <a:ext uri="{FF2B5EF4-FFF2-40B4-BE49-F238E27FC236}">
                  <a16:creationId xmlns:a16="http://schemas.microsoft.com/office/drawing/2014/main" id="{435F648D-A283-495F-BA4E-A7DBFF0F4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AB2A403B-5633-4D74-A742-6F09315D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E4EBD3EF-692C-4FB7-91EB-2DB640EC5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CEC673F8-1A3A-4CAE-9904-87474B3905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7" name="Freeform 14">
              <a:extLst>
                <a:ext uri="{FF2B5EF4-FFF2-40B4-BE49-F238E27FC236}">
                  <a16:creationId xmlns:a16="http://schemas.microsoft.com/office/drawing/2014/main" id="{10E7F45D-8E34-4D1C-9D45-160C265743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287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- Deloitte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94F347-CBED-4284-9EC5-49E7D0DE163A}"/>
              </a:ext>
            </a:extLst>
          </p:cNvPr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0F962B-678A-498B-A789-1AABA8167BB7}"/>
              </a:ext>
            </a:extLst>
          </p:cNvPr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aseCode">
            <a:extLst>
              <a:ext uri="{FF2B5EF4-FFF2-40B4-BE49-F238E27FC236}">
                <a16:creationId xmlns:a16="http://schemas.microsoft.com/office/drawing/2014/main" id="{BC2FEE15-7322-4EA9-9B51-C9E17E1D753F}"/>
              </a:ext>
            </a:extLst>
          </p:cNvPr>
          <p:cNvSpPr txBox="1"/>
          <p:nvPr userDrawn="1"/>
        </p:nvSpPr>
        <p:spPr>
          <a:xfrm>
            <a:off x="6335184" y="6477000"/>
            <a:ext cx="48965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0"/>
              </a:spcBef>
              <a:buSzPct val="100000"/>
              <a:buFont typeface="Arial"/>
              <a:buNone/>
            </a:pPr>
            <a:r>
              <a:rPr lang="en-US" sz="900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title</a:t>
            </a:r>
            <a:br>
              <a:rPr lang="en-US" sz="900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900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[To edit, click View &gt; Slide Master &gt; Slide Master]</a:t>
            </a:r>
          </a:p>
        </p:txBody>
      </p:sp>
      <p:sp>
        <p:nvSpPr>
          <p:cNvPr id="14" name="Copyright">
            <a:extLst>
              <a:ext uri="{FF2B5EF4-FFF2-40B4-BE49-F238E27FC236}">
                <a16:creationId xmlns:a16="http://schemas.microsoft.com/office/drawing/2014/main" id="{7D3FCA04-794C-427D-BD3F-08F1381AE2A2}"/>
              </a:ext>
            </a:extLst>
          </p:cNvPr>
          <p:cNvSpPr txBox="1"/>
          <p:nvPr userDrawn="1"/>
        </p:nvSpPr>
        <p:spPr>
          <a:xfrm>
            <a:off x="469901" y="6477000"/>
            <a:ext cx="535516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600"/>
              </a:spcBef>
              <a:buSzPct val="100000"/>
              <a:buFont typeface="Arial"/>
              <a:buNone/>
            </a:pPr>
            <a:r>
              <a:rPr lang="en-US" sz="900" noProof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Copyright © 2020 Deloitte Development LLC. All rights reserved.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E1AC4F-974A-4D72-B553-35584B4CE8B9}"/>
              </a:ext>
            </a:extLst>
          </p:cNvPr>
          <p:cNvSpPr txBox="1"/>
          <p:nvPr userDrawn="1"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3906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statement 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01651" y="1665288"/>
            <a:ext cx="9277349" cy="47164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3600"/>
              </a:spcBef>
              <a:buFontTx/>
              <a:buNone/>
              <a:defRPr sz="3600">
                <a:solidFill>
                  <a:schemeClr val="tx1"/>
                </a:solidFill>
              </a:defRPr>
            </a:lvl1pPr>
            <a:lvl2pPr marL="457200" indent="-457200">
              <a:defRPr sz="3000">
                <a:solidFill>
                  <a:schemeClr val="bg2"/>
                </a:solidFill>
              </a:defRPr>
            </a:lvl2pPr>
            <a:lvl3pPr>
              <a:defRPr sz="3000">
                <a:solidFill>
                  <a:schemeClr val="bg2"/>
                </a:solidFill>
              </a:defRPr>
            </a:lvl3pPr>
            <a:lvl4pPr>
              <a:defRPr sz="3000">
                <a:solidFill>
                  <a:schemeClr val="bg2"/>
                </a:solidFill>
              </a:defRPr>
            </a:lvl4pPr>
            <a:lvl5pPr>
              <a:defRPr sz="3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84585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501652" y="2052000"/>
            <a:ext cx="11188699" cy="406901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/>
              <a:t>Click icon to add chart</a:t>
            </a:r>
            <a:endParaRPr lang="en-GB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01652" y="1674087"/>
            <a:ext cx="11188699" cy="357187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501651" y="6121014"/>
            <a:ext cx="11188700" cy="26073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8CFE9674-04ED-4C53-9426-4EA385799F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32455228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8"/>
          <p:cNvSpPr>
            <a:spLocks noGrp="1"/>
          </p:cNvSpPr>
          <p:nvPr>
            <p:ph idx="1"/>
          </p:nvPr>
        </p:nvSpPr>
        <p:spPr>
          <a:xfrm>
            <a:off x="501651" y="1665289"/>
            <a:ext cx="11165416" cy="4716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>
              <a:buFontTx/>
              <a:buNone/>
              <a:defRPr>
                <a:latin typeface="+mn-lt"/>
              </a:defRPr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defRPr>
                <a:latin typeface="+mn-lt"/>
              </a:defRPr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defRPr>
                <a:latin typeface="+mn-lt"/>
              </a:defRPr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defRPr>
                <a:latin typeface="+mn-lt"/>
              </a:defRPr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1AA219-3285-40E3-9146-7A9E17B0F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1" y="317501"/>
            <a:ext cx="11188700" cy="3098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6400698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501651" y="1665289"/>
            <a:ext cx="9277349" cy="47164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tabLst>
                <a:tab pos="6729413" algn="r"/>
              </a:tabLst>
              <a:defRPr>
                <a:latin typeface="+mn-lt"/>
              </a:defRPr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tabLst>
                <a:tab pos="6729413" algn="r"/>
              </a:tabLst>
              <a:defRPr>
                <a:latin typeface="+mn-lt"/>
              </a:defRPr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6729413" algn="r"/>
              </a:tabLst>
              <a:defRPr>
                <a:latin typeface="+mn-lt"/>
              </a:defRPr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tabLst>
                <a:tab pos="6729413" algn="r"/>
              </a:tabLst>
              <a:defRPr>
                <a:latin typeface="+mn-lt"/>
              </a:defRPr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tabLst>
                <a:tab pos="5029200" algn="r"/>
              </a:tabLst>
              <a:defRPr baseline="0">
                <a:latin typeface="+mn-lt"/>
              </a:defRPr>
            </a:lvl5pPr>
            <a:lvl6pPr>
              <a:tabLst>
                <a:tab pos="6729413" algn="r"/>
              </a:tabLst>
              <a:defRPr/>
            </a:lvl6pPr>
            <a:lvl7pPr>
              <a:tabLst>
                <a:tab pos="6729413" algn="r"/>
              </a:tabLst>
              <a:defRPr/>
            </a:lvl7pPr>
            <a:lvl8pPr>
              <a:tabLst>
                <a:tab pos="6729413" algn="r"/>
              </a:tabLst>
              <a:defRPr/>
            </a:lvl8pPr>
            <a:lvl9pPr>
              <a:tabLst>
                <a:tab pos="6729413" algn="r"/>
              </a:tabLs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56660C-D97A-4199-9DB7-D8D50E372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51" y="317501"/>
            <a:ext cx="11188700" cy="3098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322450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tt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862256" y="405929"/>
            <a:ext cx="2804160" cy="102776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185"/>
              </a:spcBef>
              <a:defRPr sz="923">
                <a:solidFill>
                  <a:schemeClr val="tx1"/>
                </a:solidFill>
              </a:defRPr>
            </a:lvl1pPr>
            <a:lvl2pPr>
              <a:defRPr sz="969">
                <a:solidFill>
                  <a:schemeClr val="tx2"/>
                </a:solidFill>
              </a:defRPr>
            </a:lvl2pPr>
            <a:lvl3pPr>
              <a:defRPr sz="969">
                <a:solidFill>
                  <a:schemeClr val="tx2"/>
                </a:solidFill>
              </a:defRPr>
            </a:lvl3pPr>
            <a:lvl4pPr>
              <a:defRPr sz="923">
                <a:solidFill>
                  <a:schemeClr val="tx2"/>
                </a:solidFill>
              </a:defRPr>
            </a:lvl4pPr>
            <a:lvl5pPr>
              <a:defRPr sz="923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95300" y="1665288"/>
            <a:ext cx="2796541" cy="4716462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554"/>
              </a:spcAft>
              <a:defRPr sz="1000"/>
            </a:lvl1pPr>
            <a:lvl2pPr>
              <a:spcBef>
                <a:spcPts val="277"/>
              </a:spcBef>
              <a:defRPr/>
            </a:lvl2pPr>
            <a:lvl3pPr>
              <a:spcBef>
                <a:spcPts val="277"/>
              </a:spcBef>
              <a:defRPr/>
            </a:lvl3pPr>
            <a:lvl4pPr>
              <a:spcBef>
                <a:spcPts val="277"/>
              </a:spcBef>
              <a:defRPr/>
            </a:lvl4pPr>
            <a:lvl5pPr>
              <a:spcBef>
                <a:spcPts val="277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780369" y="1665287"/>
            <a:ext cx="7916331" cy="47164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662"/>
              </a:spcBef>
              <a:buFontTx/>
              <a:buNone/>
              <a:defRPr/>
            </a:lvl1pPr>
            <a:lvl2pPr marL="139700" indent="-139700" algn="l">
              <a:buClrTx/>
              <a:buSzPct val="100000"/>
              <a:buFont typeface="Arial" panose="020B0604020202020204" pitchFamily="34" charset="0"/>
              <a:buChar char="•"/>
              <a:defRPr/>
            </a:lvl2pPr>
            <a:lvl3pPr marL="304800" indent="-139700" algn="l">
              <a:buClrTx/>
              <a:buSzPct val="100000"/>
              <a:buFont typeface="Arial" panose="020B0604020202020204" pitchFamily="34" charset="0"/>
              <a:buChar char="−"/>
              <a:defRPr/>
            </a:lvl3pPr>
            <a:lvl4pPr marL="469900" indent="-139700" algn="l">
              <a:buClrTx/>
              <a:buSzPct val="100000"/>
              <a:buFont typeface="Arial" panose="020B0604020202020204" pitchFamily="34" charset="0"/>
              <a:buChar char="◦"/>
              <a:defRPr/>
            </a:lvl4pPr>
            <a:lvl5pPr marL="635000" indent="-139700" algn="l">
              <a:buClrTx/>
              <a:buSzPct val="100000"/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7C54E12-F787-4B6D-B957-5BFB290BB220}"/>
              </a:ext>
            </a:extLst>
          </p:cNvPr>
          <p:cNvGrpSpPr>
            <a:grpSpLocks noChangeAspect="1"/>
          </p:cNvGrpSpPr>
          <p:nvPr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ED842BC5-6476-461F-92C1-0BBC55269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3D5047E5-5216-4426-B515-7CA533148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7">
              <a:extLst>
                <a:ext uri="{FF2B5EF4-FFF2-40B4-BE49-F238E27FC236}">
                  <a16:creationId xmlns:a16="http://schemas.microsoft.com/office/drawing/2014/main" id="{D0A93C1C-3209-487D-B5A2-563BA5D67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8C70728D-0A6F-4BF8-A124-23D8A2DF30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B2CEECF2-0C1E-4BBC-BE4A-BC449A26D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10">
              <a:extLst>
                <a:ext uri="{FF2B5EF4-FFF2-40B4-BE49-F238E27FC236}">
                  <a16:creationId xmlns:a16="http://schemas.microsoft.com/office/drawing/2014/main" id="{3B9E0F32-14A5-493D-83F2-F42588B92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692FD902-0E73-43D0-B1B8-FA25CD54F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BCD3C252-8F19-4706-8A09-E47384633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32BC4765-ECD3-44BD-AD71-FC51A8134E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4">
              <a:extLst>
                <a:ext uri="{FF2B5EF4-FFF2-40B4-BE49-F238E27FC236}">
                  <a16:creationId xmlns:a16="http://schemas.microsoft.com/office/drawing/2014/main" id="{E37FCFBA-6C21-49F1-BD1E-969002567C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329D6D4-38CD-4379-9FC6-B6687A49C859}"/>
              </a:ext>
            </a:extLst>
          </p:cNvPr>
          <p:cNvGrpSpPr>
            <a:grpSpLocks noChangeAspect="1"/>
          </p:cNvGrpSpPr>
          <p:nvPr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AE6ED15D-2C57-4909-970A-202D915A4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5BD4E32B-226F-46EB-B601-3856A02B7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7">
              <a:extLst>
                <a:ext uri="{FF2B5EF4-FFF2-40B4-BE49-F238E27FC236}">
                  <a16:creationId xmlns:a16="http://schemas.microsoft.com/office/drawing/2014/main" id="{0F1AAD0C-B296-45B7-9E5A-20BD28770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FD121C73-5C5C-4360-8EB5-E75E90671D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7820EBA0-29B2-457F-8C42-C6999B8C2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6AA7EA11-CDBF-464E-9243-90C623095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B624E1B1-6657-49A0-B80A-E1FD4DF1B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E86B2E42-0E10-4A70-B9EF-DB7E343E4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280D859B-0685-4D23-B179-9E42323AB7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B7BF240D-03CC-44FA-B191-E59014FCD7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A2DCA97-92B7-4E52-BE6A-904A9D22F29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39" name="Oval 5">
              <a:extLst>
                <a:ext uri="{FF2B5EF4-FFF2-40B4-BE49-F238E27FC236}">
                  <a16:creationId xmlns:a16="http://schemas.microsoft.com/office/drawing/2014/main" id="{02A83B32-097D-4E01-B3A8-77C48385959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30E27498-E91D-41E0-A196-9E2FB8692F4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1" name="Rectangle 7">
              <a:extLst>
                <a:ext uri="{FF2B5EF4-FFF2-40B4-BE49-F238E27FC236}">
                  <a16:creationId xmlns:a16="http://schemas.microsoft.com/office/drawing/2014/main" id="{524DBE99-D543-47AC-A2B6-25395BDB7D6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209C606A-12E7-40E3-A6B8-DEE79173C9B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3" name="Rectangle 9">
              <a:extLst>
                <a:ext uri="{FF2B5EF4-FFF2-40B4-BE49-F238E27FC236}">
                  <a16:creationId xmlns:a16="http://schemas.microsoft.com/office/drawing/2014/main" id="{73ED221B-16E3-4EBE-8EBC-9F66E803CB3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4" name="Rectangle 10">
              <a:extLst>
                <a:ext uri="{FF2B5EF4-FFF2-40B4-BE49-F238E27FC236}">
                  <a16:creationId xmlns:a16="http://schemas.microsoft.com/office/drawing/2014/main" id="{0D697A95-88D2-47F0-B4DF-915E2EDEDB5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960B0F46-3D82-4FFC-B9BB-9D5BF8DA27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DBC1DB9C-3617-4E82-B521-DF02390A435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265776A6-2E98-464E-8730-90C3148BA8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44252080-8419-4833-996E-5F1D7B09FF4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435820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32"/>
            </p:custDataLst>
            <p:extLst>
              <p:ext uri="{D42A27DB-BD31-4B8C-83A1-F6EECF244321}">
                <p14:modId xmlns:p14="http://schemas.microsoft.com/office/powerpoint/2010/main" val="4184034811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3" imgW="270" imgH="270" progId="TCLayout.ActiveDocument.1">
                  <p:embed/>
                </p:oleObj>
              </mc:Choice>
              <mc:Fallback>
                <p:oleObj name="think-cell Slide" r:id="rId33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27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8" r:id="rId12"/>
    <p:sldLayoutId id="2147484009" r:id="rId13"/>
    <p:sldLayoutId id="2147484010" r:id="rId14"/>
    <p:sldLayoutId id="2147484011" r:id="rId15"/>
    <p:sldLayoutId id="2147484012" r:id="rId16"/>
    <p:sldLayoutId id="2147484013" r:id="rId17"/>
    <p:sldLayoutId id="2147484014" r:id="rId18"/>
    <p:sldLayoutId id="2147484015" r:id="rId19"/>
    <p:sldLayoutId id="2147484016" r:id="rId20"/>
    <p:sldLayoutId id="2147484017" r:id="rId21"/>
    <p:sldLayoutId id="2147484018" r:id="rId22"/>
    <p:sldLayoutId id="2147484019" r:id="rId23"/>
    <p:sldLayoutId id="2147484020" r:id="rId24"/>
    <p:sldLayoutId id="2147484021" r:id="rId25"/>
    <p:sldLayoutId id="2147484022" r:id="rId26"/>
    <p:sldLayoutId id="2147484023" r:id="rId27"/>
    <p:sldLayoutId id="2147484024" r:id="rId28"/>
    <p:sldLayoutId id="2147484025" r:id="rId29"/>
    <p:sldLayoutId id="2147484040" r:id="rId30"/>
  </p:sldLayoutIdLst>
  <p:transition>
    <p:fade/>
  </p:transition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n-lt"/>
          <a:ea typeface="+mj-ea"/>
          <a:cs typeface="Calibri Light" panose="020F0302020204030204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SzPct val="100000"/>
        <a:buFontTx/>
        <a:buNone/>
        <a:defRPr sz="1300" b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1pPr>
      <a:lvl2pPr marL="139700" indent="-1397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•"/>
        <a:defRPr lang="en-US" sz="1300" b="0" kern="120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2pPr>
      <a:lvl3pPr marL="304800" indent="-1397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−"/>
        <a:defRPr lang="en-US" sz="1300" kern="120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3pPr>
      <a:lvl4pPr marL="469900" indent="-1397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◦"/>
        <a:defRPr lang="en-US" sz="13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4pPr>
      <a:lvl5pPr marL="635000" indent="-139700" algn="l" defTabSz="798513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−"/>
        <a:tabLst/>
        <a:defRPr lang="en-US" sz="13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5pPr>
      <a:lvl6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4">
          <p15:clr>
            <a:srgbClr val="F26B43"/>
          </p15:clr>
        </p15:guide>
        <p15:guide id="3" orient="horz" pos="4020">
          <p15:clr>
            <a:srgbClr val="F26B43"/>
          </p15:clr>
        </p15:guide>
        <p15:guide id="4" pos="237">
          <p15:clr>
            <a:srgbClr val="F26B43"/>
          </p15:clr>
        </p15:guide>
        <p15:guide id="5" pos="5523">
          <p15:clr>
            <a:srgbClr val="F26B43"/>
          </p15:clr>
        </p15:guide>
        <p15:guide id="7" orient="horz" pos="200">
          <p15:clr>
            <a:srgbClr val="F26B43"/>
          </p15:clr>
        </p15:guide>
        <p15:guide id="8" orient="horz" pos="4080">
          <p15:clr>
            <a:srgbClr val="F26B43"/>
          </p15:clr>
        </p15:guide>
        <p15:guide id="10" pos="3721">
          <p15:clr>
            <a:srgbClr val="F26B43"/>
          </p15:clr>
        </p15:guide>
        <p15:guide id="11" orient="horz" pos="236">
          <p15:clr>
            <a:srgbClr val="F26B43"/>
          </p15:clr>
        </p15:guide>
        <p15:guide id="12" pos="1022">
          <p15:clr>
            <a:srgbClr val="F26B43"/>
          </p15:clr>
        </p15:guide>
        <p15:guide id="13" pos="1137">
          <p15:clr>
            <a:srgbClr val="F26B43"/>
          </p15:clr>
        </p15:guide>
        <p15:guide id="14" pos="1920">
          <p15:clr>
            <a:srgbClr val="F26B43"/>
          </p15:clr>
        </p15:guide>
        <p15:guide id="15" pos="2033">
          <p15:clr>
            <a:srgbClr val="F26B43"/>
          </p15:clr>
        </p15:guide>
        <p15:guide id="16" pos="4620">
          <p15:clr>
            <a:srgbClr val="F26B43"/>
          </p15:clr>
        </p15:guide>
        <p15:guide id="17" pos="2823">
          <p15:clr>
            <a:srgbClr val="F26B43"/>
          </p15:clr>
        </p15:guide>
        <p15:guide id="18" pos="2937">
          <p15:clr>
            <a:srgbClr val="F26B43"/>
          </p15:clr>
        </p15:guide>
        <p15:guide id="19" pos="2880">
          <p15:clr>
            <a:srgbClr val="F26B43"/>
          </p15:clr>
        </p15:guide>
        <p15:guide id="20" pos="4734">
          <p15:clr>
            <a:srgbClr val="F26B43"/>
          </p15:clr>
        </p15:guide>
        <p15:guide id="22" orient="horz" pos="640">
          <p15:clr>
            <a:srgbClr val="F26B43"/>
          </p15:clr>
        </p15:guide>
        <p15:guide id="64" pos="5098" userDrawn="1">
          <p15:clr>
            <a:srgbClr val="F26B43"/>
          </p15:clr>
        </p15:guide>
        <p15:guide id="65" orient="horz" pos="2160" userDrawn="1">
          <p15:clr>
            <a:srgbClr val="F26B43"/>
          </p15:clr>
        </p15:guide>
        <p15:guide id="66" orient="horz" pos="3968" userDrawn="1">
          <p15:clr>
            <a:srgbClr val="F26B43"/>
          </p15:clr>
        </p15:guide>
        <p15:guide id="67" pos="312" userDrawn="1">
          <p15:clr>
            <a:srgbClr val="F26B43"/>
          </p15:clr>
        </p15:guide>
        <p15:guide id="68" pos="7368" userDrawn="1">
          <p15:clr>
            <a:srgbClr val="F26B43"/>
          </p15:clr>
        </p15:guide>
        <p15:guide id="69" orient="horz" pos="245" userDrawn="1">
          <p15:clr>
            <a:srgbClr val="F26B43"/>
          </p15:clr>
        </p15:guide>
        <p15:guide id="70" orient="horz" pos="4081" userDrawn="1">
          <p15:clr>
            <a:srgbClr val="F26B43"/>
          </p15:clr>
        </p15:guide>
        <p15:guide id="71" pos="4986" userDrawn="1">
          <p15:clr>
            <a:srgbClr val="F26B43"/>
          </p15:clr>
        </p15:guide>
        <p15:guide id="72" pos="1382" userDrawn="1">
          <p15:clr>
            <a:srgbClr val="F26B43"/>
          </p15:clr>
        </p15:guide>
        <p15:guide id="73" pos="1496" userDrawn="1">
          <p15:clr>
            <a:srgbClr val="F26B43"/>
          </p15:clr>
        </p15:guide>
        <p15:guide id="74" pos="2581" userDrawn="1">
          <p15:clr>
            <a:srgbClr val="F26B43"/>
          </p15:clr>
        </p15:guide>
        <p15:guide id="75" pos="2695" userDrawn="1">
          <p15:clr>
            <a:srgbClr val="F26B43"/>
          </p15:clr>
        </p15:guide>
        <p15:guide id="76" pos="6185" userDrawn="1">
          <p15:clr>
            <a:srgbClr val="F26B43"/>
          </p15:clr>
        </p15:guide>
        <p15:guide id="77" pos="3783" userDrawn="1">
          <p15:clr>
            <a:srgbClr val="F26B43"/>
          </p15:clr>
        </p15:guide>
        <p15:guide id="78" pos="3896" userDrawn="1">
          <p15:clr>
            <a:srgbClr val="F26B43"/>
          </p15:clr>
        </p15:guide>
        <p15:guide id="79" pos="3840" userDrawn="1">
          <p15:clr>
            <a:srgbClr val="F26B43"/>
          </p15:clr>
        </p15:guide>
        <p15:guide id="80" pos="6299" userDrawn="1">
          <p15:clr>
            <a:srgbClr val="F26B43"/>
          </p15:clr>
        </p15:guide>
        <p15:guide id="81" orient="horz" pos="1049" userDrawn="1">
          <p15:clr>
            <a:srgbClr val="F26B43"/>
          </p15:clr>
        </p15:guide>
        <p15:guide id="82" orient="horz" pos="641" userDrawn="1">
          <p15:clr>
            <a:srgbClr val="F26B43"/>
          </p15:clr>
        </p15:guide>
        <p15:guide id="83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2A3A2870-6425-46DA-9B3E-F5E98A5648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691631"/>
              </p:ext>
            </p:extLst>
          </p:nvPr>
        </p:nvGraphicFramePr>
        <p:xfrm>
          <a:off x="0" y="106447"/>
          <a:ext cx="11949345" cy="6631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9345">
                  <a:extLst>
                    <a:ext uri="{9D8B030D-6E8A-4147-A177-3AD203B41FA5}">
                      <a16:colId xmlns:a16="http://schemas.microsoft.com/office/drawing/2014/main" val="1386758890"/>
                    </a:ext>
                  </a:extLst>
                </a:gridCol>
              </a:tblGrid>
              <a:tr h="32996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637622"/>
                  </a:ext>
                </a:extLst>
              </a:tr>
              <a:tr h="18772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120439"/>
                  </a:ext>
                </a:extLst>
              </a:tr>
              <a:tr h="254715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436778"/>
                  </a:ext>
                </a:extLst>
              </a:tr>
              <a:tr h="18772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17115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ADE6A43-2279-47AE-BA2A-186F32EAA446}"/>
              </a:ext>
            </a:extLst>
          </p:cNvPr>
          <p:cNvSpPr txBox="1"/>
          <p:nvPr/>
        </p:nvSpPr>
        <p:spPr>
          <a:xfrm>
            <a:off x="971168" y="135305"/>
            <a:ext cx="14568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Director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0C8D99-5AE8-43B8-B733-4F7101EED3EE}"/>
              </a:ext>
            </a:extLst>
          </p:cNvPr>
          <p:cNvSpPr txBox="1"/>
          <p:nvPr/>
        </p:nvSpPr>
        <p:spPr>
          <a:xfrm>
            <a:off x="8297877" y="135305"/>
            <a:ext cx="17120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Manager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8A4C9C1-6002-4810-BA46-6D96FDACBC3A}"/>
              </a:ext>
            </a:extLst>
          </p:cNvPr>
          <p:cNvSpPr/>
          <p:nvPr/>
        </p:nvSpPr>
        <p:spPr bwMode="gray">
          <a:xfrm>
            <a:off x="3307594" y="2917903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799768F-BD0B-4143-B921-D9DBAB64B661}"/>
              </a:ext>
            </a:extLst>
          </p:cNvPr>
          <p:cNvSpPr txBox="1"/>
          <p:nvPr/>
        </p:nvSpPr>
        <p:spPr>
          <a:xfrm>
            <a:off x="4298907" y="123244"/>
            <a:ext cx="21299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Internal Audit Team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54F80518-BBE1-4825-A0DA-FB6A64C82120}"/>
              </a:ext>
            </a:extLst>
          </p:cNvPr>
          <p:cNvSpPr/>
          <p:nvPr/>
        </p:nvSpPr>
        <p:spPr bwMode="gray">
          <a:xfrm>
            <a:off x="4199696" y="2925835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</a:t>
            </a: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8E41C0BB-694D-4DC7-9480-13F36F275C9B}"/>
              </a:ext>
            </a:extLst>
          </p:cNvPr>
          <p:cNvSpPr/>
          <p:nvPr/>
        </p:nvSpPr>
        <p:spPr bwMode="gray">
          <a:xfrm>
            <a:off x="5167128" y="2925834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DABF4C5-88D7-43B4-AA9E-8058BEDF51FC}"/>
              </a:ext>
            </a:extLst>
          </p:cNvPr>
          <p:cNvSpPr/>
          <p:nvPr/>
        </p:nvSpPr>
        <p:spPr bwMode="gray">
          <a:xfrm>
            <a:off x="6098627" y="2925833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6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8C3F7246-16DE-4B00-9788-2EA580D868E5}"/>
              </a:ext>
            </a:extLst>
          </p:cNvPr>
          <p:cNvSpPr/>
          <p:nvPr/>
        </p:nvSpPr>
        <p:spPr bwMode="gray">
          <a:xfrm>
            <a:off x="3293440" y="3446021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7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D5F6A03-4EFF-46BB-9823-56A76307F293}"/>
              </a:ext>
            </a:extLst>
          </p:cNvPr>
          <p:cNvSpPr/>
          <p:nvPr/>
        </p:nvSpPr>
        <p:spPr bwMode="gray">
          <a:xfrm>
            <a:off x="4199696" y="3443536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8</a:t>
            </a: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123DBFEC-9AF7-459F-BE64-C62E6681E3DB}"/>
              </a:ext>
            </a:extLst>
          </p:cNvPr>
          <p:cNvSpPr/>
          <p:nvPr/>
        </p:nvSpPr>
        <p:spPr bwMode="gray">
          <a:xfrm>
            <a:off x="5150076" y="3452082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9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35EEFBE4-A179-494C-A800-BE36737107DD}"/>
              </a:ext>
            </a:extLst>
          </p:cNvPr>
          <p:cNvSpPr/>
          <p:nvPr/>
        </p:nvSpPr>
        <p:spPr bwMode="gray">
          <a:xfrm>
            <a:off x="6098627" y="3458707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10</a:t>
            </a: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BB528A18-22D5-44CE-8B27-AFAB4EFCC036}"/>
              </a:ext>
            </a:extLst>
          </p:cNvPr>
          <p:cNvSpPr/>
          <p:nvPr/>
        </p:nvSpPr>
        <p:spPr bwMode="gray">
          <a:xfrm>
            <a:off x="3290487" y="3910184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FCA71AE-3D0B-460E-9E66-8391CBCA21C5}"/>
              </a:ext>
            </a:extLst>
          </p:cNvPr>
          <p:cNvSpPr txBox="1"/>
          <p:nvPr/>
        </p:nvSpPr>
        <p:spPr>
          <a:xfrm rot="16200000">
            <a:off x="-529599" y="1098148"/>
            <a:ext cx="161281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600" dirty="0">
                <a:solidFill>
                  <a:srgbClr val="313131"/>
                </a:solidFill>
              </a:rPr>
              <a:t>Audit Template Generator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637A913-4833-4BCE-8774-2FA7EECDDDDE}"/>
              </a:ext>
            </a:extLst>
          </p:cNvPr>
          <p:cNvSpPr txBox="1"/>
          <p:nvPr/>
        </p:nvSpPr>
        <p:spPr>
          <a:xfrm rot="16200000">
            <a:off x="-383529" y="3171504"/>
            <a:ext cx="13020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Board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3C6A6C-CCC6-4FF5-94A2-CE0B541C0737}"/>
              </a:ext>
            </a:extLst>
          </p:cNvPr>
          <p:cNvSpPr txBox="1"/>
          <p:nvPr/>
        </p:nvSpPr>
        <p:spPr>
          <a:xfrm rot="16200000">
            <a:off x="-620597" y="5547986"/>
            <a:ext cx="180916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Risk Management Tool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F9249236-76F4-445E-A9FE-92BF4752ED49}"/>
              </a:ext>
            </a:extLst>
          </p:cNvPr>
          <p:cNvSpPr/>
          <p:nvPr/>
        </p:nvSpPr>
        <p:spPr bwMode="gray">
          <a:xfrm>
            <a:off x="541223" y="1140911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15F3029-299F-4895-9179-76C1C2AECA3B}"/>
              </a:ext>
            </a:extLst>
          </p:cNvPr>
          <p:cNvSpPr/>
          <p:nvPr/>
        </p:nvSpPr>
        <p:spPr bwMode="gray">
          <a:xfrm>
            <a:off x="1920871" y="1150589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126FF75-953A-48E2-A05F-AE8BC884571E}"/>
              </a:ext>
            </a:extLst>
          </p:cNvPr>
          <p:cNvCxnSpPr>
            <a:cxnSpLocks/>
            <a:stCxn id="86" idx="3"/>
            <a:endCxn id="62" idx="0"/>
          </p:cNvCxnSpPr>
          <p:nvPr/>
        </p:nvCxnSpPr>
        <p:spPr>
          <a:xfrm flipH="1">
            <a:off x="952089" y="770007"/>
            <a:ext cx="513631" cy="37090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6D91218-9EC7-45DB-8E8B-F945CE1AC397}"/>
              </a:ext>
            </a:extLst>
          </p:cNvPr>
          <p:cNvCxnSpPr>
            <a:cxnSpLocks/>
            <a:stCxn id="86" idx="5"/>
            <a:endCxn id="63" idx="0"/>
          </p:cNvCxnSpPr>
          <p:nvPr/>
        </p:nvCxnSpPr>
        <p:spPr>
          <a:xfrm>
            <a:off x="1699574" y="770007"/>
            <a:ext cx="632163" cy="38058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1A2E5FED-B5DE-4AD2-A7B1-FAB70F54E97D}"/>
              </a:ext>
            </a:extLst>
          </p:cNvPr>
          <p:cNvSpPr/>
          <p:nvPr/>
        </p:nvSpPr>
        <p:spPr bwMode="gray">
          <a:xfrm>
            <a:off x="1417287" y="537964"/>
            <a:ext cx="330720" cy="271855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600" b="1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14EDB88-9A84-4ADA-90D9-6C357D3EE94E}"/>
              </a:ext>
            </a:extLst>
          </p:cNvPr>
          <p:cNvSpPr txBox="1"/>
          <p:nvPr/>
        </p:nvSpPr>
        <p:spPr>
          <a:xfrm>
            <a:off x="691338" y="138222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50,50,50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580A8DC4-230D-4D5A-AA40-6828F6ED0C48}"/>
              </a:ext>
            </a:extLst>
          </p:cNvPr>
          <p:cNvSpPr/>
          <p:nvPr/>
        </p:nvSpPr>
        <p:spPr bwMode="gray">
          <a:xfrm>
            <a:off x="5203263" y="538849"/>
            <a:ext cx="330720" cy="271855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600" b="1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CF9F01-4A55-4C08-9516-16FC0356C330}"/>
              </a:ext>
            </a:extLst>
          </p:cNvPr>
          <p:cNvSpPr txBox="1"/>
          <p:nvPr/>
        </p:nvSpPr>
        <p:spPr>
          <a:xfrm>
            <a:off x="3470307" y="317062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50,50,50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D51C708-F7FA-426B-A8CD-C5E5E7755642}"/>
              </a:ext>
            </a:extLst>
          </p:cNvPr>
          <p:cNvSpPr txBox="1"/>
          <p:nvPr/>
        </p:nvSpPr>
        <p:spPr>
          <a:xfrm>
            <a:off x="5329841" y="317062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BD8F786-8A88-4A25-8AB7-E0952BCFABF7}"/>
              </a:ext>
            </a:extLst>
          </p:cNvPr>
          <p:cNvSpPr txBox="1"/>
          <p:nvPr/>
        </p:nvSpPr>
        <p:spPr>
          <a:xfrm>
            <a:off x="4360725" y="3159030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B1C7325-0561-4B79-8DF3-1F9B65009415}"/>
              </a:ext>
            </a:extLst>
          </p:cNvPr>
          <p:cNvSpPr txBox="1"/>
          <p:nvPr/>
        </p:nvSpPr>
        <p:spPr>
          <a:xfrm>
            <a:off x="6261340" y="3159030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9E58C77-6AB1-49F5-B818-6326149C50D9}"/>
              </a:ext>
            </a:extLst>
          </p:cNvPr>
          <p:cNvSpPr txBox="1"/>
          <p:nvPr/>
        </p:nvSpPr>
        <p:spPr>
          <a:xfrm>
            <a:off x="3465991" y="3689206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F2479DE8-65F4-4AAF-91D8-0064B37AC89C}"/>
              </a:ext>
            </a:extLst>
          </p:cNvPr>
          <p:cNvSpPr txBox="1"/>
          <p:nvPr/>
        </p:nvSpPr>
        <p:spPr>
          <a:xfrm>
            <a:off x="4360725" y="3696251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463DCA4-D1CC-4A37-BB54-38258472FA9B}"/>
              </a:ext>
            </a:extLst>
          </p:cNvPr>
          <p:cNvSpPr txBox="1"/>
          <p:nvPr/>
        </p:nvSpPr>
        <p:spPr>
          <a:xfrm>
            <a:off x="5329841" y="3704429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C949FF3-5E86-4109-84F0-9CB47C814709}"/>
              </a:ext>
            </a:extLst>
          </p:cNvPr>
          <p:cNvSpPr txBox="1"/>
          <p:nvPr/>
        </p:nvSpPr>
        <p:spPr>
          <a:xfrm>
            <a:off x="6261340" y="3695884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BC7D61C-6B27-4C8F-B28E-B29AAF8E8AE8}"/>
              </a:ext>
            </a:extLst>
          </p:cNvPr>
          <p:cNvSpPr txBox="1"/>
          <p:nvPr/>
        </p:nvSpPr>
        <p:spPr>
          <a:xfrm>
            <a:off x="3453200" y="4164452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41C3CAA6-1639-462C-B331-9518F84D0244}"/>
              </a:ext>
            </a:extLst>
          </p:cNvPr>
          <p:cNvSpPr/>
          <p:nvPr/>
        </p:nvSpPr>
        <p:spPr bwMode="gray">
          <a:xfrm>
            <a:off x="8738312" y="3487282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12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52AA7C9-D610-4778-B585-41191AAE280D}"/>
              </a:ext>
            </a:extLst>
          </p:cNvPr>
          <p:cNvCxnSpPr>
            <a:cxnSpLocks/>
            <a:stCxn id="100" idx="4"/>
          </p:cNvCxnSpPr>
          <p:nvPr/>
        </p:nvCxnSpPr>
        <p:spPr>
          <a:xfrm>
            <a:off x="5368623" y="810704"/>
            <a:ext cx="16238" cy="194104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75733FD-4035-422C-A237-0248BF4BC0E9}"/>
              </a:ext>
            </a:extLst>
          </p:cNvPr>
          <p:cNvCxnSpPr>
            <a:stCxn id="86" idx="6"/>
            <a:endCxn id="100" idx="2"/>
          </p:cNvCxnSpPr>
          <p:nvPr/>
        </p:nvCxnSpPr>
        <p:spPr>
          <a:xfrm>
            <a:off x="1748007" y="673892"/>
            <a:ext cx="3455256" cy="885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A37A72BF-D822-4111-9F58-6FD8B6493723}"/>
              </a:ext>
            </a:extLst>
          </p:cNvPr>
          <p:cNvSpPr/>
          <p:nvPr/>
        </p:nvSpPr>
        <p:spPr bwMode="gray">
          <a:xfrm>
            <a:off x="2981704" y="3304080"/>
            <a:ext cx="4266994" cy="606103"/>
          </a:xfrm>
          <a:prstGeom prst="ellipse">
            <a:avLst/>
          </a:prstGeom>
          <a:noFill/>
          <a:ln w="19050" algn="ctr">
            <a:solidFill>
              <a:schemeClr val="tx1"/>
            </a:solidFill>
            <a:prstDash val="lgDash"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B4FA709C-5C64-40D3-9F8C-DCD61F79A3D7}"/>
              </a:ext>
            </a:extLst>
          </p:cNvPr>
          <p:cNvCxnSpPr>
            <a:cxnSpLocks/>
            <a:stCxn id="83" idx="6"/>
            <a:endCxn id="115" idx="1"/>
          </p:cNvCxnSpPr>
          <p:nvPr/>
        </p:nvCxnSpPr>
        <p:spPr>
          <a:xfrm flipV="1">
            <a:off x="7248698" y="3607131"/>
            <a:ext cx="1489614" cy="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8A1BF959-174A-4F79-9580-65D03AF98320}"/>
              </a:ext>
            </a:extLst>
          </p:cNvPr>
          <p:cNvSpPr/>
          <p:nvPr/>
        </p:nvSpPr>
        <p:spPr bwMode="gray">
          <a:xfrm>
            <a:off x="1215076" y="3490586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13</a:t>
            </a: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5E348BC7-C9FF-4204-B60F-D1B57495A02F}"/>
              </a:ext>
            </a:extLst>
          </p:cNvPr>
          <p:cNvSpPr/>
          <p:nvPr/>
        </p:nvSpPr>
        <p:spPr bwMode="gray">
          <a:xfrm>
            <a:off x="10785532" y="3884341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14</a:t>
            </a:r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D14752F1-17C7-4F71-BD94-ED484C591A5A}"/>
              </a:ext>
            </a:extLst>
          </p:cNvPr>
          <p:cNvCxnSpPr>
            <a:cxnSpLocks/>
            <a:stCxn id="80" idx="3"/>
            <a:endCxn id="122" idx="1"/>
          </p:cNvCxnSpPr>
          <p:nvPr/>
        </p:nvCxnSpPr>
        <p:spPr>
          <a:xfrm flipV="1">
            <a:off x="4112219" y="4004190"/>
            <a:ext cx="6673313" cy="2584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C8DCB586-F78D-4F97-A75B-48A97F44EA8F}"/>
              </a:ext>
            </a:extLst>
          </p:cNvPr>
          <p:cNvSpPr txBox="1"/>
          <p:nvPr/>
        </p:nvSpPr>
        <p:spPr>
          <a:xfrm>
            <a:off x="10190878" y="149108"/>
            <a:ext cx="18923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Review Committee</a:t>
            </a:r>
          </a:p>
        </p:txBody>
      </p: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DD855721-6E91-4013-8CDA-9D53D79FC95E}"/>
              </a:ext>
            </a:extLst>
          </p:cNvPr>
          <p:cNvCxnSpPr>
            <a:cxnSpLocks/>
            <a:stCxn id="83" idx="2"/>
            <a:endCxn id="120" idx="3"/>
          </p:cNvCxnSpPr>
          <p:nvPr/>
        </p:nvCxnSpPr>
        <p:spPr>
          <a:xfrm flipH="1">
            <a:off x="2036808" y="3607132"/>
            <a:ext cx="944896" cy="330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14C45089-825A-4A12-AD29-50C1B7308158}"/>
              </a:ext>
            </a:extLst>
          </p:cNvPr>
          <p:cNvSpPr/>
          <p:nvPr/>
        </p:nvSpPr>
        <p:spPr bwMode="gray">
          <a:xfrm>
            <a:off x="6926241" y="5024588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15</a:t>
            </a: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7DA4DF6B-528E-43AC-8DC9-55F12AED71C1}"/>
              </a:ext>
            </a:extLst>
          </p:cNvPr>
          <p:cNvSpPr/>
          <p:nvPr/>
        </p:nvSpPr>
        <p:spPr bwMode="gray">
          <a:xfrm>
            <a:off x="6942911" y="5508877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16</a:t>
            </a:r>
          </a:p>
        </p:txBody>
      </p: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FC7380AF-0639-4D67-BB17-7DE638130E0D}"/>
              </a:ext>
            </a:extLst>
          </p:cNvPr>
          <p:cNvSpPr/>
          <p:nvPr/>
        </p:nvSpPr>
        <p:spPr bwMode="gray">
          <a:xfrm>
            <a:off x="6947062" y="5993167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17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5BEB2460-1E15-4EDB-9046-E3BF78736368}"/>
              </a:ext>
            </a:extLst>
          </p:cNvPr>
          <p:cNvSpPr/>
          <p:nvPr/>
        </p:nvSpPr>
        <p:spPr bwMode="gray">
          <a:xfrm>
            <a:off x="6819543" y="4920406"/>
            <a:ext cx="1059679" cy="14999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138" name="Connector: Elbow 137">
            <a:extLst>
              <a:ext uri="{FF2B5EF4-FFF2-40B4-BE49-F238E27FC236}">
                <a16:creationId xmlns:a16="http://schemas.microsoft.com/office/drawing/2014/main" id="{95533EF9-44CC-4B7F-A912-57114C5D0F7B}"/>
              </a:ext>
            </a:extLst>
          </p:cNvPr>
          <p:cNvCxnSpPr>
            <a:cxnSpLocks/>
            <a:stCxn id="100" idx="6"/>
            <a:endCxn id="136" idx="0"/>
          </p:cNvCxnSpPr>
          <p:nvPr/>
        </p:nvCxnSpPr>
        <p:spPr>
          <a:xfrm>
            <a:off x="5533983" y="674777"/>
            <a:ext cx="1815400" cy="4245629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8D23441C-45CC-4AE0-9729-DC17C7C005DB}"/>
              </a:ext>
            </a:extLst>
          </p:cNvPr>
          <p:cNvSpPr/>
          <p:nvPr/>
        </p:nvSpPr>
        <p:spPr bwMode="gray">
          <a:xfrm>
            <a:off x="3161943" y="2751745"/>
            <a:ext cx="3862698" cy="161749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4E08A30-46B1-47DB-B058-573335DBFF97}"/>
              </a:ext>
            </a:extLst>
          </p:cNvPr>
          <p:cNvCxnSpPr>
            <a:cxnSpLocks/>
          </p:cNvCxnSpPr>
          <p:nvPr/>
        </p:nvCxnSpPr>
        <p:spPr>
          <a:xfrm>
            <a:off x="561096" y="140427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C2F60DF6-D5E1-4DC2-AA08-3E511E9809D1}"/>
              </a:ext>
            </a:extLst>
          </p:cNvPr>
          <p:cNvCxnSpPr>
            <a:cxnSpLocks/>
          </p:cNvCxnSpPr>
          <p:nvPr/>
        </p:nvCxnSpPr>
        <p:spPr>
          <a:xfrm>
            <a:off x="2878509" y="113498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C51376FC-31E9-4DDD-8A92-681A7F1AB7E0}"/>
              </a:ext>
            </a:extLst>
          </p:cNvPr>
          <p:cNvCxnSpPr>
            <a:cxnSpLocks/>
          </p:cNvCxnSpPr>
          <p:nvPr/>
        </p:nvCxnSpPr>
        <p:spPr>
          <a:xfrm>
            <a:off x="8004575" y="112072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F2774981-AB2E-45EB-81F3-E3400F3241BC}"/>
              </a:ext>
            </a:extLst>
          </p:cNvPr>
          <p:cNvCxnSpPr>
            <a:cxnSpLocks/>
          </p:cNvCxnSpPr>
          <p:nvPr/>
        </p:nvCxnSpPr>
        <p:spPr>
          <a:xfrm>
            <a:off x="10190878" y="110644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031996BB-F015-4BDD-8AE2-40C3B567EC3D}"/>
              </a:ext>
            </a:extLst>
          </p:cNvPr>
          <p:cNvSpPr txBox="1"/>
          <p:nvPr/>
        </p:nvSpPr>
        <p:spPr>
          <a:xfrm>
            <a:off x="7093973" y="5264284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5AE1CFAD-1C91-4187-9320-70A86036EB9F}"/>
              </a:ext>
            </a:extLst>
          </p:cNvPr>
          <p:cNvSpPr txBox="1"/>
          <p:nvPr/>
        </p:nvSpPr>
        <p:spPr>
          <a:xfrm>
            <a:off x="7109775" y="5754703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44F7FBD7-3A0A-4598-AFAD-3862C463A80E}"/>
              </a:ext>
            </a:extLst>
          </p:cNvPr>
          <p:cNvSpPr txBox="1"/>
          <p:nvPr/>
        </p:nvSpPr>
        <p:spPr>
          <a:xfrm>
            <a:off x="7109775" y="6225918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030517A7-D599-4692-8377-CE50A931263F}"/>
              </a:ext>
            </a:extLst>
          </p:cNvPr>
          <p:cNvSpPr txBox="1"/>
          <p:nvPr/>
        </p:nvSpPr>
        <p:spPr>
          <a:xfrm>
            <a:off x="8902936" y="3726979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45C07D74-0260-4062-A6E6-E54A0496440A}"/>
              </a:ext>
            </a:extLst>
          </p:cNvPr>
          <p:cNvSpPr txBox="1"/>
          <p:nvPr/>
        </p:nvSpPr>
        <p:spPr>
          <a:xfrm>
            <a:off x="10948245" y="411569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0AC7DCEF-DDD3-467A-A43B-089F1A58B7F4}"/>
              </a:ext>
            </a:extLst>
          </p:cNvPr>
          <p:cNvSpPr txBox="1"/>
          <p:nvPr/>
        </p:nvSpPr>
        <p:spPr>
          <a:xfrm>
            <a:off x="1364705" y="373009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E4335DF8-17D9-4237-9838-E5B1EB7F7C2A}"/>
              </a:ext>
            </a:extLst>
          </p:cNvPr>
          <p:cNvSpPr txBox="1"/>
          <p:nvPr/>
        </p:nvSpPr>
        <p:spPr>
          <a:xfrm>
            <a:off x="2082412" y="1399315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10,10,10</a:t>
            </a:r>
          </a:p>
        </p:txBody>
      </p:sp>
      <p:sp>
        <p:nvSpPr>
          <p:cNvPr id="161" name="Rectangle: Rounded Corners 160">
            <a:extLst>
              <a:ext uri="{FF2B5EF4-FFF2-40B4-BE49-F238E27FC236}">
                <a16:creationId xmlns:a16="http://schemas.microsoft.com/office/drawing/2014/main" id="{A0AFCB13-10CD-4918-B141-6139A16560B4}"/>
              </a:ext>
            </a:extLst>
          </p:cNvPr>
          <p:cNvSpPr/>
          <p:nvPr/>
        </p:nvSpPr>
        <p:spPr bwMode="gray">
          <a:xfrm>
            <a:off x="4907172" y="5814605"/>
            <a:ext cx="1165153" cy="605765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To Report Draft Preparation &amp; Preapproval – Activity 18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B9C35D4-081B-4988-A1A0-033535E607C4}"/>
              </a:ext>
            </a:extLst>
          </p:cNvPr>
          <p:cNvCxnSpPr>
            <a:cxnSpLocks/>
            <a:stCxn id="135" idx="1"/>
            <a:endCxn id="161" idx="3"/>
          </p:cNvCxnSpPr>
          <p:nvPr/>
        </p:nvCxnSpPr>
        <p:spPr>
          <a:xfrm flipH="1">
            <a:off x="6072325" y="6113016"/>
            <a:ext cx="874737" cy="447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77821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2A3A2870-6425-46DA-9B3E-F5E98A5648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437244"/>
              </p:ext>
            </p:extLst>
          </p:nvPr>
        </p:nvGraphicFramePr>
        <p:xfrm>
          <a:off x="-21772" y="40945"/>
          <a:ext cx="12144777" cy="716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777">
                  <a:extLst>
                    <a:ext uri="{9D8B030D-6E8A-4147-A177-3AD203B41FA5}">
                      <a16:colId xmlns:a16="http://schemas.microsoft.com/office/drawing/2014/main" val="1386758890"/>
                    </a:ext>
                  </a:extLst>
                </a:gridCol>
              </a:tblGrid>
              <a:tr h="42454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637622"/>
                  </a:ext>
                </a:extLst>
              </a:tr>
              <a:tr h="1534886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120439"/>
                  </a:ext>
                </a:extLst>
              </a:tr>
              <a:tr h="159532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436778"/>
                  </a:ext>
                </a:extLst>
              </a:tr>
              <a:tr h="187722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171157"/>
                  </a:ext>
                </a:extLst>
              </a:tr>
              <a:tr h="173082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74522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BADE6A43-2279-47AE-BA2A-186F32EAA446}"/>
              </a:ext>
            </a:extLst>
          </p:cNvPr>
          <p:cNvSpPr txBox="1"/>
          <p:nvPr/>
        </p:nvSpPr>
        <p:spPr>
          <a:xfrm>
            <a:off x="769727" y="71127"/>
            <a:ext cx="15278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Director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0C8D99-5AE8-43B8-B733-4F7101EED3EE}"/>
              </a:ext>
            </a:extLst>
          </p:cNvPr>
          <p:cNvSpPr txBox="1"/>
          <p:nvPr/>
        </p:nvSpPr>
        <p:spPr>
          <a:xfrm>
            <a:off x="7950895" y="110684"/>
            <a:ext cx="16145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Manager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8A4C9C1-6002-4810-BA46-6D96FDACBC3A}"/>
              </a:ext>
            </a:extLst>
          </p:cNvPr>
          <p:cNvSpPr/>
          <p:nvPr/>
        </p:nvSpPr>
        <p:spPr bwMode="gray">
          <a:xfrm>
            <a:off x="4961517" y="5621222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799768F-BD0B-4143-B921-D9DBAB64B661}"/>
              </a:ext>
            </a:extLst>
          </p:cNvPr>
          <p:cNvSpPr txBox="1"/>
          <p:nvPr/>
        </p:nvSpPr>
        <p:spPr>
          <a:xfrm>
            <a:off x="4091846" y="76701"/>
            <a:ext cx="18987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Internal Audit Team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CF9F01-4A55-4C08-9516-16FC0356C330}"/>
              </a:ext>
            </a:extLst>
          </p:cNvPr>
          <p:cNvSpPr txBox="1"/>
          <p:nvPr/>
        </p:nvSpPr>
        <p:spPr>
          <a:xfrm>
            <a:off x="8265951" y="6704168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60,60,60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8DCB586-F78D-4F97-A75B-48A97F44EA8F}"/>
              </a:ext>
            </a:extLst>
          </p:cNvPr>
          <p:cNvSpPr txBox="1"/>
          <p:nvPr/>
        </p:nvSpPr>
        <p:spPr>
          <a:xfrm>
            <a:off x="10245974" y="110684"/>
            <a:ext cx="17578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Review Committee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4E08A30-46B1-47DB-B058-573335DBFF97}"/>
              </a:ext>
            </a:extLst>
          </p:cNvPr>
          <p:cNvCxnSpPr>
            <a:cxnSpLocks/>
          </p:cNvCxnSpPr>
          <p:nvPr/>
        </p:nvCxnSpPr>
        <p:spPr>
          <a:xfrm>
            <a:off x="435834" y="114924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C2F60DF6-D5E1-4DC2-AA08-3E511E9809D1}"/>
              </a:ext>
            </a:extLst>
          </p:cNvPr>
          <p:cNvCxnSpPr>
            <a:cxnSpLocks/>
          </p:cNvCxnSpPr>
          <p:nvPr/>
        </p:nvCxnSpPr>
        <p:spPr>
          <a:xfrm>
            <a:off x="2878509" y="113498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C51376FC-31E9-4DDD-8A92-681A7F1AB7E0}"/>
              </a:ext>
            </a:extLst>
          </p:cNvPr>
          <p:cNvCxnSpPr>
            <a:cxnSpLocks/>
          </p:cNvCxnSpPr>
          <p:nvPr/>
        </p:nvCxnSpPr>
        <p:spPr>
          <a:xfrm>
            <a:off x="7156667" y="93923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F2774981-AB2E-45EB-81F3-E3400F3241BC}"/>
              </a:ext>
            </a:extLst>
          </p:cNvPr>
          <p:cNvCxnSpPr>
            <a:cxnSpLocks/>
          </p:cNvCxnSpPr>
          <p:nvPr/>
        </p:nvCxnSpPr>
        <p:spPr>
          <a:xfrm>
            <a:off x="10190878" y="110644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5672FDBC-F35F-492F-ACDB-2CD2DFF0294F}"/>
              </a:ext>
            </a:extLst>
          </p:cNvPr>
          <p:cNvSpPr/>
          <p:nvPr/>
        </p:nvSpPr>
        <p:spPr bwMode="gray">
          <a:xfrm>
            <a:off x="3433064" y="1221698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30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0469B3E6-CB78-42E3-AC0C-052A2D50E977}"/>
              </a:ext>
            </a:extLst>
          </p:cNvPr>
          <p:cNvSpPr/>
          <p:nvPr/>
        </p:nvSpPr>
        <p:spPr bwMode="gray">
          <a:xfrm>
            <a:off x="5315635" y="2440661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22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FB954C-7B5C-45BB-8742-6B4E6DA00DB3}"/>
              </a:ext>
            </a:extLst>
          </p:cNvPr>
          <p:cNvSpPr/>
          <p:nvPr/>
        </p:nvSpPr>
        <p:spPr bwMode="gray">
          <a:xfrm>
            <a:off x="5770619" y="3925326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21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8615038-245D-4894-A7EC-BFD5F2C2A3F6}"/>
              </a:ext>
            </a:extLst>
          </p:cNvPr>
          <p:cNvSpPr/>
          <p:nvPr/>
        </p:nvSpPr>
        <p:spPr bwMode="gray">
          <a:xfrm>
            <a:off x="5973393" y="5621087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25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9A56279-7EC2-4430-B8FA-8913FB8093CE}"/>
              </a:ext>
            </a:extLst>
          </p:cNvPr>
          <p:cNvSpPr txBox="1"/>
          <p:nvPr/>
        </p:nvSpPr>
        <p:spPr>
          <a:xfrm rot="16200000">
            <a:off x="-221032" y="5813299"/>
            <a:ext cx="9519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MANUAL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B882725-317A-43C2-83CC-47988E9E315B}"/>
              </a:ext>
            </a:extLst>
          </p:cNvPr>
          <p:cNvSpPr/>
          <p:nvPr/>
        </p:nvSpPr>
        <p:spPr bwMode="gray">
          <a:xfrm>
            <a:off x="7291518" y="5451616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26</a:t>
            </a: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D7E1E794-622A-42E7-9F02-1E176B7DCDB7}"/>
              </a:ext>
            </a:extLst>
          </p:cNvPr>
          <p:cNvSpPr/>
          <p:nvPr/>
        </p:nvSpPr>
        <p:spPr bwMode="gray">
          <a:xfrm>
            <a:off x="4259742" y="5908018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29</a:t>
            </a: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1E414ED2-A139-4ABE-B338-B378A824EA4B}"/>
              </a:ext>
            </a:extLst>
          </p:cNvPr>
          <p:cNvSpPr/>
          <p:nvPr/>
        </p:nvSpPr>
        <p:spPr bwMode="gray">
          <a:xfrm>
            <a:off x="8294164" y="5466622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27</a:t>
            </a:r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8F79D7D8-B904-4403-8EBD-B0A4231F381A}"/>
              </a:ext>
            </a:extLst>
          </p:cNvPr>
          <p:cNvSpPr/>
          <p:nvPr/>
        </p:nvSpPr>
        <p:spPr bwMode="gray">
          <a:xfrm>
            <a:off x="9261209" y="5488986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28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12F3BAC4-9825-4A0D-BE14-8DF77D219ABA}"/>
              </a:ext>
            </a:extLst>
          </p:cNvPr>
          <p:cNvSpPr/>
          <p:nvPr/>
        </p:nvSpPr>
        <p:spPr bwMode="gray">
          <a:xfrm>
            <a:off x="7353236" y="5902952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32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3DD20C6C-C005-49F6-BE63-63EC2AA331B2}"/>
              </a:ext>
            </a:extLst>
          </p:cNvPr>
          <p:cNvSpPr/>
          <p:nvPr/>
        </p:nvSpPr>
        <p:spPr bwMode="gray">
          <a:xfrm>
            <a:off x="4995436" y="1605514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23</a:t>
            </a: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5824A325-FCE3-4267-A46F-2247474749BE}"/>
              </a:ext>
            </a:extLst>
          </p:cNvPr>
          <p:cNvSpPr/>
          <p:nvPr/>
        </p:nvSpPr>
        <p:spPr bwMode="gray">
          <a:xfrm>
            <a:off x="4370785" y="1211505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31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9EB17C20-3254-4EAD-A924-0A5D856DC056}"/>
              </a:ext>
            </a:extLst>
          </p:cNvPr>
          <p:cNvSpPr/>
          <p:nvPr/>
        </p:nvSpPr>
        <p:spPr bwMode="gray">
          <a:xfrm>
            <a:off x="8385289" y="5891419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34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FC7834B1-5780-4172-BBB0-41B70D424476}"/>
              </a:ext>
            </a:extLst>
          </p:cNvPr>
          <p:cNvSpPr/>
          <p:nvPr/>
        </p:nvSpPr>
        <p:spPr bwMode="gray">
          <a:xfrm>
            <a:off x="8100179" y="3818840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33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8E4D2E16-3EA1-4704-82EB-0EF5017E9D5F}"/>
              </a:ext>
            </a:extLst>
          </p:cNvPr>
          <p:cNvSpPr/>
          <p:nvPr/>
        </p:nvSpPr>
        <p:spPr bwMode="gray">
          <a:xfrm>
            <a:off x="9027811" y="6261456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36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B36A2510-8588-4DD0-A96B-4784E2905785}"/>
              </a:ext>
            </a:extLst>
          </p:cNvPr>
          <p:cNvSpPr/>
          <p:nvPr/>
        </p:nvSpPr>
        <p:spPr bwMode="gray">
          <a:xfrm>
            <a:off x="10407552" y="5858981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35</a:t>
            </a:r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C57D826C-2004-428D-8F74-1DE9BB84CCEF}"/>
              </a:ext>
            </a:extLst>
          </p:cNvPr>
          <p:cNvSpPr/>
          <p:nvPr/>
        </p:nvSpPr>
        <p:spPr bwMode="gray">
          <a:xfrm>
            <a:off x="7815717" y="6446352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38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10FC4D25-CBFB-4B68-A8C1-C72C69870F44}"/>
              </a:ext>
            </a:extLst>
          </p:cNvPr>
          <p:cNvSpPr/>
          <p:nvPr/>
        </p:nvSpPr>
        <p:spPr bwMode="gray">
          <a:xfrm>
            <a:off x="1916413" y="6098678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37</a:t>
            </a:r>
          </a:p>
        </p:txBody>
      </p: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4174A219-AAB1-4697-9185-3F977D8ED3AE}"/>
              </a:ext>
            </a:extLst>
          </p:cNvPr>
          <p:cNvSpPr/>
          <p:nvPr/>
        </p:nvSpPr>
        <p:spPr bwMode="gray">
          <a:xfrm>
            <a:off x="8699095" y="6925746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41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5A740E0F-91CB-4747-A23C-6FA95C092B07}"/>
              </a:ext>
            </a:extLst>
          </p:cNvPr>
          <p:cNvSpPr/>
          <p:nvPr/>
        </p:nvSpPr>
        <p:spPr bwMode="gray">
          <a:xfrm>
            <a:off x="6274972" y="2448775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40</a:t>
            </a:r>
          </a:p>
        </p:txBody>
      </p: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0885E86D-8801-4446-A2AE-5C700F9D1DAE}"/>
              </a:ext>
            </a:extLst>
          </p:cNvPr>
          <p:cNvSpPr/>
          <p:nvPr/>
        </p:nvSpPr>
        <p:spPr bwMode="gray">
          <a:xfrm>
            <a:off x="8190801" y="2169323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43</a:t>
            </a: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84413922-5742-4BE4-9868-5ED755F38A5B}"/>
              </a:ext>
            </a:extLst>
          </p:cNvPr>
          <p:cNvSpPr/>
          <p:nvPr/>
        </p:nvSpPr>
        <p:spPr bwMode="gray">
          <a:xfrm>
            <a:off x="7407909" y="6779268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39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E2D5C79D-352C-4A2D-84E5-E2FFFBDC60C9}"/>
              </a:ext>
            </a:extLst>
          </p:cNvPr>
          <p:cNvSpPr/>
          <p:nvPr/>
        </p:nvSpPr>
        <p:spPr bwMode="gray">
          <a:xfrm>
            <a:off x="1419129" y="6588093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42</a:t>
            </a:r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2081AE95-E95D-459F-AE50-0CF477200395}"/>
              </a:ext>
            </a:extLst>
          </p:cNvPr>
          <p:cNvSpPr/>
          <p:nvPr/>
        </p:nvSpPr>
        <p:spPr bwMode="gray">
          <a:xfrm>
            <a:off x="5507595" y="791424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20</a:t>
            </a: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35BDA7EE-1DF1-4F94-9194-53E4093F2EA7}"/>
              </a:ext>
            </a:extLst>
          </p:cNvPr>
          <p:cNvSpPr/>
          <p:nvPr/>
        </p:nvSpPr>
        <p:spPr bwMode="gray">
          <a:xfrm>
            <a:off x="3361504" y="788379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18</a:t>
            </a:r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C70F1B0C-837D-49D1-8B10-4972B83D8B17}"/>
              </a:ext>
            </a:extLst>
          </p:cNvPr>
          <p:cNvSpPr/>
          <p:nvPr/>
        </p:nvSpPr>
        <p:spPr bwMode="gray">
          <a:xfrm>
            <a:off x="4433805" y="770277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19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7495C2E0-C1CE-4BAE-B6D7-E43801A2DF30}"/>
              </a:ext>
            </a:extLst>
          </p:cNvPr>
          <p:cNvCxnSpPr>
            <a:cxnSpLocks/>
          </p:cNvCxnSpPr>
          <p:nvPr/>
        </p:nvCxnSpPr>
        <p:spPr>
          <a:xfrm flipV="1">
            <a:off x="4146837" y="908227"/>
            <a:ext cx="254466" cy="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CAE47F28-085C-425B-929C-1E18A58C9AAE}"/>
              </a:ext>
            </a:extLst>
          </p:cNvPr>
          <p:cNvCxnSpPr>
            <a:cxnSpLocks/>
          </p:cNvCxnSpPr>
          <p:nvPr/>
        </p:nvCxnSpPr>
        <p:spPr>
          <a:xfrm flipV="1">
            <a:off x="5246474" y="891478"/>
            <a:ext cx="254466" cy="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479FC0D-B55A-460F-895A-1F733F92BFC1}"/>
              </a:ext>
            </a:extLst>
          </p:cNvPr>
          <p:cNvCxnSpPr>
            <a:cxnSpLocks/>
          </p:cNvCxnSpPr>
          <p:nvPr/>
        </p:nvCxnSpPr>
        <p:spPr>
          <a:xfrm flipH="1" flipV="1">
            <a:off x="5858380" y="2669877"/>
            <a:ext cx="1" cy="124558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A0A8E07B-317C-4FB1-B2F9-65F5E696ED04}"/>
              </a:ext>
            </a:extLst>
          </p:cNvPr>
          <p:cNvCxnSpPr>
            <a:cxnSpLocks/>
          </p:cNvCxnSpPr>
          <p:nvPr/>
        </p:nvCxnSpPr>
        <p:spPr>
          <a:xfrm>
            <a:off x="6207323" y="1028076"/>
            <a:ext cx="0" cy="287752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F513B0DA-50E3-471E-BCF2-5550CBC881DF}"/>
              </a:ext>
            </a:extLst>
          </p:cNvPr>
          <p:cNvCxnSpPr>
            <a:cxnSpLocks/>
          </p:cNvCxnSpPr>
          <p:nvPr/>
        </p:nvCxnSpPr>
        <p:spPr>
          <a:xfrm flipV="1">
            <a:off x="5686545" y="1780678"/>
            <a:ext cx="1585" cy="64950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7013E92A-248C-4C01-B2D6-86468D6D5940}"/>
              </a:ext>
            </a:extLst>
          </p:cNvPr>
          <p:cNvCxnSpPr>
            <a:cxnSpLocks/>
          </p:cNvCxnSpPr>
          <p:nvPr/>
        </p:nvCxnSpPr>
        <p:spPr>
          <a:xfrm>
            <a:off x="5246474" y="1780678"/>
            <a:ext cx="0" cy="382024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FCA6760D-F186-47F8-8F7E-40E896CEC5E5}"/>
              </a:ext>
            </a:extLst>
          </p:cNvPr>
          <p:cNvCxnSpPr>
            <a:cxnSpLocks/>
          </p:cNvCxnSpPr>
          <p:nvPr/>
        </p:nvCxnSpPr>
        <p:spPr>
          <a:xfrm>
            <a:off x="5800584" y="5769040"/>
            <a:ext cx="183451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326EB52D-0E39-4EC8-A906-F10332B7C328}"/>
              </a:ext>
            </a:extLst>
          </p:cNvPr>
          <p:cNvCxnSpPr>
            <a:cxnSpLocks/>
          </p:cNvCxnSpPr>
          <p:nvPr/>
        </p:nvCxnSpPr>
        <p:spPr>
          <a:xfrm>
            <a:off x="6795125" y="5621087"/>
            <a:ext cx="496393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74026E57-4B6D-45DA-BE28-1B296846FFB2}"/>
              </a:ext>
            </a:extLst>
          </p:cNvPr>
          <p:cNvCxnSpPr>
            <a:cxnSpLocks/>
          </p:cNvCxnSpPr>
          <p:nvPr/>
        </p:nvCxnSpPr>
        <p:spPr>
          <a:xfrm>
            <a:off x="8099075" y="5594286"/>
            <a:ext cx="183451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C5C745E4-B3D6-4E55-8DC8-C3869B1E5CE5}"/>
              </a:ext>
            </a:extLst>
          </p:cNvPr>
          <p:cNvCxnSpPr>
            <a:cxnSpLocks/>
          </p:cNvCxnSpPr>
          <p:nvPr/>
        </p:nvCxnSpPr>
        <p:spPr>
          <a:xfrm>
            <a:off x="9077758" y="5586674"/>
            <a:ext cx="183451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or: Elbow 142">
            <a:extLst>
              <a:ext uri="{FF2B5EF4-FFF2-40B4-BE49-F238E27FC236}">
                <a16:creationId xmlns:a16="http://schemas.microsoft.com/office/drawing/2014/main" id="{5485613B-E826-4B08-BD20-E00F4B5C2475}"/>
              </a:ext>
            </a:extLst>
          </p:cNvPr>
          <p:cNvCxnSpPr>
            <a:cxnSpLocks/>
          </p:cNvCxnSpPr>
          <p:nvPr/>
        </p:nvCxnSpPr>
        <p:spPr>
          <a:xfrm rot="10800000" flipV="1">
            <a:off x="5074005" y="5740987"/>
            <a:ext cx="4358405" cy="286962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D7BA42E-6D16-42DB-A81C-CA55280DFF5A}"/>
              </a:ext>
            </a:extLst>
          </p:cNvPr>
          <p:cNvCxnSpPr>
            <a:cxnSpLocks/>
            <a:stCxn id="84" idx="0"/>
          </p:cNvCxnSpPr>
          <p:nvPr/>
        </p:nvCxnSpPr>
        <p:spPr>
          <a:xfrm flipV="1">
            <a:off x="4670608" y="1363971"/>
            <a:ext cx="11501" cy="454404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3544C683-1049-4619-8778-BA7A46BBAF60}"/>
              </a:ext>
            </a:extLst>
          </p:cNvPr>
          <p:cNvCxnSpPr>
            <a:cxnSpLocks/>
          </p:cNvCxnSpPr>
          <p:nvPr/>
        </p:nvCxnSpPr>
        <p:spPr>
          <a:xfrm flipH="1" flipV="1">
            <a:off x="4116254" y="1340422"/>
            <a:ext cx="247582" cy="456759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or: Elbow 148">
            <a:extLst>
              <a:ext uri="{FF2B5EF4-FFF2-40B4-BE49-F238E27FC236}">
                <a16:creationId xmlns:a16="http://schemas.microsoft.com/office/drawing/2014/main" id="{6CA62D7F-4110-44D0-BD2A-AA2773316D88}"/>
              </a:ext>
            </a:extLst>
          </p:cNvPr>
          <p:cNvCxnSpPr>
            <a:cxnSpLocks/>
            <a:stCxn id="91" idx="2"/>
          </p:cNvCxnSpPr>
          <p:nvPr/>
        </p:nvCxnSpPr>
        <p:spPr>
          <a:xfrm rot="16200000" flipH="1">
            <a:off x="3949431" y="2283422"/>
            <a:ext cx="4500598" cy="2836158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04BAEC71-A52B-4E17-A2D6-C0B6198C8FDE}"/>
              </a:ext>
            </a:extLst>
          </p:cNvPr>
          <p:cNvCxnSpPr>
            <a:cxnSpLocks/>
          </p:cNvCxnSpPr>
          <p:nvPr/>
        </p:nvCxnSpPr>
        <p:spPr>
          <a:xfrm flipV="1">
            <a:off x="8083836" y="4058538"/>
            <a:ext cx="83703" cy="180224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6252208-692B-4E9A-BACE-91F562781D6F}"/>
              </a:ext>
            </a:extLst>
          </p:cNvPr>
          <p:cNvCxnSpPr>
            <a:cxnSpLocks/>
          </p:cNvCxnSpPr>
          <p:nvPr/>
        </p:nvCxnSpPr>
        <p:spPr>
          <a:xfrm flipH="1">
            <a:off x="8656827" y="4045174"/>
            <a:ext cx="48203" cy="187394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177D75FB-82D5-40D7-9E41-1693790D94BD}"/>
              </a:ext>
            </a:extLst>
          </p:cNvPr>
          <p:cNvCxnSpPr>
            <a:cxnSpLocks/>
            <a:endCxn id="95" idx="1"/>
          </p:cNvCxnSpPr>
          <p:nvPr/>
        </p:nvCxnSpPr>
        <p:spPr>
          <a:xfrm>
            <a:off x="9222472" y="5978830"/>
            <a:ext cx="118508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EB9ABEFD-F754-4700-835F-7C730FEC9AA5}"/>
              </a:ext>
            </a:extLst>
          </p:cNvPr>
          <p:cNvCxnSpPr>
            <a:cxnSpLocks/>
          </p:cNvCxnSpPr>
          <p:nvPr/>
        </p:nvCxnSpPr>
        <p:spPr>
          <a:xfrm>
            <a:off x="8986032" y="6087443"/>
            <a:ext cx="183451" cy="17401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A60B232-D7CA-4594-B551-45D9C0F9E507}"/>
              </a:ext>
            </a:extLst>
          </p:cNvPr>
          <p:cNvCxnSpPr>
            <a:cxnSpLocks/>
            <a:endCxn id="94" idx="3"/>
          </p:cNvCxnSpPr>
          <p:nvPr/>
        </p:nvCxnSpPr>
        <p:spPr>
          <a:xfrm flipH="1">
            <a:off x="9849543" y="6065902"/>
            <a:ext cx="588096" cy="31540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3D7F38F8-D778-4A61-B94F-DD02E2E91445}"/>
              </a:ext>
            </a:extLst>
          </p:cNvPr>
          <p:cNvCxnSpPr>
            <a:cxnSpLocks/>
            <a:stCxn id="94" idx="1"/>
            <a:endCxn id="97" idx="3"/>
          </p:cNvCxnSpPr>
          <p:nvPr/>
        </p:nvCxnSpPr>
        <p:spPr>
          <a:xfrm flipH="1" flipV="1">
            <a:off x="2738145" y="6218527"/>
            <a:ext cx="6289666" cy="16277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B82A52E0-0AD2-4A40-860D-55A419BF265B}"/>
              </a:ext>
            </a:extLst>
          </p:cNvPr>
          <p:cNvCxnSpPr>
            <a:cxnSpLocks/>
            <a:stCxn id="97" idx="3"/>
            <a:endCxn id="96" idx="1"/>
          </p:cNvCxnSpPr>
          <p:nvPr/>
        </p:nvCxnSpPr>
        <p:spPr>
          <a:xfrm>
            <a:off x="2738145" y="6218527"/>
            <a:ext cx="5077572" cy="34767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BA974F65-93A6-4AD9-8174-11575577B019}"/>
              </a:ext>
            </a:extLst>
          </p:cNvPr>
          <p:cNvCxnSpPr>
            <a:cxnSpLocks/>
          </p:cNvCxnSpPr>
          <p:nvPr/>
        </p:nvCxnSpPr>
        <p:spPr>
          <a:xfrm>
            <a:off x="8083836" y="6686049"/>
            <a:ext cx="0" cy="13112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85623C48-F82F-4BE1-8E9D-3529686B41CC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2684177" y="6327316"/>
            <a:ext cx="4723732" cy="57180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or: Elbow 167">
            <a:extLst>
              <a:ext uri="{FF2B5EF4-FFF2-40B4-BE49-F238E27FC236}">
                <a16:creationId xmlns:a16="http://schemas.microsoft.com/office/drawing/2014/main" id="{8CB0E211-CF4F-4800-8522-2431FD01E36A}"/>
              </a:ext>
            </a:extLst>
          </p:cNvPr>
          <p:cNvCxnSpPr>
            <a:cxnSpLocks/>
          </p:cNvCxnSpPr>
          <p:nvPr/>
        </p:nvCxnSpPr>
        <p:spPr>
          <a:xfrm rot="16200000" flipV="1">
            <a:off x="5059165" y="4335603"/>
            <a:ext cx="4106080" cy="832413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ctor: Elbow 176">
            <a:extLst>
              <a:ext uri="{FF2B5EF4-FFF2-40B4-BE49-F238E27FC236}">
                <a16:creationId xmlns:a16="http://schemas.microsoft.com/office/drawing/2014/main" id="{F2E68276-D9D0-4FF1-B714-3562D33E10F7}"/>
              </a:ext>
            </a:extLst>
          </p:cNvPr>
          <p:cNvCxnSpPr>
            <a:cxnSpLocks/>
            <a:stCxn id="99" idx="1"/>
            <a:endCxn id="110" idx="3"/>
          </p:cNvCxnSpPr>
          <p:nvPr/>
        </p:nvCxnSpPr>
        <p:spPr>
          <a:xfrm rot="10800000">
            <a:off x="2240861" y="6707943"/>
            <a:ext cx="6458234" cy="337653"/>
          </a:xfrm>
          <a:prstGeom prst="bent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Connector: Elbow 178">
            <a:extLst>
              <a:ext uri="{FF2B5EF4-FFF2-40B4-BE49-F238E27FC236}">
                <a16:creationId xmlns:a16="http://schemas.microsoft.com/office/drawing/2014/main" id="{12D95568-59AB-467A-AE1A-B701B92924CF}"/>
              </a:ext>
            </a:extLst>
          </p:cNvPr>
          <p:cNvCxnSpPr>
            <a:stCxn id="102" idx="3"/>
          </p:cNvCxnSpPr>
          <p:nvPr/>
        </p:nvCxnSpPr>
        <p:spPr>
          <a:xfrm>
            <a:off x="7096704" y="2568624"/>
            <a:ext cx="2216787" cy="4366372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or: Elbow 181">
            <a:extLst>
              <a:ext uri="{FF2B5EF4-FFF2-40B4-BE49-F238E27FC236}">
                <a16:creationId xmlns:a16="http://schemas.microsoft.com/office/drawing/2014/main" id="{37C0F05E-8BF9-4A2E-B283-0C988D4ED1C4}"/>
              </a:ext>
            </a:extLst>
          </p:cNvPr>
          <p:cNvCxnSpPr>
            <a:endCxn id="105" idx="1"/>
          </p:cNvCxnSpPr>
          <p:nvPr/>
        </p:nvCxnSpPr>
        <p:spPr>
          <a:xfrm flipV="1">
            <a:off x="1600200" y="2289172"/>
            <a:ext cx="6590601" cy="4277029"/>
          </a:xfrm>
          <a:prstGeom prst="bent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Rectangle: Rounded Corners 182">
            <a:extLst>
              <a:ext uri="{FF2B5EF4-FFF2-40B4-BE49-F238E27FC236}">
                <a16:creationId xmlns:a16="http://schemas.microsoft.com/office/drawing/2014/main" id="{2E3D308B-9942-477C-A0F0-433B295BF22B}"/>
              </a:ext>
            </a:extLst>
          </p:cNvPr>
          <p:cNvSpPr/>
          <p:nvPr/>
        </p:nvSpPr>
        <p:spPr bwMode="gray">
          <a:xfrm>
            <a:off x="8007265" y="743322"/>
            <a:ext cx="1165153" cy="605765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IN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Final Approval In ARCC</a:t>
            </a:r>
            <a:r>
              <a:rPr lang="en-IN" sz="1000" dirty="0"/>
              <a:t> </a:t>
            </a:r>
            <a:r>
              <a:rPr lang="en-US" sz="1000" b="1" dirty="0">
                <a:solidFill>
                  <a:schemeClr val="tx1"/>
                </a:solidFill>
              </a:rPr>
              <a:t>– Activity 44</a:t>
            </a:r>
          </a:p>
        </p:txBody>
      </p: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D2B8AE82-2275-407D-88D4-D08188EC4DC3}"/>
              </a:ext>
            </a:extLst>
          </p:cNvPr>
          <p:cNvCxnSpPr>
            <a:stCxn id="105" idx="0"/>
            <a:endCxn id="183" idx="2"/>
          </p:cNvCxnSpPr>
          <p:nvPr/>
        </p:nvCxnSpPr>
        <p:spPr>
          <a:xfrm flipH="1" flipV="1">
            <a:off x="8589842" y="1349087"/>
            <a:ext cx="11825" cy="82023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>
            <a:extLst>
              <a:ext uri="{FF2B5EF4-FFF2-40B4-BE49-F238E27FC236}">
                <a16:creationId xmlns:a16="http://schemas.microsoft.com/office/drawing/2014/main" id="{DA323E3F-599A-4891-934F-A0B1E4ED7F1F}"/>
              </a:ext>
            </a:extLst>
          </p:cNvPr>
          <p:cNvSpPr txBox="1"/>
          <p:nvPr/>
        </p:nvSpPr>
        <p:spPr>
          <a:xfrm>
            <a:off x="3433064" y="1032563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0,0,0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D160D49F-FBB4-4C52-8EE4-33A5CBF6CE22}"/>
              </a:ext>
            </a:extLst>
          </p:cNvPr>
          <p:cNvSpPr txBox="1"/>
          <p:nvPr/>
        </p:nvSpPr>
        <p:spPr>
          <a:xfrm>
            <a:off x="4537675" y="997828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60,60,60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D1F86D42-E90E-4B46-A074-CF5417227300}"/>
              </a:ext>
            </a:extLst>
          </p:cNvPr>
          <p:cNvSpPr txBox="1"/>
          <p:nvPr/>
        </p:nvSpPr>
        <p:spPr>
          <a:xfrm>
            <a:off x="5630859" y="103327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10,10,10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3683C437-5FD4-48D0-B2F4-CE2F51513860}"/>
              </a:ext>
            </a:extLst>
          </p:cNvPr>
          <p:cNvSpPr txBox="1"/>
          <p:nvPr/>
        </p:nvSpPr>
        <p:spPr>
          <a:xfrm>
            <a:off x="3475635" y="147203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2,2,2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75982111-657B-4960-88D3-06EF2D36CB1B}"/>
              </a:ext>
            </a:extLst>
          </p:cNvPr>
          <p:cNvSpPr txBox="1"/>
          <p:nvPr/>
        </p:nvSpPr>
        <p:spPr>
          <a:xfrm>
            <a:off x="4390020" y="1469614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2,2,2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446EBB4E-72A3-489F-B2DE-53F3EB0201AF}"/>
              </a:ext>
            </a:extLst>
          </p:cNvPr>
          <p:cNvSpPr txBox="1"/>
          <p:nvPr/>
        </p:nvSpPr>
        <p:spPr>
          <a:xfrm>
            <a:off x="5031051" y="1873115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5CB5C215-9B64-4455-930E-474E2110898B}"/>
              </a:ext>
            </a:extLst>
          </p:cNvPr>
          <p:cNvSpPr txBox="1"/>
          <p:nvPr/>
        </p:nvSpPr>
        <p:spPr>
          <a:xfrm>
            <a:off x="5238708" y="5867989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0,0,0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51E05FE8-DEF0-4F06-B021-F18968504542}"/>
              </a:ext>
            </a:extLst>
          </p:cNvPr>
          <p:cNvSpPr txBox="1"/>
          <p:nvPr/>
        </p:nvSpPr>
        <p:spPr>
          <a:xfrm>
            <a:off x="6131632" y="5867989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F2048695-78B0-4F02-AC00-B764EFC2684F}"/>
              </a:ext>
            </a:extLst>
          </p:cNvPr>
          <p:cNvSpPr txBox="1"/>
          <p:nvPr/>
        </p:nvSpPr>
        <p:spPr>
          <a:xfrm>
            <a:off x="1614292" y="6848802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72EE0309-17D9-4417-A240-00F1C2E0A43C}"/>
              </a:ext>
            </a:extLst>
          </p:cNvPr>
          <p:cNvSpPr txBox="1"/>
          <p:nvPr/>
        </p:nvSpPr>
        <p:spPr>
          <a:xfrm>
            <a:off x="2060805" y="6346314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30,60,60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5E8BA400-8CE1-4BFD-9A75-DF7A011FEA00}"/>
              </a:ext>
            </a:extLst>
          </p:cNvPr>
          <p:cNvSpPr txBox="1"/>
          <p:nvPr/>
        </p:nvSpPr>
        <p:spPr>
          <a:xfrm>
            <a:off x="8330505" y="2407150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2,2,2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0B943CDC-3AFF-4225-8F77-3C00BEE33C0E}"/>
              </a:ext>
            </a:extLst>
          </p:cNvPr>
          <p:cNvSpPr txBox="1"/>
          <p:nvPr/>
        </p:nvSpPr>
        <p:spPr>
          <a:xfrm>
            <a:off x="6535708" y="2731293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4D9E7493-BF93-4998-BF8F-1F80FBBCA672}"/>
              </a:ext>
            </a:extLst>
          </p:cNvPr>
          <p:cNvSpPr txBox="1"/>
          <p:nvPr/>
        </p:nvSpPr>
        <p:spPr>
          <a:xfrm>
            <a:off x="5370313" y="2711085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60,60,60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9354BF65-D9AE-47AD-959A-431CA946C08C}"/>
              </a:ext>
            </a:extLst>
          </p:cNvPr>
          <p:cNvSpPr txBox="1"/>
          <p:nvPr/>
        </p:nvSpPr>
        <p:spPr>
          <a:xfrm>
            <a:off x="5855960" y="418336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B7C1B5B8-2C21-4A83-89E9-6313C3653F70}"/>
              </a:ext>
            </a:extLst>
          </p:cNvPr>
          <p:cNvSpPr txBox="1"/>
          <p:nvPr/>
        </p:nvSpPr>
        <p:spPr>
          <a:xfrm>
            <a:off x="4415634" y="6129373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2,2,2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F941D526-277C-443D-AC08-236577298876}"/>
              </a:ext>
            </a:extLst>
          </p:cNvPr>
          <p:cNvSpPr txBox="1"/>
          <p:nvPr/>
        </p:nvSpPr>
        <p:spPr>
          <a:xfrm>
            <a:off x="7514874" y="5704449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30,60,60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BFE343DB-7F94-432C-919F-0E4261609477}"/>
              </a:ext>
            </a:extLst>
          </p:cNvPr>
          <p:cNvSpPr txBox="1"/>
          <p:nvPr/>
        </p:nvSpPr>
        <p:spPr>
          <a:xfrm>
            <a:off x="8428832" y="5713905"/>
            <a:ext cx="66446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120,120,120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02A7E4DA-9BE4-4F6A-8BC2-08F7BB9F4901}"/>
              </a:ext>
            </a:extLst>
          </p:cNvPr>
          <p:cNvSpPr txBox="1"/>
          <p:nvPr/>
        </p:nvSpPr>
        <p:spPr>
          <a:xfrm>
            <a:off x="8169395" y="4104943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436E9EAA-CAB1-41E3-9238-3CC63CE02087}"/>
              </a:ext>
            </a:extLst>
          </p:cNvPr>
          <p:cNvSpPr txBox="1"/>
          <p:nvPr/>
        </p:nvSpPr>
        <p:spPr>
          <a:xfrm>
            <a:off x="7578809" y="6129145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30,60,60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F054AFCD-6CB5-4C3B-A6D2-FF17E06E93F5}"/>
              </a:ext>
            </a:extLst>
          </p:cNvPr>
          <p:cNvSpPr txBox="1"/>
          <p:nvPr/>
        </p:nvSpPr>
        <p:spPr>
          <a:xfrm>
            <a:off x="8468837" y="611748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D4DE8C35-B81A-474C-B38F-F29D61174F98}"/>
              </a:ext>
            </a:extLst>
          </p:cNvPr>
          <p:cNvSpPr txBox="1"/>
          <p:nvPr/>
        </p:nvSpPr>
        <p:spPr>
          <a:xfrm>
            <a:off x="10606733" y="6117487"/>
            <a:ext cx="58937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0,510,510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6C0879C1-B171-4F09-95A2-C3A00EABFE67}"/>
              </a:ext>
            </a:extLst>
          </p:cNvPr>
          <p:cNvSpPr txBox="1"/>
          <p:nvPr/>
        </p:nvSpPr>
        <p:spPr>
          <a:xfrm>
            <a:off x="9309039" y="6542819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30,60,60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7DB755E0-D411-4CCC-B25A-D56A4971A6E0}"/>
              </a:ext>
            </a:extLst>
          </p:cNvPr>
          <p:cNvSpPr txBox="1"/>
          <p:nvPr/>
        </p:nvSpPr>
        <p:spPr>
          <a:xfrm>
            <a:off x="9461969" y="5749064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30,60,60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B9DAA00B-7526-4877-A5E2-8449C22EFD4D}"/>
              </a:ext>
            </a:extLst>
          </p:cNvPr>
          <p:cNvSpPr txBox="1"/>
          <p:nvPr/>
        </p:nvSpPr>
        <p:spPr>
          <a:xfrm>
            <a:off x="7616945" y="701268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FD200498-51B4-481F-A4EE-CEF1FD7BFFD5}"/>
              </a:ext>
            </a:extLst>
          </p:cNvPr>
          <p:cNvSpPr txBox="1"/>
          <p:nvPr/>
        </p:nvSpPr>
        <p:spPr>
          <a:xfrm>
            <a:off x="9494538" y="7029745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2,2,2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2B48076-EFB3-48BE-99FF-37DC1CA04089}"/>
              </a:ext>
            </a:extLst>
          </p:cNvPr>
          <p:cNvSpPr txBox="1"/>
          <p:nvPr/>
        </p:nvSpPr>
        <p:spPr>
          <a:xfrm rot="16200000">
            <a:off x="-448957" y="959317"/>
            <a:ext cx="133515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600" dirty="0">
                <a:solidFill>
                  <a:srgbClr val="313131"/>
                </a:solidFill>
              </a:rPr>
              <a:t>Audit Template Generator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8F841D8-F111-4091-95EC-68610F0344BA}"/>
              </a:ext>
            </a:extLst>
          </p:cNvPr>
          <p:cNvSpPr txBox="1"/>
          <p:nvPr/>
        </p:nvSpPr>
        <p:spPr>
          <a:xfrm rot="16200000">
            <a:off x="-443530" y="2681848"/>
            <a:ext cx="13020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Board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54D3BAC-B483-41D9-BF0C-33153CC07256}"/>
              </a:ext>
            </a:extLst>
          </p:cNvPr>
          <p:cNvSpPr txBox="1"/>
          <p:nvPr/>
        </p:nvSpPr>
        <p:spPr>
          <a:xfrm rot="16200000">
            <a:off x="-620597" y="4188428"/>
            <a:ext cx="180916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Risk Management Tool</a:t>
            </a:r>
          </a:p>
        </p:txBody>
      </p:sp>
    </p:spTree>
    <p:extLst>
      <p:ext uri="{BB962C8B-B14F-4D97-AF65-F5344CB8AC3E}">
        <p14:creationId xmlns:p14="http://schemas.microsoft.com/office/powerpoint/2010/main" val="48273447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2A3A2870-6425-46DA-9B3E-F5E98A5648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952489"/>
              </p:ext>
            </p:extLst>
          </p:nvPr>
        </p:nvGraphicFramePr>
        <p:xfrm>
          <a:off x="-1280" y="0"/>
          <a:ext cx="12200996" cy="716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0996">
                  <a:extLst>
                    <a:ext uri="{9D8B030D-6E8A-4147-A177-3AD203B41FA5}">
                      <a16:colId xmlns:a16="http://schemas.microsoft.com/office/drawing/2014/main" val="1386758890"/>
                    </a:ext>
                  </a:extLst>
                </a:gridCol>
              </a:tblGrid>
              <a:tr h="42454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637622"/>
                  </a:ext>
                </a:extLst>
              </a:tr>
              <a:tr h="1534886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120439"/>
                  </a:ext>
                </a:extLst>
              </a:tr>
              <a:tr h="159532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436778"/>
                  </a:ext>
                </a:extLst>
              </a:tr>
              <a:tr h="187722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171157"/>
                  </a:ext>
                </a:extLst>
              </a:tr>
              <a:tr h="173082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745226"/>
                  </a:ext>
                </a:extLst>
              </a:tr>
            </a:tbl>
          </a:graphicData>
        </a:graphic>
      </p:graphicFrame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4E08A30-46B1-47DB-B058-573335DBFF97}"/>
              </a:ext>
            </a:extLst>
          </p:cNvPr>
          <p:cNvCxnSpPr>
            <a:cxnSpLocks/>
          </p:cNvCxnSpPr>
          <p:nvPr/>
        </p:nvCxnSpPr>
        <p:spPr>
          <a:xfrm>
            <a:off x="604456" y="117345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C2F60DF6-D5E1-4DC2-AA08-3E511E9809D1}"/>
              </a:ext>
            </a:extLst>
          </p:cNvPr>
          <p:cNvCxnSpPr>
            <a:cxnSpLocks/>
          </p:cNvCxnSpPr>
          <p:nvPr/>
        </p:nvCxnSpPr>
        <p:spPr>
          <a:xfrm>
            <a:off x="2878509" y="113498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C51376FC-31E9-4DDD-8A92-681A7F1AB7E0}"/>
              </a:ext>
            </a:extLst>
          </p:cNvPr>
          <p:cNvCxnSpPr>
            <a:cxnSpLocks/>
          </p:cNvCxnSpPr>
          <p:nvPr/>
        </p:nvCxnSpPr>
        <p:spPr>
          <a:xfrm>
            <a:off x="7156667" y="93923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F2774981-AB2E-45EB-81F3-E3400F3241BC}"/>
              </a:ext>
            </a:extLst>
          </p:cNvPr>
          <p:cNvCxnSpPr>
            <a:cxnSpLocks/>
          </p:cNvCxnSpPr>
          <p:nvPr/>
        </p:nvCxnSpPr>
        <p:spPr>
          <a:xfrm>
            <a:off x="10190878" y="110644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B9A56279-7EC2-4430-B8FA-8913FB8093CE}"/>
              </a:ext>
            </a:extLst>
          </p:cNvPr>
          <p:cNvSpPr txBox="1"/>
          <p:nvPr/>
        </p:nvSpPr>
        <p:spPr>
          <a:xfrm rot="16200000">
            <a:off x="-221032" y="5813299"/>
            <a:ext cx="9519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MANUAL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0B943CDC-3AFF-4225-8F77-3C00BEE33C0E}"/>
              </a:ext>
            </a:extLst>
          </p:cNvPr>
          <p:cNvSpPr txBox="1"/>
          <p:nvPr/>
        </p:nvSpPr>
        <p:spPr>
          <a:xfrm>
            <a:off x="1059981" y="1790655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9354BF65-D9AE-47AD-959A-431CA946C08C}"/>
              </a:ext>
            </a:extLst>
          </p:cNvPr>
          <p:cNvSpPr txBox="1"/>
          <p:nvPr/>
        </p:nvSpPr>
        <p:spPr>
          <a:xfrm>
            <a:off x="10370541" y="5804932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E111692B-AEB6-45FA-9ABF-74E7CBCE4970}"/>
              </a:ext>
            </a:extLst>
          </p:cNvPr>
          <p:cNvSpPr/>
          <p:nvPr/>
        </p:nvSpPr>
        <p:spPr bwMode="gray">
          <a:xfrm>
            <a:off x="8271865" y="1019853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44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B75D5050-C8AC-4CF2-8FC9-C3BBC1355A7E}"/>
              </a:ext>
            </a:extLst>
          </p:cNvPr>
          <p:cNvSpPr/>
          <p:nvPr/>
        </p:nvSpPr>
        <p:spPr bwMode="gray">
          <a:xfrm>
            <a:off x="1638962" y="1139701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45</a:t>
            </a: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74218563-F648-4609-9C7E-FF6BF5C6FFA3}"/>
              </a:ext>
            </a:extLst>
          </p:cNvPr>
          <p:cNvSpPr/>
          <p:nvPr/>
        </p:nvSpPr>
        <p:spPr bwMode="gray">
          <a:xfrm>
            <a:off x="4314122" y="1259549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46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2AE062E9-BE34-4B0B-8C2F-2CBF352CEB37}"/>
              </a:ext>
            </a:extLst>
          </p:cNvPr>
          <p:cNvSpPr/>
          <p:nvPr/>
        </p:nvSpPr>
        <p:spPr bwMode="gray">
          <a:xfrm>
            <a:off x="1815074" y="3851629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47</a:t>
            </a: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F8C3D175-2E0E-494A-8010-E9CAA50F401A}"/>
              </a:ext>
            </a:extLst>
          </p:cNvPr>
          <p:cNvSpPr/>
          <p:nvPr/>
        </p:nvSpPr>
        <p:spPr bwMode="gray">
          <a:xfrm>
            <a:off x="3323221" y="3851629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48</a:t>
            </a: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D3B6DDDB-4FA4-4573-825B-9BBCA51A1222}"/>
              </a:ext>
            </a:extLst>
          </p:cNvPr>
          <p:cNvSpPr/>
          <p:nvPr/>
        </p:nvSpPr>
        <p:spPr bwMode="gray">
          <a:xfrm>
            <a:off x="3216629" y="2972970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49</a:t>
            </a: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432988E3-425A-4951-BBC6-93F9F22E449C}"/>
              </a:ext>
            </a:extLst>
          </p:cNvPr>
          <p:cNvSpPr/>
          <p:nvPr/>
        </p:nvSpPr>
        <p:spPr bwMode="gray">
          <a:xfrm>
            <a:off x="1088193" y="1524754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50</a:t>
            </a:r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E000A913-7EFF-4D1E-81C2-EFAF474FFB85}"/>
              </a:ext>
            </a:extLst>
          </p:cNvPr>
          <p:cNvSpPr/>
          <p:nvPr/>
        </p:nvSpPr>
        <p:spPr bwMode="gray">
          <a:xfrm>
            <a:off x="7560074" y="5597088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51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C2BD199F-E0EC-4CE8-AFBB-7536CAF677BB}"/>
              </a:ext>
            </a:extLst>
          </p:cNvPr>
          <p:cNvSpPr/>
          <p:nvPr/>
        </p:nvSpPr>
        <p:spPr bwMode="gray">
          <a:xfrm>
            <a:off x="7494787" y="1524755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52</a:t>
            </a: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15503891-8076-4EC3-9444-9ED0C41034B3}"/>
              </a:ext>
            </a:extLst>
          </p:cNvPr>
          <p:cNvSpPr/>
          <p:nvPr/>
        </p:nvSpPr>
        <p:spPr bwMode="gray">
          <a:xfrm>
            <a:off x="7506506" y="2307610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53</a:t>
            </a: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4D8744D-B754-4806-95E5-F9111DFB2EF8}"/>
              </a:ext>
            </a:extLst>
          </p:cNvPr>
          <p:cNvSpPr/>
          <p:nvPr/>
        </p:nvSpPr>
        <p:spPr bwMode="gray">
          <a:xfrm>
            <a:off x="8564871" y="5597088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54</a:t>
            </a:r>
          </a:p>
        </p:txBody>
      </p:sp>
      <p:sp>
        <p:nvSpPr>
          <p:cNvPr id="117" name="Rectangle: Rounded Corners 116">
            <a:extLst>
              <a:ext uri="{FF2B5EF4-FFF2-40B4-BE49-F238E27FC236}">
                <a16:creationId xmlns:a16="http://schemas.microsoft.com/office/drawing/2014/main" id="{01BDF2FC-147D-4E1D-9BFC-3CEA235915DA}"/>
              </a:ext>
            </a:extLst>
          </p:cNvPr>
          <p:cNvSpPr/>
          <p:nvPr/>
        </p:nvSpPr>
        <p:spPr bwMode="gray">
          <a:xfrm>
            <a:off x="10305055" y="5538257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55</a:t>
            </a:r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51E23397-B51B-4C5A-AD43-3748880022FE}"/>
              </a:ext>
            </a:extLst>
          </p:cNvPr>
          <p:cNvSpPr/>
          <p:nvPr/>
        </p:nvSpPr>
        <p:spPr bwMode="gray">
          <a:xfrm>
            <a:off x="11275418" y="5538257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56</a:t>
            </a: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CAF09083-7399-4E13-BB46-1FF61B33FE28}"/>
              </a:ext>
            </a:extLst>
          </p:cNvPr>
          <p:cNvSpPr/>
          <p:nvPr/>
        </p:nvSpPr>
        <p:spPr bwMode="gray">
          <a:xfrm>
            <a:off x="11275418" y="5944338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57</a:t>
            </a:r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5121B943-1F3F-4642-B4FE-951EF790518D}"/>
              </a:ext>
            </a:extLst>
          </p:cNvPr>
          <p:cNvSpPr/>
          <p:nvPr/>
        </p:nvSpPr>
        <p:spPr bwMode="gray">
          <a:xfrm>
            <a:off x="1742640" y="5658105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58</a:t>
            </a: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ADCC3862-9D64-4A11-8D79-1A1E8F6E8783}"/>
              </a:ext>
            </a:extLst>
          </p:cNvPr>
          <p:cNvSpPr/>
          <p:nvPr/>
        </p:nvSpPr>
        <p:spPr bwMode="gray">
          <a:xfrm>
            <a:off x="7629541" y="6379943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59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82D009C4-A3FD-411D-91A6-133A787361AA}"/>
              </a:ext>
            </a:extLst>
          </p:cNvPr>
          <p:cNvSpPr/>
          <p:nvPr/>
        </p:nvSpPr>
        <p:spPr bwMode="gray">
          <a:xfrm>
            <a:off x="10373943" y="6289899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60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4B9BC81-3457-4BF9-8378-9EE34A9AE4D6}"/>
              </a:ext>
            </a:extLst>
          </p:cNvPr>
          <p:cNvCxnSpPr>
            <a:stCxn id="98" idx="1"/>
          </p:cNvCxnSpPr>
          <p:nvPr/>
        </p:nvCxnSpPr>
        <p:spPr>
          <a:xfrm flipH="1" flipV="1">
            <a:off x="2456777" y="1139701"/>
            <a:ext cx="5815088" cy="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F6554F-BAB9-4087-92BC-D289E4D7F883}"/>
              </a:ext>
            </a:extLst>
          </p:cNvPr>
          <p:cNvCxnSpPr>
            <a:stCxn id="103" idx="3"/>
            <a:endCxn id="104" idx="1"/>
          </p:cNvCxnSpPr>
          <p:nvPr/>
        </p:nvCxnSpPr>
        <p:spPr>
          <a:xfrm>
            <a:off x="2460694" y="1259550"/>
            <a:ext cx="1853428" cy="11984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460C316-250D-43B2-99EF-B454E0152B9C}"/>
              </a:ext>
            </a:extLst>
          </p:cNvPr>
          <p:cNvCxnSpPr/>
          <p:nvPr/>
        </p:nvCxnSpPr>
        <p:spPr>
          <a:xfrm>
            <a:off x="2393815" y="1379397"/>
            <a:ext cx="0" cy="250563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26D789A-BF96-44B3-A70B-182D84BA698F}"/>
              </a:ext>
            </a:extLst>
          </p:cNvPr>
          <p:cNvCxnSpPr>
            <a:cxnSpLocks/>
            <a:stCxn id="106" idx="3"/>
            <a:endCxn id="108" idx="1"/>
          </p:cNvCxnSpPr>
          <p:nvPr/>
        </p:nvCxnSpPr>
        <p:spPr>
          <a:xfrm>
            <a:off x="2636806" y="3971478"/>
            <a:ext cx="686415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7D36CE-AF8A-4CCF-AD34-CF79C0F73CD2}"/>
              </a:ext>
            </a:extLst>
          </p:cNvPr>
          <p:cNvCxnSpPr>
            <a:stCxn id="108" idx="0"/>
          </p:cNvCxnSpPr>
          <p:nvPr/>
        </p:nvCxnSpPr>
        <p:spPr>
          <a:xfrm flipV="1">
            <a:off x="3734087" y="3212667"/>
            <a:ext cx="0" cy="63896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75138DD-A87C-4EA8-B7BE-C1F08E4EB346}"/>
              </a:ext>
            </a:extLst>
          </p:cNvPr>
          <p:cNvCxnSpPr>
            <a:endCxn id="111" idx="2"/>
          </p:cNvCxnSpPr>
          <p:nvPr/>
        </p:nvCxnSpPr>
        <p:spPr>
          <a:xfrm flipH="1" flipV="1">
            <a:off x="1499059" y="1764451"/>
            <a:ext cx="466303" cy="212057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39F0B066-F8E4-48AC-AE32-5F2AFEADC8C5}"/>
              </a:ext>
            </a:extLst>
          </p:cNvPr>
          <p:cNvCxnSpPr>
            <a:stCxn id="111" idx="3"/>
            <a:endCxn id="112" idx="1"/>
          </p:cNvCxnSpPr>
          <p:nvPr/>
        </p:nvCxnSpPr>
        <p:spPr>
          <a:xfrm>
            <a:off x="1909925" y="1644603"/>
            <a:ext cx="5650149" cy="4072334"/>
          </a:xfrm>
          <a:prstGeom prst="bent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7E23F42B-0739-46E0-B357-4B70E1A88938}"/>
              </a:ext>
            </a:extLst>
          </p:cNvPr>
          <p:cNvCxnSpPr>
            <a:cxnSpLocks/>
            <a:stCxn id="112" idx="0"/>
            <a:endCxn id="113" idx="1"/>
          </p:cNvCxnSpPr>
          <p:nvPr/>
        </p:nvCxnSpPr>
        <p:spPr>
          <a:xfrm rot="16200000" flipV="1">
            <a:off x="5756622" y="3382769"/>
            <a:ext cx="3952484" cy="476153"/>
          </a:xfrm>
          <a:prstGeom prst="bentConnector4">
            <a:avLst>
              <a:gd name="adj1" fmla="val 48484"/>
              <a:gd name="adj2" fmla="val 14801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274B752-0A46-4185-9B38-B572FB4CE998}"/>
              </a:ext>
            </a:extLst>
          </p:cNvPr>
          <p:cNvCxnSpPr/>
          <p:nvPr/>
        </p:nvCxnSpPr>
        <p:spPr>
          <a:xfrm flipV="1">
            <a:off x="8271865" y="2547307"/>
            <a:ext cx="0" cy="304978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19CFBCC-658A-4436-A214-82DF7A36E77C}"/>
              </a:ext>
            </a:extLst>
          </p:cNvPr>
          <p:cNvCxnSpPr>
            <a:cxnSpLocks/>
            <a:stCxn id="114" idx="3"/>
            <a:endCxn id="115" idx="0"/>
          </p:cNvCxnSpPr>
          <p:nvPr/>
        </p:nvCxnSpPr>
        <p:spPr>
          <a:xfrm>
            <a:off x="8328238" y="2427459"/>
            <a:ext cx="647499" cy="316962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07AB347-1A6F-4230-A339-2873539C874A}"/>
              </a:ext>
            </a:extLst>
          </p:cNvPr>
          <p:cNvCxnSpPr>
            <a:cxnSpLocks/>
            <a:stCxn id="115" idx="3"/>
            <a:endCxn id="117" idx="1"/>
          </p:cNvCxnSpPr>
          <p:nvPr/>
        </p:nvCxnSpPr>
        <p:spPr>
          <a:xfrm flipV="1">
            <a:off x="9386603" y="5658106"/>
            <a:ext cx="918452" cy="5883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7013023-5F4E-499D-B9EA-BAB29B49FCBD}"/>
              </a:ext>
            </a:extLst>
          </p:cNvPr>
          <p:cNvCxnSpPr>
            <a:stCxn id="117" idx="3"/>
            <a:endCxn id="118" idx="1"/>
          </p:cNvCxnSpPr>
          <p:nvPr/>
        </p:nvCxnSpPr>
        <p:spPr>
          <a:xfrm>
            <a:off x="11126787" y="5658106"/>
            <a:ext cx="148631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A71BBD4-34DF-4F5B-A2E3-108B75E42D10}"/>
              </a:ext>
            </a:extLst>
          </p:cNvPr>
          <p:cNvCxnSpPr>
            <a:cxnSpLocks/>
            <a:stCxn id="118" idx="2"/>
            <a:endCxn id="119" idx="0"/>
          </p:cNvCxnSpPr>
          <p:nvPr/>
        </p:nvCxnSpPr>
        <p:spPr>
          <a:xfrm>
            <a:off x="11686284" y="5777954"/>
            <a:ext cx="0" cy="16638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BFA8C2F-6F4A-43CB-87B4-85036DE536AA}"/>
              </a:ext>
            </a:extLst>
          </p:cNvPr>
          <p:cNvCxnSpPr>
            <a:stCxn id="119" idx="1"/>
            <a:endCxn id="120" idx="3"/>
          </p:cNvCxnSpPr>
          <p:nvPr/>
        </p:nvCxnSpPr>
        <p:spPr>
          <a:xfrm flipH="1" flipV="1">
            <a:off x="2564372" y="5777954"/>
            <a:ext cx="8711046" cy="28623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7C32DF7-04AA-4543-86C9-01FDF2AC34EF}"/>
              </a:ext>
            </a:extLst>
          </p:cNvPr>
          <p:cNvCxnSpPr>
            <a:endCxn id="122" idx="1"/>
          </p:cNvCxnSpPr>
          <p:nvPr/>
        </p:nvCxnSpPr>
        <p:spPr>
          <a:xfrm>
            <a:off x="2564372" y="5897802"/>
            <a:ext cx="5065169" cy="60199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8D83EEA-BAA1-4611-9EDF-D874B997A539}"/>
              </a:ext>
            </a:extLst>
          </p:cNvPr>
          <p:cNvCxnSpPr>
            <a:endCxn id="123" idx="1"/>
          </p:cNvCxnSpPr>
          <p:nvPr/>
        </p:nvCxnSpPr>
        <p:spPr>
          <a:xfrm flipV="1">
            <a:off x="8451273" y="6409748"/>
            <a:ext cx="1922670" cy="9004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: Rounded Corners 160">
            <a:extLst>
              <a:ext uri="{FF2B5EF4-FFF2-40B4-BE49-F238E27FC236}">
                <a16:creationId xmlns:a16="http://schemas.microsoft.com/office/drawing/2014/main" id="{570D8871-9C75-4A34-A120-C6D26CD77F63}"/>
              </a:ext>
            </a:extLst>
          </p:cNvPr>
          <p:cNvSpPr/>
          <p:nvPr/>
        </p:nvSpPr>
        <p:spPr bwMode="gray">
          <a:xfrm>
            <a:off x="10931997" y="6616957"/>
            <a:ext cx="1165153" cy="785539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fr-FR" sz="10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Prepare</a:t>
            </a:r>
            <a:r>
              <a:rPr lang="fr-FR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Post-Audit Questionnaire Stakeholder List </a:t>
            </a:r>
            <a:r>
              <a:rPr lang="en-US" sz="1000" b="1" dirty="0">
                <a:solidFill>
                  <a:schemeClr val="tx1"/>
                </a:solidFill>
              </a:rPr>
              <a:t>– Activity 61</a:t>
            </a:r>
          </a:p>
        </p:txBody>
      </p: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88AF8DF7-FC3B-4991-AA8C-5C680A05ABD2}"/>
              </a:ext>
            </a:extLst>
          </p:cNvPr>
          <p:cNvCxnSpPr>
            <a:cxnSpLocks/>
            <a:stCxn id="123" idx="3"/>
            <a:endCxn id="161" idx="0"/>
          </p:cNvCxnSpPr>
          <p:nvPr/>
        </p:nvCxnSpPr>
        <p:spPr>
          <a:xfrm>
            <a:off x="11195675" y="6409748"/>
            <a:ext cx="318899" cy="207209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EEB2D3F1-597A-4F09-8C20-BB0381541D4E}"/>
              </a:ext>
            </a:extLst>
          </p:cNvPr>
          <p:cNvSpPr txBox="1"/>
          <p:nvPr/>
        </p:nvSpPr>
        <p:spPr>
          <a:xfrm>
            <a:off x="4709801" y="1518138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20,20,20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4B7E55F5-173E-4D7C-8246-1936396E6CBB}"/>
              </a:ext>
            </a:extLst>
          </p:cNvPr>
          <p:cNvSpPr txBox="1"/>
          <p:nvPr/>
        </p:nvSpPr>
        <p:spPr>
          <a:xfrm>
            <a:off x="8577801" y="1242530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8A0EC41A-EFDE-4E4C-A90E-252BE6219D52}"/>
              </a:ext>
            </a:extLst>
          </p:cNvPr>
          <p:cNvSpPr txBox="1"/>
          <p:nvPr/>
        </p:nvSpPr>
        <p:spPr>
          <a:xfrm>
            <a:off x="1760554" y="1393650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67561826-A134-458D-A378-1311486694CD}"/>
              </a:ext>
            </a:extLst>
          </p:cNvPr>
          <p:cNvSpPr txBox="1"/>
          <p:nvPr/>
        </p:nvSpPr>
        <p:spPr>
          <a:xfrm>
            <a:off x="7680069" y="254730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5,2,2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E6EF967-4074-47D5-B703-DDA3FFD2BA24}"/>
              </a:ext>
            </a:extLst>
          </p:cNvPr>
          <p:cNvSpPr txBox="1"/>
          <p:nvPr/>
        </p:nvSpPr>
        <p:spPr>
          <a:xfrm>
            <a:off x="3192309" y="323152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20,20,20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E7880A3-4EB3-48E8-A312-75FE48B2250F}"/>
              </a:ext>
            </a:extLst>
          </p:cNvPr>
          <p:cNvSpPr txBox="1"/>
          <p:nvPr/>
        </p:nvSpPr>
        <p:spPr>
          <a:xfrm>
            <a:off x="7824016" y="1751422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5,2,2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83B957F-3D75-49EE-BE87-111EFDD2C22F}"/>
              </a:ext>
            </a:extLst>
          </p:cNvPr>
          <p:cNvSpPr txBox="1"/>
          <p:nvPr/>
        </p:nvSpPr>
        <p:spPr>
          <a:xfrm>
            <a:off x="3413285" y="4107194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20,20,20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B9E7CA8-2E87-45D4-9361-1FFA0135C921}"/>
              </a:ext>
            </a:extLst>
          </p:cNvPr>
          <p:cNvSpPr txBox="1"/>
          <p:nvPr/>
        </p:nvSpPr>
        <p:spPr>
          <a:xfrm>
            <a:off x="1899570" y="5931295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10,10,10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D7B2866-5E6B-42AC-9E5B-CF82985773A9}"/>
              </a:ext>
            </a:extLst>
          </p:cNvPr>
          <p:cNvSpPr txBox="1"/>
          <p:nvPr/>
        </p:nvSpPr>
        <p:spPr>
          <a:xfrm>
            <a:off x="2005184" y="4104814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20,20,20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32522C5B-9069-4C9B-A25F-82610B9201CC}"/>
              </a:ext>
            </a:extLst>
          </p:cNvPr>
          <p:cNvSpPr txBox="1"/>
          <p:nvPr/>
        </p:nvSpPr>
        <p:spPr>
          <a:xfrm>
            <a:off x="7732864" y="661695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4BDE6983-E901-41F5-95B5-CE1E15A29663}"/>
              </a:ext>
            </a:extLst>
          </p:cNvPr>
          <p:cNvSpPr txBox="1"/>
          <p:nvPr/>
        </p:nvSpPr>
        <p:spPr>
          <a:xfrm>
            <a:off x="7790269" y="5845500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60,60,60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FEDE88C6-1B58-410E-9937-12C563A81F2C}"/>
              </a:ext>
            </a:extLst>
          </p:cNvPr>
          <p:cNvSpPr txBox="1"/>
          <p:nvPr/>
        </p:nvSpPr>
        <p:spPr>
          <a:xfrm>
            <a:off x="8776807" y="5845500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5,2,2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C2474DD9-008E-47F6-8369-4B9FCA6243DC}"/>
              </a:ext>
            </a:extLst>
          </p:cNvPr>
          <p:cNvSpPr txBox="1"/>
          <p:nvPr/>
        </p:nvSpPr>
        <p:spPr>
          <a:xfrm>
            <a:off x="10407552" y="6540013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5B3B7D6C-C532-4303-9F84-C919B12E0FCC}"/>
              </a:ext>
            </a:extLst>
          </p:cNvPr>
          <p:cNvSpPr txBox="1"/>
          <p:nvPr/>
        </p:nvSpPr>
        <p:spPr>
          <a:xfrm>
            <a:off x="11431089" y="6191787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38F96243-1975-492D-9972-00CC048BDB8D}"/>
              </a:ext>
            </a:extLst>
          </p:cNvPr>
          <p:cNvSpPr txBox="1"/>
          <p:nvPr/>
        </p:nvSpPr>
        <p:spPr>
          <a:xfrm>
            <a:off x="11493049" y="5790450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60,60,60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D280F09-C1D2-4473-ADE0-CF05233A9774}"/>
              </a:ext>
            </a:extLst>
          </p:cNvPr>
          <p:cNvSpPr txBox="1"/>
          <p:nvPr/>
        </p:nvSpPr>
        <p:spPr>
          <a:xfrm rot="16200000">
            <a:off x="-448957" y="959317"/>
            <a:ext cx="133515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600" dirty="0">
                <a:solidFill>
                  <a:srgbClr val="313131"/>
                </a:solidFill>
              </a:rPr>
              <a:t>Audit Template Generator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D6211F0-94FB-4AB2-9BBE-9E1FDDEC3981}"/>
              </a:ext>
            </a:extLst>
          </p:cNvPr>
          <p:cNvSpPr txBox="1"/>
          <p:nvPr/>
        </p:nvSpPr>
        <p:spPr>
          <a:xfrm rot="16200000">
            <a:off x="-443530" y="2681848"/>
            <a:ext cx="13020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Board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1647A46-234A-4B7B-8CC7-E867B38D81B2}"/>
              </a:ext>
            </a:extLst>
          </p:cNvPr>
          <p:cNvSpPr txBox="1"/>
          <p:nvPr/>
        </p:nvSpPr>
        <p:spPr>
          <a:xfrm rot="16200000">
            <a:off x="-634540" y="4196609"/>
            <a:ext cx="180916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Risk Management Tool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7C47AD2-CBEC-4DEB-9825-07DDCFD15057}"/>
              </a:ext>
            </a:extLst>
          </p:cNvPr>
          <p:cNvSpPr txBox="1"/>
          <p:nvPr/>
        </p:nvSpPr>
        <p:spPr>
          <a:xfrm>
            <a:off x="769727" y="71127"/>
            <a:ext cx="15278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Director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DF45D06-DB5F-4E01-A7F3-3E7ECA4583E8}"/>
              </a:ext>
            </a:extLst>
          </p:cNvPr>
          <p:cNvSpPr txBox="1"/>
          <p:nvPr/>
        </p:nvSpPr>
        <p:spPr>
          <a:xfrm>
            <a:off x="4091846" y="76701"/>
            <a:ext cx="18987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Internal Audit Team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9B7C299-F76F-4C5A-AE0B-7F3E81FB1253}"/>
              </a:ext>
            </a:extLst>
          </p:cNvPr>
          <p:cNvSpPr txBox="1"/>
          <p:nvPr/>
        </p:nvSpPr>
        <p:spPr>
          <a:xfrm>
            <a:off x="7950895" y="110684"/>
            <a:ext cx="16145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Manager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580F4F3-6719-4BC1-8774-A0BA4A8A4986}"/>
              </a:ext>
            </a:extLst>
          </p:cNvPr>
          <p:cNvSpPr txBox="1"/>
          <p:nvPr/>
        </p:nvSpPr>
        <p:spPr>
          <a:xfrm>
            <a:off x="10245974" y="110684"/>
            <a:ext cx="17578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Review Committee</a:t>
            </a:r>
          </a:p>
        </p:txBody>
      </p:sp>
    </p:spTree>
    <p:extLst>
      <p:ext uri="{BB962C8B-B14F-4D97-AF65-F5344CB8AC3E}">
        <p14:creationId xmlns:p14="http://schemas.microsoft.com/office/powerpoint/2010/main" val="308296016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2A3A2870-6425-46DA-9B3E-F5E98A5648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498080"/>
              </p:ext>
            </p:extLst>
          </p:nvPr>
        </p:nvGraphicFramePr>
        <p:xfrm>
          <a:off x="-1280" y="0"/>
          <a:ext cx="12200996" cy="6797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00996">
                  <a:extLst>
                    <a:ext uri="{9D8B030D-6E8A-4147-A177-3AD203B41FA5}">
                      <a16:colId xmlns:a16="http://schemas.microsoft.com/office/drawing/2014/main" val="1386758890"/>
                    </a:ext>
                  </a:extLst>
                </a:gridCol>
              </a:tblGrid>
              <a:tr h="42454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637622"/>
                  </a:ext>
                </a:extLst>
              </a:tr>
              <a:tr h="173082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120439"/>
                  </a:ext>
                </a:extLst>
              </a:tr>
              <a:tr h="159532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436778"/>
                  </a:ext>
                </a:extLst>
              </a:tr>
              <a:tr h="187722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2171157"/>
                  </a:ext>
                </a:extLst>
              </a:tr>
              <a:tr h="116992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745226"/>
                  </a:ext>
                </a:extLst>
              </a:tr>
            </a:tbl>
          </a:graphicData>
        </a:graphic>
      </p:graphicFrame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4E08A30-46B1-47DB-B058-573335DBFF97}"/>
              </a:ext>
            </a:extLst>
          </p:cNvPr>
          <p:cNvCxnSpPr>
            <a:cxnSpLocks/>
          </p:cNvCxnSpPr>
          <p:nvPr/>
        </p:nvCxnSpPr>
        <p:spPr>
          <a:xfrm>
            <a:off x="532092" y="155666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C2F60DF6-D5E1-4DC2-AA08-3E511E9809D1}"/>
              </a:ext>
            </a:extLst>
          </p:cNvPr>
          <p:cNvCxnSpPr>
            <a:cxnSpLocks/>
          </p:cNvCxnSpPr>
          <p:nvPr/>
        </p:nvCxnSpPr>
        <p:spPr>
          <a:xfrm>
            <a:off x="2878509" y="113498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C51376FC-31E9-4DDD-8A92-681A7F1AB7E0}"/>
              </a:ext>
            </a:extLst>
          </p:cNvPr>
          <p:cNvCxnSpPr>
            <a:cxnSpLocks/>
          </p:cNvCxnSpPr>
          <p:nvPr/>
        </p:nvCxnSpPr>
        <p:spPr>
          <a:xfrm>
            <a:off x="7156667" y="93923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F2774981-AB2E-45EB-81F3-E3400F3241BC}"/>
              </a:ext>
            </a:extLst>
          </p:cNvPr>
          <p:cNvCxnSpPr>
            <a:cxnSpLocks/>
          </p:cNvCxnSpPr>
          <p:nvPr/>
        </p:nvCxnSpPr>
        <p:spPr>
          <a:xfrm>
            <a:off x="10190878" y="110644"/>
            <a:ext cx="35760" cy="662331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B9A56279-7EC2-4430-B8FA-8913FB8093CE}"/>
              </a:ext>
            </a:extLst>
          </p:cNvPr>
          <p:cNvSpPr txBox="1"/>
          <p:nvPr/>
        </p:nvSpPr>
        <p:spPr>
          <a:xfrm rot="16200000">
            <a:off x="-304756" y="6137571"/>
            <a:ext cx="9519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MANUAL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2AE062E9-BE34-4B0B-8C2F-2CBF352CEB37}"/>
              </a:ext>
            </a:extLst>
          </p:cNvPr>
          <p:cNvSpPr/>
          <p:nvPr/>
        </p:nvSpPr>
        <p:spPr bwMode="gray">
          <a:xfrm>
            <a:off x="7967693" y="2335694"/>
            <a:ext cx="1292776" cy="588484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IN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Update Status to “Finalized”</a:t>
            </a:r>
            <a:r>
              <a:rPr lang="en-IN" sz="1000" dirty="0"/>
              <a:t> - </a:t>
            </a:r>
            <a:r>
              <a:rPr lang="en-US" sz="1000" b="1" dirty="0">
                <a:solidFill>
                  <a:schemeClr val="tx1"/>
                </a:solidFill>
              </a:rPr>
              <a:t>Activity 63</a:t>
            </a:r>
          </a:p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F8C3D175-2E0E-494A-8010-E9CAA50F401A}"/>
              </a:ext>
            </a:extLst>
          </p:cNvPr>
          <p:cNvSpPr/>
          <p:nvPr/>
        </p:nvSpPr>
        <p:spPr bwMode="gray">
          <a:xfrm>
            <a:off x="11333919" y="6264735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62</a:t>
            </a: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D3B6DDDB-4FA4-4573-825B-9BBCA51A1222}"/>
              </a:ext>
            </a:extLst>
          </p:cNvPr>
          <p:cNvSpPr/>
          <p:nvPr/>
        </p:nvSpPr>
        <p:spPr bwMode="gray">
          <a:xfrm>
            <a:off x="10319717" y="6276070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61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8A0EC41A-EFDE-4E4C-A90E-252BE6219D52}"/>
              </a:ext>
            </a:extLst>
          </p:cNvPr>
          <p:cNvSpPr txBox="1"/>
          <p:nvPr/>
        </p:nvSpPr>
        <p:spPr>
          <a:xfrm>
            <a:off x="8365928" y="2961572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E6EF967-4074-47D5-B703-DDA3FFD2BA24}"/>
              </a:ext>
            </a:extLst>
          </p:cNvPr>
          <p:cNvSpPr txBox="1"/>
          <p:nvPr/>
        </p:nvSpPr>
        <p:spPr>
          <a:xfrm>
            <a:off x="11021471" y="5830236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30,30,30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83B957F-3D75-49EE-BE87-111EFDD2C22F}"/>
              </a:ext>
            </a:extLst>
          </p:cNvPr>
          <p:cNvSpPr txBox="1"/>
          <p:nvPr/>
        </p:nvSpPr>
        <p:spPr>
          <a:xfrm>
            <a:off x="10482431" y="6555004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20,20,20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408752E-2B08-47BA-A621-6089798496AA}"/>
              </a:ext>
            </a:extLst>
          </p:cNvPr>
          <p:cNvSpPr/>
          <p:nvPr/>
        </p:nvSpPr>
        <p:spPr bwMode="gray">
          <a:xfrm>
            <a:off x="10858758" y="5606370"/>
            <a:ext cx="821732" cy="239697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000" b="1" dirty="0">
                <a:solidFill>
                  <a:schemeClr val="tx1"/>
                </a:solidFill>
              </a:rPr>
              <a:t>Activity 60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3BD1B3D-9232-4F84-9B80-8159FFAAFFAD}"/>
              </a:ext>
            </a:extLst>
          </p:cNvPr>
          <p:cNvSpPr txBox="1"/>
          <p:nvPr/>
        </p:nvSpPr>
        <p:spPr>
          <a:xfrm>
            <a:off x="11508013" y="6550040"/>
            <a:ext cx="49630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000" dirty="0">
                <a:solidFill>
                  <a:srgbClr val="313131"/>
                </a:solidFill>
              </a:rPr>
              <a:t>5,5,5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7E34EEC-0503-412E-9285-5A3696632125}"/>
              </a:ext>
            </a:extLst>
          </p:cNvPr>
          <p:cNvCxnSpPr>
            <a:stCxn id="67" idx="3"/>
          </p:cNvCxnSpPr>
          <p:nvPr/>
        </p:nvCxnSpPr>
        <p:spPr>
          <a:xfrm>
            <a:off x="11680490" y="5726219"/>
            <a:ext cx="64295" cy="53851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7C5F805-7B58-4685-950A-3C45B3A459E1}"/>
              </a:ext>
            </a:extLst>
          </p:cNvPr>
          <p:cNvCxnSpPr>
            <a:endCxn id="109" idx="0"/>
          </p:cNvCxnSpPr>
          <p:nvPr/>
        </p:nvCxnSpPr>
        <p:spPr>
          <a:xfrm flipH="1">
            <a:off x="10730583" y="5846067"/>
            <a:ext cx="248153" cy="43000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2AEA4C67-F724-4C97-BD38-B1B74D24DC37}"/>
              </a:ext>
            </a:extLst>
          </p:cNvPr>
          <p:cNvCxnSpPr>
            <a:cxnSpLocks/>
            <a:endCxn id="106" idx="3"/>
          </p:cNvCxnSpPr>
          <p:nvPr/>
        </p:nvCxnSpPr>
        <p:spPr>
          <a:xfrm rot="16200000" flipV="1">
            <a:off x="8571842" y="3318563"/>
            <a:ext cx="3200300" cy="1823045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DFE8D7C-10C4-48BA-B0B5-CA7B0C934F8D}"/>
              </a:ext>
            </a:extLst>
          </p:cNvPr>
          <p:cNvSpPr txBox="1"/>
          <p:nvPr/>
        </p:nvSpPr>
        <p:spPr>
          <a:xfrm rot="16200000">
            <a:off x="-448957" y="959317"/>
            <a:ext cx="133515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sz="1600" dirty="0">
                <a:solidFill>
                  <a:srgbClr val="313131"/>
                </a:solidFill>
              </a:rPr>
              <a:t>Audit Template Generator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2285364-6A08-4E26-81ED-8034585ACD53}"/>
              </a:ext>
            </a:extLst>
          </p:cNvPr>
          <p:cNvSpPr txBox="1"/>
          <p:nvPr/>
        </p:nvSpPr>
        <p:spPr>
          <a:xfrm rot="16200000">
            <a:off x="-442056" y="2716332"/>
            <a:ext cx="13020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Board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FB0FF1B-F8EE-436D-B8FD-D65D89489780}"/>
              </a:ext>
            </a:extLst>
          </p:cNvPr>
          <p:cNvSpPr txBox="1"/>
          <p:nvPr/>
        </p:nvSpPr>
        <p:spPr>
          <a:xfrm rot="16200000">
            <a:off x="-670839" y="4424789"/>
            <a:ext cx="180916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Risk Management Tool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A6BFEC-8D03-491D-ABF3-D4B6229BA9ED}"/>
              </a:ext>
            </a:extLst>
          </p:cNvPr>
          <p:cNvSpPr txBox="1"/>
          <p:nvPr/>
        </p:nvSpPr>
        <p:spPr>
          <a:xfrm>
            <a:off x="769727" y="71127"/>
            <a:ext cx="15278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Director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95B3F0-5707-4D12-9CDA-7C2C08D07AD7}"/>
              </a:ext>
            </a:extLst>
          </p:cNvPr>
          <p:cNvSpPr txBox="1"/>
          <p:nvPr/>
        </p:nvSpPr>
        <p:spPr>
          <a:xfrm>
            <a:off x="4091846" y="76701"/>
            <a:ext cx="18987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Internal Audit Team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9F1304-74E3-4E00-BCAD-C8E53BE2F89F}"/>
              </a:ext>
            </a:extLst>
          </p:cNvPr>
          <p:cNvSpPr txBox="1"/>
          <p:nvPr/>
        </p:nvSpPr>
        <p:spPr>
          <a:xfrm>
            <a:off x="7950895" y="110684"/>
            <a:ext cx="16145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Audit Manager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7ACE93-7A2B-4C85-A9C5-2DEA56ED45A8}"/>
              </a:ext>
            </a:extLst>
          </p:cNvPr>
          <p:cNvSpPr txBox="1"/>
          <p:nvPr/>
        </p:nvSpPr>
        <p:spPr>
          <a:xfrm>
            <a:off x="10245974" y="110684"/>
            <a:ext cx="17578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en-US" dirty="0">
                <a:solidFill>
                  <a:srgbClr val="313131"/>
                </a:solidFill>
              </a:rPr>
              <a:t>Review Committee</a:t>
            </a:r>
          </a:p>
        </p:txBody>
      </p:sp>
    </p:spTree>
    <p:extLst>
      <p:ext uri="{BB962C8B-B14F-4D97-AF65-F5344CB8AC3E}">
        <p14:creationId xmlns:p14="http://schemas.microsoft.com/office/powerpoint/2010/main" val="350038250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C32B7FC-C42C-435F-9DC7-4307E8BAE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589" y="0"/>
            <a:ext cx="77348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190105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loitte_Brand_16_9">
  <a:themeElements>
    <a:clrScheme name="Custom 3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03200" indent="-203200">
          <a:spcBef>
            <a:spcPts val="600"/>
          </a:spcBef>
          <a:buSzPct val="100000"/>
          <a:buFont typeface="Arial"/>
          <a:buChar char="•"/>
          <a:defRPr dirty="0" smtClean="0">
            <a:solidFill>
              <a:srgbClr val="313131"/>
            </a:solidFill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eloitte_16_9_Onscreen_US.pptx" id="{0BF597E4-B4CD-499D-97DF-6B2296AA0E4D}" vid="{07CB1E8F-7112-4875-AA8F-A9DAAED8B2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C0B5E8C28FBB4DB6BB6E6547CA8A70" ma:contentTypeVersion="13" ma:contentTypeDescription="Create a new document." ma:contentTypeScope="" ma:versionID="0a46a10188038176b4a387d52ea71e7a">
  <xsd:schema xmlns:xsd="http://www.w3.org/2001/XMLSchema" xmlns:xs="http://www.w3.org/2001/XMLSchema" xmlns:p="http://schemas.microsoft.com/office/2006/metadata/properties" xmlns:ns3="8f1e2369-70da-40d7-b978-99d0855b91b8" xmlns:ns4="8ee28f6f-733e-446a-845c-015b8614e1f7" targetNamespace="http://schemas.microsoft.com/office/2006/metadata/properties" ma:root="true" ma:fieldsID="79067f50d15324d46a422f953b0a6563" ns3:_="" ns4:_="">
    <xsd:import namespace="8f1e2369-70da-40d7-b978-99d0855b91b8"/>
    <xsd:import namespace="8ee28f6f-733e-446a-845c-015b8614e1f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1e2369-70da-40d7-b978-99d0855b91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e28f6f-733e-446a-845c-015b8614e1f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2E9EB6-BE14-4E9B-B53A-6D95BDD731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F5FBC8-9FF1-4377-BFED-A78611F885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1e2369-70da-40d7-b978-99d0855b91b8"/>
    <ds:schemaRef ds:uri="8ee28f6f-733e-446a-845c-015b8614e1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05E49B-70B5-4FEC-89D5-F69F52BE5B81}">
  <ds:schemaRefs>
    <ds:schemaRef ds:uri="http://purl.org/dc/elements/1.1/"/>
    <ds:schemaRef ds:uri="8ee28f6f-733e-446a-845c-015b8614e1f7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8f1e2369-70da-40d7-b978-99d0855b91b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3976</TotalTime>
  <Words>296</Words>
  <Application>Microsoft Office PowerPoint</Application>
  <PresentationFormat>Widescreen</PresentationFormat>
  <Paragraphs>164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Wingdings 2</vt:lpstr>
      <vt:lpstr>Deloitte_Brand_16_9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Deloitte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Agile at Citi</dc:title>
  <dc:creator>Indans, Aivis</dc:creator>
  <cp:lastModifiedBy>Shiromie Mansukh</cp:lastModifiedBy>
  <cp:revision>145</cp:revision>
  <cp:lastPrinted>2014-06-25T02:16:22Z</cp:lastPrinted>
  <dcterms:created xsi:type="dcterms:W3CDTF">2020-09-01T15:01:45Z</dcterms:created>
  <dcterms:modified xsi:type="dcterms:W3CDTF">2021-04-22T02:55:27Z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0x01010097C0B5E8C28FBB4DB6BB6E6547CA8A70</vt:lpwstr>
  </property>
</Properties>
</file>