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56F12-0BD8-473E-BE16-E9B43150DC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220660-44B9-4693-AB8F-6F377AC4A0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8A200-1CE3-483B-A20E-8E99557B8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DE58-5EAD-43C2-A4C5-771DDBAEE500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B3A13-0D91-4C38-89B1-7B20A1389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63F76-0D3E-4A7D-8EE6-98742F8E9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C9FCC-41E3-49B8-8985-274E29DB4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6798F-1D96-4F70-8CD9-CC73DB730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32875F-8A29-45F9-A8E6-B7F1DB12E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D659E-5D1D-4597-BDC7-2DEDE551F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DE58-5EAD-43C2-A4C5-771DDBAEE500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B42E5-E31C-4B04-A0AD-21954C453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876C3F-2D11-4605-BF7A-BA40C5869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C9FCC-41E3-49B8-8985-274E29DB4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74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DEB4D-7C04-4655-B1D0-805B167C33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9386D8-7AD5-4440-A1A6-6AC5F829D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C46B5-C141-48D1-86D0-69E0FAA03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DE58-5EAD-43C2-A4C5-771DDBAEE500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D1570-32DB-42CE-BD24-65E09E52C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2070C-9497-4C93-91CF-4C70ADA2A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C9FCC-41E3-49B8-8985-274E29DB4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775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16E66-C3AC-4581-82B3-91B67ED70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D1D30-1EAB-45B1-B2DF-86E864438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F1E4F-1770-46F5-8D93-5155A7B5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DE58-5EAD-43C2-A4C5-771DDBAEE500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629BB-D538-4101-AAD5-15FAFC47D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0D4E6-1891-44D1-B6E8-F8CD2A120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C9FCC-41E3-49B8-8985-274E29DB4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44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8EE98-0407-4DA3-B03C-5CDBEFD39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79E08-0F02-4E2B-83FA-29D6DB9CD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D3371-C43A-490E-85F6-62DABFA8F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DE58-5EAD-43C2-A4C5-771DDBAEE500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6DA15-667E-4DF9-B564-9D5E7F05A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B3FC9-A8C2-4566-B215-C5EE6DDAF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C9FCC-41E3-49B8-8985-274E29DB4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68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01F36-B80B-4194-A20C-C69E1B2D6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F65A9-FEA0-4D18-BABD-8E6BCE41BD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5C3848-4958-4CB7-BCD6-DFD58D5C42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2754F3-5BD0-42EF-993C-08CC48EC9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DE58-5EAD-43C2-A4C5-771DDBAEE500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08142A-1F52-4486-B0EB-951FFA3E3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D24ACD-EB1B-4EA4-91A6-4E60DE412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C9FCC-41E3-49B8-8985-274E29DB4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780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76DEF-7861-4411-B8DD-F6007F906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3DF98-46A8-4238-88E4-4069050B22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F751C3-ADCC-4B84-8982-21803321BA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A461EB-C4CB-4AFF-BA9C-8B1373540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C85BD6-0B88-4DC2-809D-52B0967E7C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41DE0A-28B4-4B2D-AFE3-693C0881B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DE58-5EAD-43C2-A4C5-771DDBAEE500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CD098E-CF02-4E94-A8D4-82B93E3F8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3DB7F0-F82B-4BED-85DD-C967A83E1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C9FCC-41E3-49B8-8985-274E29DB4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4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45F1A-28F3-4BFD-9B21-7568C6881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C768A0-FFBF-4BF5-B356-038EF5297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DE58-5EAD-43C2-A4C5-771DDBAEE500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DA76DB-A4CC-479A-AA0D-F277E741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FA87E2-65EB-4E71-92D7-2BCB7E59C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C9FCC-41E3-49B8-8985-274E29DB4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11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970590-2E8E-4CEE-9F97-B386D0727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DE58-5EAD-43C2-A4C5-771DDBAEE500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99E397-72FE-4A12-BFCB-C488CB989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DD9D5C-8947-4715-A2B8-BF869122D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C9FCC-41E3-49B8-8985-274E29DB4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51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C928B-32EF-43B5-A83D-16DA997FF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90A58-23B8-446E-B904-5A7A1D880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8E4F9F-44D2-4B7E-BB65-258326CDF7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6E0784-10DD-4E9A-9A90-15E9F1F5D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DE58-5EAD-43C2-A4C5-771DDBAEE500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1D3D5D-A8B1-417E-BE65-78D8928ED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BE592-10B6-4CCD-8675-D90474643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C9FCC-41E3-49B8-8985-274E29DB4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84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2CE28-5874-4215-9697-4BE1E8597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D725EA-39DF-4A7D-9E56-2DD81ABB6D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C5965B-866F-41EE-A1B0-703D2B7779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5F750F-6C51-444D-B5D0-8225599D7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DE58-5EAD-43C2-A4C5-771DDBAEE500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0DF318-F384-4634-8F26-BC4357D2A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F96312-A24D-48E3-B304-F7ABA7F32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C9FCC-41E3-49B8-8985-274E29DB4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43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06396F-8559-419C-9F0F-1535C625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4B8B2-C803-4C75-8E27-77F19F580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6379E-44B8-41EA-B489-AB2BE33001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1DE58-5EAD-43C2-A4C5-771DDBAEE500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DB718-C9FD-4C42-AFD2-785EAD657D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7A611-580E-47F7-83A2-4970629F3B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C9FCC-41E3-49B8-8985-274E29DB4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54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3AF977FE-98F5-4A44-8880-D93FD40229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117" y="1535266"/>
            <a:ext cx="6995766" cy="378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800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40B4AB73-C3F4-4EBC-8F61-2AC390E82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274" y="567442"/>
            <a:ext cx="8207451" cy="57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90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F6AA8CAC-92D4-4811-967E-F4E564C90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078" y="1150422"/>
            <a:ext cx="4663844" cy="455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130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7821A420-331C-45EA-8D91-8AEE5FBA3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044" y="2061091"/>
            <a:ext cx="4983912" cy="273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8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A604C1C8-5FDC-4FFF-B68E-6930CB15E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924" y="1165664"/>
            <a:ext cx="5220152" cy="45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798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7809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1964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 Da</dc:creator>
  <cp:lastModifiedBy>mo Da</cp:lastModifiedBy>
  <cp:revision>1</cp:revision>
  <dcterms:created xsi:type="dcterms:W3CDTF">2021-04-29T01:49:59Z</dcterms:created>
  <dcterms:modified xsi:type="dcterms:W3CDTF">2021-04-29T01:55:36Z</dcterms:modified>
</cp:coreProperties>
</file>