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custom-properties+xml" PartName="/docProps/custom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custom-properties" Target="docProps/custom.xml"/><Relationship Id="rId2" Type="http://schemas.openxmlformats.org/package/2006/relationships/metadata/core-properties" Target="docProps/core.xml"/><Relationship Id="rId3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embedTrueTypeFonts="1" strictFirstAndLastChars="0" saveSubsetFonts="1">
  <p:sldMasterIdLst>
    <p:sldMasterId id="2147483648" r:id="rId3"/>
  </p:sldMasterIdLst>
  <p:notesMasterIdLst>
    <p:notesMasterId r:id="rId4"/>
  </p:notesMasterIdLst>
  <p:sldIdLst>
    <p:sldId id="256" r:id="rId5"/>
  </p:sldIdLst>
  <p:sldSz cy="6858000" cx="9144000"/>
  <p:notesSz cx="6858000" cy="9144000"/>
  <p:embeddedFontLst>
    <p:embeddedFont>
      <p:font typeface="Quattrocento Sans"/>
      <p:regular r:id="rId6"/>
      <p:bold r:id="rId7"/>
      <p:italic r:id="rId8"/>
      <p:boldItalic r:id="rId9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http://customooxmlschemas.google.com/">
      <go:slidesCustomData xmlns:go="http://customooxmlschemas.google.com/" r:id="rId10" roundtripDataSignature="AMtx7mh25xktGHMJRxX7Qy0FN+pmM3PER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10" Type="http://customschemas.google.com/relationships/presentationmetadata" Target="metadata"/><Relationship Id="rId9" Type="http://schemas.openxmlformats.org/officeDocument/2006/relationships/font" Target="fonts/QuattrocentoSans-boldItalic.fntdata"/><Relationship Id="rId5" Type="http://schemas.openxmlformats.org/officeDocument/2006/relationships/slide" Target="slides/slide1.xml"/><Relationship Id="rId6" Type="http://schemas.openxmlformats.org/officeDocument/2006/relationships/font" Target="fonts/QuattrocentoSans-regular.fntdata"/><Relationship Id="rId7" Type="http://schemas.openxmlformats.org/officeDocument/2006/relationships/font" Target="fonts/QuattrocentoSans-bold.fntdata"/><Relationship Id="rId8" Type="http://schemas.openxmlformats.org/officeDocument/2006/relationships/font" Target="fonts/QuattrocentoSans-italic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1371600" y="1143000"/>
            <a:ext cx="41148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en-AU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1:notes"/>
          <p:cNvSpPr/>
          <p:nvPr>
            <p:ph idx="2" type="sldImg"/>
          </p:nvPr>
        </p:nvSpPr>
        <p:spPr>
          <a:xfrm>
            <a:off x="1371600" y="1143000"/>
            <a:ext cx="41148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7" name="Google Shape;17;p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8" name="Google Shape;18;p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AU"/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1_Title Only" type="titleOnly">
  <p:cSld name="TITLE_ONLY">
    <p:bg>
      <p:bgPr>
        <a:solidFill>
          <a:schemeClr val="lt1"/>
        </a:solidFill>
      </p:bgPr>
    </p:bg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5"/>
          <p:cNvSpPr txBox="1"/>
          <p:nvPr>
            <p:ph type="title"/>
          </p:nvPr>
        </p:nvSpPr>
        <p:spPr>
          <a:xfrm>
            <a:off x="174945" y="234863"/>
            <a:ext cx="8794113" cy="29832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>
                <a:latin typeface="Arial"/>
                <a:ea typeface="Arial"/>
                <a:cs typeface="Arial"/>
                <a:sym typeface="Arial"/>
              </a:defRPr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4"/>
          <p:cNvSpPr/>
          <p:nvPr/>
        </p:nvSpPr>
        <p:spPr>
          <a:xfrm>
            <a:off x="8298444" y="37255"/>
            <a:ext cx="670614" cy="12472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16"/>
              <a:buFont typeface="Arial"/>
              <a:buNone/>
            </a:pPr>
            <a:r>
              <a:t/>
            </a:r>
            <a:endParaRPr b="0" i="0" sz="816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1" name="Google Shape;11;p4"/>
          <p:cNvSpPr txBox="1"/>
          <p:nvPr>
            <p:ph idx="1" type="body"/>
          </p:nvPr>
        </p:nvSpPr>
        <p:spPr>
          <a:xfrm>
            <a:off x="2343099" y="2570857"/>
            <a:ext cx="4389768" cy="1256112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-22860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5814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40"/>
              <a:buFont typeface="Arial"/>
              <a:buChar char="▪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2933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958"/>
              <a:buFont typeface="Arial"/>
              <a:buChar char="–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2933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958"/>
              <a:buFont typeface="Arial"/>
              <a:buChar char="▫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20801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20801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20801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20802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20802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52"/>
              <a:buFont typeface="Arial"/>
              <a:buChar char="-"/>
              <a:defRPr b="0" i="0" sz="1632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2" name="Google Shape;12;p4"/>
          <p:cNvSpPr txBox="1"/>
          <p:nvPr>
            <p:ph type="title"/>
          </p:nvPr>
        </p:nvSpPr>
        <p:spPr>
          <a:xfrm>
            <a:off x="174945" y="234863"/>
            <a:ext cx="8794113" cy="298327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1" i="0" sz="1939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1"/>
          <p:cNvSpPr/>
          <p:nvPr/>
        </p:nvSpPr>
        <p:spPr>
          <a:xfrm>
            <a:off x="292426" y="1275171"/>
            <a:ext cx="8851200" cy="4939500"/>
          </a:xfrm>
          <a:prstGeom prst="rect">
            <a:avLst/>
          </a:prstGeom>
          <a:solidFill>
            <a:schemeClr val="lt1"/>
          </a:solidFill>
          <a:ln cap="flat" cmpd="sng" w="19050">
            <a:solidFill>
              <a:srgbClr val="00C09D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28"/>
              <a:buFont typeface="Arial"/>
              <a:buNone/>
            </a:pPr>
            <a:r>
              <a:t/>
            </a:r>
            <a:endParaRPr b="0" i="0" sz="1428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" name="Google Shape;21;p1"/>
          <p:cNvSpPr/>
          <p:nvPr/>
        </p:nvSpPr>
        <p:spPr>
          <a:xfrm>
            <a:off x="471240" y="3650231"/>
            <a:ext cx="914220" cy="375611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0" lIns="54850" spcFirstLastPara="1" rIns="0" wrap="square" tIns="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Problem</a:t>
            </a:r>
            <a:endParaRPr/>
          </a:p>
        </p:txBody>
      </p:sp>
      <p:sp>
        <p:nvSpPr>
          <p:cNvPr id="22" name="Google Shape;22;p1"/>
          <p:cNvSpPr/>
          <p:nvPr/>
        </p:nvSpPr>
        <p:spPr>
          <a:xfrm>
            <a:off x="1619373" y="4443895"/>
            <a:ext cx="908050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Issue 4</a:t>
            </a:r>
            <a:endParaRPr/>
          </a:p>
        </p:txBody>
      </p:sp>
      <p:sp>
        <p:nvSpPr>
          <p:cNvPr id="23" name="Google Shape;23;p1"/>
          <p:cNvSpPr/>
          <p:nvPr/>
        </p:nvSpPr>
        <p:spPr>
          <a:xfrm>
            <a:off x="1619373" y="2009042"/>
            <a:ext cx="908050" cy="329444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Issue 1</a:t>
            </a:r>
            <a:endParaRPr/>
          </a:p>
        </p:txBody>
      </p:sp>
      <p:sp>
        <p:nvSpPr>
          <p:cNvPr id="24" name="Google Shape;24;p1"/>
          <p:cNvSpPr/>
          <p:nvPr/>
        </p:nvSpPr>
        <p:spPr>
          <a:xfrm>
            <a:off x="1619373" y="2779623"/>
            <a:ext cx="908050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Issue 2</a:t>
            </a:r>
            <a:endParaRPr/>
          </a:p>
        </p:txBody>
      </p:sp>
      <p:sp>
        <p:nvSpPr>
          <p:cNvPr id="25" name="Google Shape;25;p1"/>
          <p:cNvSpPr/>
          <p:nvPr/>
        </p:nvSpPr>
        <p:spPr>
          <a:xfrm>
            <a:off x="1619373" y="3611759"/>
            <a:ext cx="908050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Issue 3</a:t>
            </a:r>
            <a:endParaRPr/>
          </a:p>
        </p:txBody>
      </p:sp>
      <p:sp>
        <p:nvSpPr>
          <p:cNvPr id="26" name="Google Shape;26;p1"/>
          <p:cNvSpPr/>
          <p:nvPr/>
        </p:nvSpPr>
        <p:spPr>
          <a:xfrm>
            <a:off x="1619373" y="5276032"/>
            <a:ext cx="908050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Issue 5</a:t>
            </a:r>
            <a:endParaRPr/>
          </a:p>
        </p:txBody>
      </p:sp>
      <p:sp>
        <p:nvSpPr>
          <p:cNvPr id="27" name="Google Shape;27;p1"/>
          <p:cNvSpPr/>
          <p:nvPr/>
        </p:nvSpPr>
        <p:spPr>
          <a:xfrm>
            <a:off x="2752069" y="2186330"/>
            <a:ext cx="1165631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Sub-issue</a:t>
            </a:r>
            <a:endParaRPr/>
          </a:p>
        </p:txBody>
      </p:sp>
      <p:sp>
        <p:nvSpPr>
          <p:cNvPr id="28" name="Google Shape;28;p1"/>
          <p:cNvSpPr/>
          <p:nvPr/>
        </p:nvSpPr>
        <p:spPr>
          <a:xfrm>
            <a:off x="2752069" y="2598062"/>
            <a:ext cx="1165631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Sub-issue</a:t>
            </a:r>
            <a:endParaRPr/>
          </a:p>
        </p:txBody>
      </p:sp>
      <p:sp>
        <p:nvSpPr>
          <p:cNvPr id="29" name="Google Shape;29;p1"/>
          <p:cNvSpPr/>
          <p:nvPr/>
        </p:nvSpPr>
        <p:spPr>
          <a:xfrm>
            <a:off x="2752069" y="3009794"/>
            <a:ext cx="1165631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Sub-issue</a:t>
            </a:r>
            <a:endParaRPr/>
          </a:p>
        </p:txBody>
      </p:sp>
      <p:sp>
        <p:nvSpPr>
          <p:cNvPr id="30" name="Google Shape;30;p1"/>
          <p:cNvSpPr/>
          <p:nvPr/>
        </p:nvSpPr>
        <p:spPr>
          <a:xfrm>
            <a:off x="2752069" y="3421526"/>
            <a:ext cx="1165631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Sub-issue</a:t>
            </a:r>
            <a:endParaRPr/>
          </a:p>
        </p:txBody>
      </p:sp>
      <p:sp>
        <p:nvSpPr>
          <p:cNvPr id="31" name="Google Shape;31;p1"/>
          <p:cNvSpPr/>
          <p:nvPr/>
        </p:nvSpPr>
        <p:spPr>
          <a:xfrm>
            <a:off x="2752069" y="3833259"/>
            <a:ext cx="1165631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Sub-issue</a:t>
            </a:r>
            <a:endParaRPr/>
          </a:p>
        </p:txBody>
      </p:sp>
      <p:sp>
        <p:nvSpPr>
          <p:cNvPr id="32" name="Google Shape;32;p1"/>
          <p:cNvSpPr/>
          <p:nvPr/>
        </p:nvSpPr>
        <p:spPr>
          <a:xfrm>
            <a:off x="2752069" y="5069922"/>
            <a:ext cx="1165631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Sub-issue</a:t>
            </a:r>
            <a:endParaRPr/>
          </a:p>
        </p:txBody>
      </p:sp>
      <p:sp>
        <p:nvSpPr>
          <p:cNvPr id="33" name="Google Shape;33;p1"/>
          <p:cNvSpPr/>
          <p:nvPr/>
        </p:nvSpPr>
        <p:spPr>
          <a:xfrm>
            <a:off x="2752069" y="1774598"/>
            <a:ext cx="1165631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Sub-issue</a:t>
            </a:r>
            <a:endParaRPr/>
          </a:p>
        </p:txBody>
      </p:sp>
      <p:sp>
        <p:nvSpPr>
          <p:cNvPr id="34" name="Google Shape;34;p1"/>
          <p:cNvSpPr/>
          <p:nvPr/>
        </p:nvSpPr>
        <p:spPr>
          <a:xfrm>
            <a:off x="2752069" y="5484586"/>
            <a:ext cx="1165631" cy="390999"/>
          </a:xfrm>
          <a:prstGeom prst="round1Rect">
            <a:avLst>
              <a:gd fmla="val 16667" name="adj"/>
            </a:avLst>
          </a:prstGeom>
          <a:solidFill>
            <a:srgbClr val="00C09D"/>
          </a:solidFill>
          <a:ln>
            <a:noFill/>
          </a:ln>
        </p:spPr>
        <p:txBody>
          <a:bodyPr anchorCtr="0" anchor="ctr" bIns="45700" lIns="54850" spcFirstLastPara="1" rIns="45700" wrap="square" tIns="45700">
            <a:noAutofit/>
          </a:bodyPr>
          <a:lstStyle/>
          <a:p>
            <a:pPr indent="-342900" lvl="0" marL="34290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AU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Sub-issue</a:t>
            </a:r>
            <a:endParaRPr/>
          </a:p>
        </p:txBody>
      </p:sp>
      <p:cxnSp>
        <p:nvCxnSpPr>
          <p:cNvPr id="35" name="Google Shape;35;p1"/>
          <p:cNvCxnSpPr/>
          <p:nvPr/>
        </p:nvCxnSpPr>
        <p:spPr>
          <a:xfrm rot="-5400000">
            <a:off x="678060" y="2881249"/>
            <a:ext cx="1648800" cy="234000"/>
          </a:xfrm>
          <a:prstGeom prst="bentConnector3">
            <a:avLst>
              <a:gd fmla="val 0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36" name="Google Shape;36;p1"/>
          <p:cNvCxnSpPr/>
          <p:nvPr/>
        </p:nvCxnSpPr>
        <p:spPr>
          <a:xfrm flipH="1" rot="10800000">
            <a:off x="2527423" y="1967663"/>
            <a:ext cx="224700" cy="206100"/>
          </a:xfrm>
          <a:prstGeom prst="bentConnector3">
            <a:avLst>
              <a:gd fmla="val 49988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37" name="Google Shape;37;p1"/>
          <p:cNvCxnSpPr/>
          <p:nvPr/>
        </p:nvCxnSpPr>
        <p:spPr>
          <a:xfrm>
            <a:off x="2527423" y="2173763"/>
            <a:ext cx="224700" cy="206100"/>
          </a:xfrm>
          <a:prstGeom prst="bentConnector3">
            <a:avLst>
              <a:gd fmla="val 49988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38" name="Google Shape;38;p1"/>
          <p:cNvCxnSpPr/>
          <p:nvPr/>
        </p:nvCxnSpPr>
        <p:spPr>
          <a:xfrm flipH="1" rot="10800000">
            <a:off x="2527423" y="2792106"/>
            <a:ext cx="224700" cy="206100"/>
          </a:xfrm>
          <a:prstGeom prst="bentConnector3">
            <a:avLst>
              <a:gd fmla="val 49988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39" name="Google Shape;39;p1"/>
          <p:cNvCxnSpPr/>
          <p:nvPr/>
        </p:nvCxnSpPr>
        <p:spPr>
          <a:xfrm>
            <a:off x="2527423" y="2998206"/>
            <a:ext cx="224700" cy="206100"/>
          </a:xfrm>
          <a:prstGeom prst="bentConnector3">
            <a:avLst>
              <a:gd fmla="val 49988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40" name="Google Shape;40;p1"/>
          <p:cNvCxnSpPr/>
          <p:nvPr/>
        </p:nvCxnSpPr>
        <p:spPr>
          <a:xfrm flipH="1" rot="10800000">
            <a:off x="2527423" y="3616549"/>
            <a:ext cx="224700" cy="206100"/>
          </a:xfrm>
          <a:prstGeom prst="bentConnector3">
            <a:avLst>
              <a:gd fmla="val 49988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41" name="Google Shape;41;p1"/>
          <p:cNvCxnSpPr/>
          <p:nvPr/>
        </p:nvCxnSpPr>
        <p:spPr>
          <a:xfrm>
            <a:off x="2527423" y="3822649"/>
            <a:ext cx="224700" cy="206100"/>
          </a:xfrm>
          <a:prstGeom prst="bentConnector3">
            <a:avLst>
              <a:gd fmla="val 49988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42" name="Google Shape;42;p1"/>
          <p:cNvCxnSpPr/>
          <p:nvPr/>
        </p:nvCxnSpPr>
        <p:spPr>
          <a:xfrm flipH="1" rot="10800000">
            <a:off x="2527423" y="5265432"/>
            <a:ext cx="224700" cy="206100"/>
          </a:xfrm>
          <a:prstGeom prst="bentConnector3">
            <a:avLst>
              <a:gd fmla="val 49988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43" name="Google Shape;43;p1"/>
          <p:cNvCxnSpPr/>
          <p:nvPr/>
        </p:nvCxnSpPr>
        <p:spPr>
          <a:xfrm>
            <a:off x="2527423" y="5471532"/>
            <a:ext cx="224700" cy="206100"/>
          </a:xfrm>
          <a:prstGeom prst="bentConnector3">
            <a:avLst>
              <a:gd fmla="val 49988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44" name="Google Shape;44;p1"/>
          <p:cNvCxnSpPr/>
          <p:nvPr/>
        </p:nvCxnSpPr>
        <p:spPr>
          <a:xfrm rot="-5400000">
            <a:off x="1090260" y="3293449"/>
            <a:ext cx="824400" cy="234000"/>
          </a:xfrm>
          <a:prstGeom prst="bentConnector3">
            <a:avLst>
              <a:gd fmla="val 0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45" name="Google Shape;45;p1"/>
          <p:cNvCxnSpPr/>
          <p:nvPr/>
        </p:nvCxnSpPr>
        <p:spPr>
          <a:xfrm>
            <a:off x="1385460" y="3822649"/>
            <a:ext cx="233913" cy="0"/>
          </a:xfrm>
          <a:prstGeom prst="straightConnector1">
            <a:avLst/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46" name="Google Shape;46;p1"/>
          <p:cNvCxnSpPr/>
          <p:nvPr/>
        </p:nvCxnSpPr>
        <p:spPr>
          <a:xfrm flipH="1" rot="-5400000">
            <a:off x="1090260" y="4117849"/>
            <a:ext cx="824400" cy="234000"/>
          </a:xfrm>
          <a:prstGeom prst="bentConnector3">
            <a:avLst>
              <a:gd fmla="val 0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47" name="Google Shape;47;p1"/>
          <p:cNvCxnSpPr/>
          <p:nvPr/>
        </p:nvCxnSpPr>
        <p:spPr>
          <a:xfrm flipH="1" rot="-5400000">
            <a:off x="678060" y="4530049"/>
            <a:ext cx="1648800" cy="234000"/>
          </a:xfrm>
          <a:prstGeom prst="bentConnector3">
            <a:avLst>
              <a:gd fmla="val 0" name="adj1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sp>
        <p:nvSpPr>
          <p:cNvPr id="48" name="Google Shape;48;p1"/>
          <p:cNvSpPr txBox="1"/>
          <p:nvPr>
            <p:ph type="title"/>
          </p:nvPr>
        </p:nvSpPr>
        <p:spPr>
          <a:xfrm>
            <a:off x="171451" y="230188"/>
            <a:ext cx="8618537" cy="298415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r>
              <a:rPr lang="en-AU" sz="1900"/>
              <a:t>Issue Tree Template</a:t>
            </a:r>
            <a:endParaRPr/>
          </a:p>
        </p:txBody>
      </p:sp>
      <p:sp>
        <p:nvSpPr>
          <p:cNvPr id="49" name="Google Shape;49;p1"/>
          <p:cNvSpPr/>
          <p:nvPr/>
        </p:nvSpPr>
        <p:spPr>
          <a:xfrm>
            <a:off x="171451" y="17463"/>
            <a:ext cx="2593659" cy="215444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-AU" sz="1400" u="none" cap="none" strike="noStrike">
                <a:solidFill>
                  <a:srgbClr val="808080"/>
                </a:solidFill>
                <a:latin typeface="Arial"/>
                <a:ea typeface="Arial"/>
                <a:cs typeface="Arial"/>
                <a:sym typeface="Arial"/>
              </a:rPr>
              <a:t>STRUCTURED FOUNDATIONS</a:t>
            </a:r>
            <a:endParaRPr/>
          </a:p>
        </p:txBody>
      </p:sp>
      <p:grpSp>
        <p:nvGrpSpPr>
          <p:cNvPr id="50" name="Google Shape;50;p1"/>
          <p:cNvGrpSpPr/>
          <p:nvPr/>
        </p:nvGrpSpPr>
        <p:grpSpPr>
          <a:xfrm>
            <a:off x="270" y="832713"/>
            <a:ext cx="9143461" cy="472802"/>
            <a:chOff x="0" y="816135"/>
            <a:chExt cx="8961438" cy="463390"/>
          </a:xfrm>
        </p:grpSpPr>
        <p:sp>
          <p:nvSpPr>
            <p:cNvPr id="51" name="Google Shape;51;p1"/>
            <p:cNvSpPr/>
            <p:nvPr/>
          </p:nvSpPr>
          <p:spPr>
            <a:xfrm>
              <a:off x="0" y="816135"/>
              <a:ext cx="8961438" cy="463390"/>
            </a:xfrm>
            <a:prstGeom prst="rect">
              <a:avLst/>
            </a:prstGeom>
            <a:gradFill>
              <a:gsLst>
                <a:gs pos="0">
                  <a:srgbClr val="F2F2F2"/>
                </a:gs>
                <a:gs pos="100000">
                  <a:schemeClr val="lt1"/>
                </a:gs>
              </a:gsLst>
              <a:lin ang="5400000" scaled="0"/>
            </a:gra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428"/>
                <a:buFont typeface="Arial"/>
                <a:buNone/>
              </a:pPr>
              <a:r>
                <a:t/>
              </a:r>
              <a:endParaRPr b="0" i="0" sz="1428" u="none" cap="none" strike="noStrike">
                <a:solidFill>
                  <a:srgbClr val="002C46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52" name="Google Shape;52;p1"/>
            <p:cNvCxnSpPr/>
            <p:nvPr/>
          </p:nvCxnSpPr>
          <p:spPr>
            <a:xfrm>
              <a:off x="0" y="816135"/>
              <a:ext cx="8961438" cy="0"/>
            </a:xfrm>
            <a:prstGeom prst="straightConnector1">
              <a:avLst/>
            </a:prstGeom>
            <a:noFill/>
            <a:ln cap="flat" cmpd="sng" w="9525">
              <a:solidFill>
                <a:schemeClr val="accent2"/>
              </a:solidFill>
              <a:prstDash val="solid"/>
              <a:round/>
              <a:headEnd len="sm" w="sm" type="none"/>
              <a:tailEnd len="sm" w="sm" type="none"/>
            </a:ln>
          </p:spPr>
        </p:cxnSp>
      </p:grpSp>
      <p:sp>
        <p:nvSpPr>
          <p:cNvPr id="53" name="Google Shape;53;p1"/>
          <p:cNvSpPr/>
          <p:nvPr/>
        </p:nvSpPr>
        <p:spPr>
          <a:xfrm>
            <a:off x="6079578" y="1366677"/>
            <a:ext cx="2880471" cy="329575"/>
          </a:xfrm>
          <a:prstGeom prst="rect">
            <a:avLst/>
          </a:prstGeom>
          <a:solidFill>
            <a:srgbClr val="00C09D"/>
          </a:solidFill>
          <a:ln cap="flat" cmpd="sng" w="25400">
            <a:solidFill>
              <a:srgbClr val="002060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-AU" sz="1400" u="none" cap="none" strike="noStrike">
                <a:solidFill>
                  <a:srgbClr val="FFFFFF"/>
                </a:solidFill>
                <a:latin typeface="Arial"/>
                <a:ea typeface="Arial"/>
                <a:cs typeface="Arial"/>
                <a:sym typeface="Arial"/>
              </a:rPr>
              <a:t>A Issue Tree is….</a:t>
            </a:r>
            <a:endParaRPr/>
          </a:p>
        </p:txBody>
      </p:sp>
      <p:sp>
        <p:nvSpPr>
          <p:cNvPr id="54" name="Google Shape;54;p1"/>
          <p:cNvSpPr txBox="1"/>
          <p:nvPr/>
        </p:nvSpPr>
        <p:spPr>
          <a:xfrm>
            <a:off x="6117194" y="1866393"/>
            <a:ext cx="2686731" cy="33239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-285750" lvl="0" marL="285750" marR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Noto Sans Symbols"/>
              <a:buChar char="✔"/>
            </a:pPr>
            <a:r>
              <a:rPr b="0" i="0" lang="en-AU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Used as a tool to break a problem down into a series of hypotheses or issues that can be tested</a:t>
            </a:r>
            <a:endParaRPr/>
          </a:p>
          <a:p>
            <a:pPr indent="-196850" lvl="0" marL="28575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Noto Sans Symbols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85750" lvl="0" marL="285750" marR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Noto Sans Symbols"/>
              <a:buChar char="✔"/>
            </a:pPr>
            <a:r>
              <a:rPr b="0" i="0" lang="en-AU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Used as an approach to ensure all parts of the problem are considered. In other words, issues are </a:t>
            </a:r>
            <a:r>
              <a:rPr b="1" i="0" lang="en-AU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collectively exhaustive.</a:t>
            </a:r>
            <a:endParaRPr b="1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196850" lvl="0" marL="28575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Noto Sans Symbols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85750" lvl="0" marL="285750" marR="0" rtl="0" algn="just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Noto Sans Symbols"/>
              <a:buChar char="✔"/>
            </a:pPr>
            <a:r>
              <a:rPr b="0" i="0" lang="en-AU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Used as an approach to ensure issues do not overlap and are </a:t>
            </a:r>
            <a:r>
              <a:rPr b="1" i="0" lang="en-AU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mutually exclusive.</a:t>
            </a:r>
            <a:endParaRPr/>
          </a:p>
        </p:txBody>
      </p:sp>
      <p:grpSp>
        <p:nvGrpSpPr>
          <p:cNvPr id="55" name="Google Shape;55;p1"/>
          <p:cNvGrpSpPr/>
          <p:nvPr/>
        </p:nvGrpSpPr>
        <p:grpSpPr>
          <a:xfrm>
            <a:off x="6633337" y="6503004"/>
            <a:ext cx="2044403" cy="226731"/>
            <a:chOff x="6633337" y="6503004"/>
            <a:chExt cx="2044403" cy="226731"/>
          </a:xfrm>
        </p:grpSpPr>
        <p:sp>
          <p:nvSpPr>
            <p:cNvPr id="56" name="Google Shape;56;p1"/>
            <p:cNvSpPr/>
            <p:nvPr/>
          </p:nvSpPr>
          <p:spPr>
            <a:xfrm>
              <a:off x="6633337" y="6524418"/>
              <a:ext cx="432048" cy="205317"/>
            </a:xfrm>
            <a:prstGeom prst="chevron">
              <a:avLst>
                <a:gd fmla="val 50000" name="adj"/>
              </a:avLst>
            </a:prstGeom>
            <a:solidFill>
              <a:schemeClr val="accent4"/>
            </a:solidFill>
            <a:ln cap="flat" cmpd="sng" w="9525">
              <a:solidFill>
                <a:schemeClr val="dk2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200"/>
                <a:buFont typeface="Arial"/>
                <a:buNone/>
              </a:pPr>
              <a:r>
                <a:rPr b="1" i="0" lang="en-AU" sz="1200" u="none" cap="none" strike="noStrike">
                  <a:solidFill>
                    <a:srgbClr val="FFFFFF"/>
                  </a:solidFill>
                  <a:latin typeface="Quattrocento Sans"/>
                  <a:ea typeface="Quattrocento Sans"/>
                  <a:cs typeface="Quattrocento Sans"/>
                  <a:sym typeface="Quattrocento Sans"/>
                </a:rPr>
                <a:t>H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7" name="Google Shape;57;p1"/>
            <p:cNvSpPr/>
            <p:nvPr/>
          </p:nvSpPr>
          <p:spPr>
            <a:xfrm>
              <a:off x="7028512" y="6513711"/>
              <a:ext cx="432048" cy="216024"/>
            </a:xfrm>
            <a:prstGeom prst="chevron">
              <a:avLst>
                <a:gd fmla="val 50000" name="adj"/>
              </a:avLst>
            </a:prstGeom>
            <a:solidFill>
              <a:srgbClr val="D8D8D8"/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200"/>
                <a:buFont typeface="Arial"/>
                <a:buNone/>
              </a:pPr>
              <a:r>
                <a:rPr b="1" i="0" lang="en-AU" sz="1200" u="none" cap="none" strike="noStrike">
                  <a:solidFill>
                    <a:srgbClr val="FFFFFF"/>
                  </a:solidFill>
                  <a:latin typeface="Quattrocento Sans"/>
                  <a:ea typeface="Quattrocento Sans"/>
                  <a:cs typeface="Quattrocento Sans"/>
                  <a:sym typeface="Quattrocento Sans"/>
                </a:rPr>
                <a:t>D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8" name="Google Shape;58;p1"/>
            <p:cNvSpPr/>
            <p:nvPr/>
          </p:nvSpPr>
          <p:spPr>
            <a:xfrm>
              <a:off x="7452320" y="6503004"/>
              <a:ext cx="432048" cy="216024"/>
            </a:xfrm>
            <a:prstGeom prst="chevron">
              <a:avLst>
                <a:gd fmla="val 50000" name="adj"/>
              </a:avLst>
            </a:prstGeom>
            <a:solidFill>
              <a:srgbClr val="D8D8D8"/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200"/>
                <a:buFont typeface="Arial"/>
                <a:buNone/>
              </a:pPr>
              <a:r>
                <a:rPr b="1" i="0" lang="en-AU" sz="1200" u="none" cap="none" strike="noStrike">
                  <a:solidFill>
                    <a:srgbClr val="FFFFFF"/>
                  </a:solidFill>
                  <a:latin typeface="Quattrocento Sans"/>
                  <a:ea typeface="Quattrocento Sans"/>
                  <a:cs typeface="Quattrocento Sans"/>
                  <a:sym typeface="Quattrocento Sans"/>
                </a:rPr>
                <a:t>E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59" name="Google Shape;59;p1"/>
            <p:cNvSpPr/>
            <p:nvPr/>
          </p:nvSpPr>
          <p:spPr>
            <a:xfrm>
              <a:off x="7846662" y="6508081"/>
              <a:ext cx="432048" cy="216024"/>
            </a:xfrm>
            <a:prstGeom prst="chevron">
              <a:avLst>
                <a:gd fmla="val 50000" name="adj"/>
              </a:avLst>
            </a:prstGeom>
            <a:solidFill>
              <a:srgbClr val="D8D8D8"/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200"/>
                <a:buFont typeface="Arial"/>
                <a:buNone/>
              </a:pPr>
              <a:r>
                <a:rPr b="1" i="0" lang="en-AU" sz="1200" u="none" cap="none" strike="noStrike">
                  <a:solidFill>
                    <a:srgbClr val="FFFFFF"/>
                  </a:solidFill>
                  <a:latin typeface="Quattrocento Sans"/>
                  <a:ea typeface="Quattrocento Sans"/>
                  <a:cs typeface="Quattrocento Sans"/>
                  <a:sym typeface="Quattrocento Sans"/>
                </a:rPr>
                <a:t>I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60" name="Google Shape;60;p1"/>
            <p:cNvSpPr/>
            <p:nvPr/>
          </p:nvSpPr>
          <p:spPr>
            <a:xfrm>
              <a:off x="8245692" y="6503004"/>
              <a:ext cx="432048" cy="216024"/>
            </a:xfrm>
            <a:prstGeom prst="chevron">
              <a:avLst>
                <a:gd fmla="val 50000" name="adj"/>
              </a:avLst>
            </a:prstGeom>
            <a:solidFill>
              <a:srgbClr val="D8D8D8"/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200"/>
                <a:buFont typeface="Arial"/>
                <a:buNone/>
              </a:pPr>
              <a:r>
                <a:rPr b="1" i="0" lang="en-AU" sz="1200" u="none" cap="none" strike="noStrike">
                  <a:solidFill>
                    <a:srgbClr val="FFFFFF"/>
                  </a:solidFill>
                  <a:latin typeface="Quattrocento Sans"/>
                  <a:ea typeface="Quattrocento Sans"/>
                  <a:cs typeface="Quattrocento Sans"/>
                  <a:sym typeface="Quattrocento Sans"/>
                </a:rPr>
                <a:t>P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61" name="Google Shape;61;p1"/>
          <p:cNvCxnSpPr/>
          <p:nvPr/>
        </p:nvCxnSpPr>
        <p:spPr>
          <a:xfrm>
            <a:off x="1509835" y="6307326"/>
            <a:ext cx="0" cy="155387"/>
          </a:xfrm>
          <a:prstGeom prst="straightConnector1">
            <a:avLst/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62" name="Google Shape;62;p1"/>
          <p:cNvCxnSpPr/>
          <p:nvPr/>
        </p:nvCxnSpPr>
        <p:spPr>
          <a:xfrm>
            <a:off x="2527423" y="6307326"/>
            <a:ext cx="0" cy="155387"/>
          </a:xfrm>
          <a:prstGeom prst="straightConnector1">
            <a:avLst/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63" name="Google Shape;63;p1"/>
          <p:cNvCxnSpPr/>
          <p:nvPr/>
        </p:nvCxnSpPr>
        <p:spPr>
          <a:xfrm>
            <a:off x="1509835" y="6462713"/>
            <a:ext cx="1017588" cy="0"/>
          </a:xfrm>
          <a:prstGeom prst="straightConnector1">
            <a:avLst/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cxnSp>
        <p:nvCxnSpPr>
          <p:cNvPr id="64" name="Google Shape;64;p1"/>
          <p:cNvCxnSpPr/>
          <p:nvPr/>
        </p:nvCxnSpPr>
        <p:spPr>
          <a:xfrm>
            <a:off x="2001838" y="6469968"/>
            <a:ext cx="0" cy="66071"/>
          </a:xfrm>
          <a:prstGeom prst="straightConnector1">
            <a:avLst/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med" w="med" type="none"/>
            <a:tailEnd len="med" w="med" type="none"/>
          </a:ln>
        </p:spPr>
      </p:cxnSp>
      <p:sp>
        <p:nvSpPr>
          <p:cNvPr id="65" name="Google Shape;65;p1"/>
          <p:cNvSpPr txBox="1"/>
          <p:nvPr/>
        </p:nvSpPr>
        <p:spPr>
          <a:xfrm>
            <a:off x="506867" y="6555373"/>
            <a:ext cx="4265757" cy="24622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en-AU" sz="1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Complete but </a:t>
            </a:r>
            <a:r>
              <a:rPr b="1" i="0" lang="en-AU" sz="1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non-overlapping</a:t>
            </a:r>
            <a:r>
              <a:rPr b="0" i="0" lang="en-AU" sz="1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 list of conceivable avenues to pursue</a:t>
            </a:r>
            <a:endParaRPr/>
          </a:p>
        </p:txBody>
      </p:sp>
      <p:sp>
        <p:nvSpPr>
          <p:cNvPr id="66" name="Google Shape;66;p1"/>
          <p:cNvSpPr/>
          <p:nvPr/>
        </p:nvSpPr>
        <p:spPr>
          <a:xfrm>
            <a:off x="4011786" y="1774598"/>
            <a:ext cx="157086" cy="4223771"/>
          </a:xfrm>
          <a:prstGeom prst="rightBrace">
            <a:avLst>
              <a:gd fmla="val 8333" name="adj1"/>
              <a:gd fmla="val 50000" name="adj2"/>
            </a:avLst>
          </a:prstGeom>
          <a:noFill/>
          <a:ln cap="flat" cmpd="sng" w="19050">
            <a:solidFill>
              <a:schemeClr val="accent3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" name="Google Shape;67;p1"/>
          <p:cNvSpPr txBox="1"/>
          <p:nvPr/>
        </p:nvSpPr>
        <p:spPr>
          <a:xfrm>
            <a:off x="4262958" y="3532540"/>
            <a:ext cx="2047155" cy="70788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en-AU" sz="1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Each Sub-Issue provides further</a:t>
            </a:r>
            <a:br>
              <a:rPr lang="en-AU" sz="1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AU" sz="1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level of detail for each issue,</a:t>
            </a:r>
            <a:br>
              <a:rPr lang="en-AU" sz="1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</a:br>
            <a:r>
              <a:rPr lang="en-AU" sz="1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but is complete</a:t>
            </a:r>
            <a:endParaRPr/>
          </a:p>
          <a:p>
            <a:pPr indent="0" lvl="0" marL="0" marR="0" rtl="0" algn="just">
              <a:spcBef>
                <a:spcPts val="0"/>
              </a:spcBef>
              <a:spcAft>
                <a:spcPts val="0"/>
              </a:spcAft>
              <a:buNone/>
            </a:pPr>
            <a:r>
              <a:rPr lang="en-AU" sz="10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and non-overlapping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ynergy_CF_YNR002">
  <a:themeElements>
    <a:clrScheme name="Current">
      <a:dk1>
        <a:srgbClr val="002C46"/>
      </a:dk1>
      <a:lt1>
        <a:srgbClr val="FFFFFF"/>
      </a:lt1>
      <a:dk2>
        <a:srgbClr val="FBC14E"/>
      </a:dk2>
      <a:lt2>
        <a:srgbClr val="879C16"/>
      </a:lt2>
      <a:accent1>
        <a:srgbClr val="99AABE"/>
      </a:accent1>
      <a:accent2>
        <a:srgbClr val="406085"/>
      </a:accent2>
      <a:accent3>
        <a:srgbClr val="002C46"/>
      </a:accent3>
      <a:accent4>
        <a:srgbClr val="FBC14E"/>
      </a:accent4>
      <a:accent5>
        <a:srgbClr val="379BBD"/>
      </a:accent5>
      <a:accent6>
        <a:srgbClr val="808080"/>
      </a:accent6>
      <a:hlink>
        <a:srgbClr val="002C46"/>
      </a:hlink>
      <a:folHlink>
        <a:srgbClr val="FBC14E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2019-05-15T15:57:18Z</dcterms:created>
  <dc:creator>Hui, Chris</dc:creator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97c7b3fc-4128-41ae-86b4-e4b1b1ae5e15_Enabled">
    <vt:lpwstr>True</vt:lpwstr>
  </property>
  <property fmtid="{D5CDD505-2E9C-101B-9397-08002B2CF9AE}" pid="3" name="MSIP_Label_97c7b3fc-4128-41ae-86b4-e4b1b1ae5e15_SiteId">
    <vt:lpwstr>97160e56-eb00-44fe-b31d-0d6d351c636d</vt:lpwstr>
  </property>
  <property fmtid="{D5CDD505-2E9C-101B-9397-08002B2CF9AE}" pid="4" name="MSIP_Label_97c7b3fc-4128-41ae-86b4-e4b1b1ae5e15_Owner">
    <vt:lpwstr>Chris.Hui@origin.com.au</vt:lpwstr>
  </property>
  <property fmtid="{D5CDD505-2E9C-101B-9397-08002B2CF9AE}" pid="5" name="MSIP_Label_97c7b3fc-4128-41ae-86b4-e4b1b1ae5e15_SetDate">
    <vt:lpwstr>2019-05-20T07:55:06.5812107Z</vt:lpwstr>
  </property>
  <property fmtid="{D5CDD505-2E9C-101B-9397-08002B2CF9AE}" pid="6" name="MSIP_Label_97c7b3fc-4128-41ae-86b4-e4b1b1ae5e15_Name">
    <vt:lpwstr>General</vt:lpwstr>
  </property>
  <property fmtid="{D5CDD505-2E9C-101B-9397-08002B2CF9AE}" pid="7" name="MSIP_Label_97c7b3fc-4128-41ae-86b4-e4b1b1ae5e15_Application">
    <vt:lpwstr>Microsoft Azure Information Protection</vt:lpwstr>
  </property>
  <property fmtid="{D5CDD505-2E9C-101B-9397-08002B2CF9AE}" pid="8" name="MSIP_Label_97c7b3fc-4128-41ae-86b4-e4b1b1ae5e15_Extended_MSFT_Method">
    <vt:lpwstr>Automatic</vt:lpwstr>
  </property>
  <property fmtid="{D5CDD505-2E9C-101B-9397-08002B2CF9AE}" pid="9" name="Sensitivity">
    <vt:lpwstr>General</vt:lpwstr>
  </property>
</Properties>
</file>