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57" r:id="rId1"/>
  </p:sldMasterIdLst>
  <p:sldIdLst>
    <p:sldId id="256" r:id="rId2"/>
    <p:sldId id="257" r:id="rId3"/>
    <p:sldId id="261" r:id="rId4"/>
    <p:sldId id="258" r:id="rId5"/>
    <p:sldId id="259" r:id="rId6"/>
    <p:sldId id="262" r:id="rId7"/>
    <p:sldId id="260" r:id="rId8"/>
    <p:sldId id="263" r:id="rId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21"/>
    <p:restoredTop sz="94663"/>
  </p:normalViewPr>
  <p:slideViewPr>
    <p:cSldViewPr snapToGrid="0" snapToObjects="1">
      <p:cViewPr varScale="1">
        <p:scale>
          <a:sx n="121" d="100"/>
          <a:sy n="121" d="100"/>
        </p:scale>
        <p:origin x="200" y="24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446534" y="3085764"/>
            <a:ext cx="11298932" cy="3338149"/>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ctrTitle"/>
          </p:nvPr>
        </p:nvSpPr>
        <p:spPr>
          <a:xfrm>
            <a:off x="581191" y="1020431"/>
            <a:ext cx="10993549" cy="1475013"/>
          </a:xfrm>
          <a:effectLst/>
        </p:spPr>
        <p:txBody>
          <a:bodyPr anchor="b">
            <a:normAutofit/>
          </a:bodyPr>
          <a:lstStyle>
            <a:lvl1pPr>
              <a:defRPr sz="3600">
                <a:solidFill>
                  <a:schemeClr val="tx1">
                    <a:lumMod val="75000"/>
                    <a:lumOff val="2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581194" y="2495445"/>
            <a:ext cx="10993546" cy="590321"/>
          </a:xfrm>
        </p:spPr>
        <p:txBody>
          <a:bodyPr anchor="t">
            <a:normAutofit/>
          </a:bodyPr>
          <a:lstStyle>
            <a:lvl1pPr marL="0" indent="0" algn="l">
              <a:buNone/>
              <a:defRPr sz="1600" cap="all">
                <a:solidFill>
                  <a:schemeClr val="accent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8" name="Date Placeholder 7">
            <a:extLst>
              <a:ext uri="{FF2B5EF4-FFF2-40B4-BE49-F238E27FC236}">
                <a16:creationId xmlns:a16="http://schemas.microsoft.com/office/drawing/2014/main" id="{7FA0ACE7-29A8-47D3-A7D9-257B711D8023}"/>
              </a:ext>
            </a:extLst>
          </p:cNvPr>
          <p:cNvSpPr>
            <a:spLocks noGrp="1"/>
          </p:cNvSpPr>
          <p:nvPr>
            <p:ph type="dt" sz="half" idx="10"/>
          </p:nvPr>
        </p:nvSpPr>
        <p:spPr/>
        <p:txBody>
          <a:bodyPr/>
          <a:lstStyle/>
          <a:p>
            <a:fld id="{ED291B17-9318-49DB-B28B-6E5994AE9581}" type="datetime1">
              <a:rPr lang="en-US" smtClean="0"/>
              <a:t>1/23/20</a:t>
            </a:fld>
            <a:endParaRPr lang="en-US" dirty="0"/>
          </a:p>
        </p:txBody>
      </p:sp>
      <p:sp>
        <p:nvSpPr>
          <p:cNvPr id="9" name="Footer Placeholder 8">
            <a:extLst>
              <a:ext uri="{FF2B5EF4-FFF2-40B4-BE49-F238E27FC236}">
                <a16:creationId xmlns:a16="http://schemas.microsoft.com/office/drawing/2014/main" id="{DEC604B9-52E9-4810-8359-47206518D038}"/>
              </a:ext>
            </a:extLst>
          </p:cNvPr>
          <p:cNvSpPr>
            <a:spLocks noGrp="1"/>
          </p:cNvSpPr>
          <p:nvPr>
            <p:ph type="ftr" sz="quarter" idx="11"/>
          </p:nvPr>
        </p:nvSpPr>
        <p:spPr/>
        <p:txBody>
          <a:bodyPr/>
          <a:lstStyle/>
          <a:p>
            <a:endParaRPr lang="en-US" dirty="0"/>
          </a:p>
        </p:txBody>
      </p:sp>
      <p:sp>
        <p:nvSpPr>
          <p:cNvPr id="10" name="Slide Number Placeholder 9">
            <a:extLst>
              <a:ext uri="{FF2B5EF4-FFF2-40B4-BE49-F238E27FC236}">
                <a16:creationId xmlns:a16="http://schemas.microsoft.com/office/drawing/2014/main" id="{5898A89F-CA25-400F-B05A-AECBF2517E4F}"/>
              </a:ext>
            </a:extLst>
          </p:cNvPr>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24995170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9" name="Title 1"/>
          <p:cNvSpPr>
            <a:spLocks noGrp="1"/>
          </p:cNvSpPr>
          <p:nvPr>
            <p:ph type="title"/>
          </p:nvPr>
        </p:nvSpPr>
        <p:spPr>
          <a:xfrm>
            <a:off x="581192" y="702156"/>
            <a:ext cx="11029616" cy="1013800"/>
          </a:xfrm>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lvl1pPr algn="l">
              <a:defRPr/>
            </a:lvl1pPr>
            <a:lvl2pPr algn="l">
              <a:defRPr/>
            </a:lvl2pPr>
            <a:lvl3pPr algn="l">
              <a:defRPr/>
            </a:lvl3pPr>
            <a:lvl4pPr algn="l">
              <a:defRPr/>
            </a:lvl4pPr>
            <a:lvl5pPr algn="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CED4963-E985-44C4-B8C4-FDD613B7C2F8}" type="datetime1">
              <a:rPr lang="en-US" smtClean="0"/>
              <a:t>1/23/20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2328851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a:spLocks noChangeAspect="1"/>
          </p:cNvSpPr>
          <p:nvPr/>
        </p:nvSpPr>
        <p:spPr>
          <a:xfrm>
            <a:off x="8058151" y="599725"/>
            <a:ext cx="3687316" cy="5816950"/>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Vertical Title 1"/>
          <p:cNvSpPr>
            <a:spLocks noGrp="1"/>
          </p:cNvSpPr>
          <p:nvPr>
            <p:ph type="title" orient="vert"/>
          </p:nvPr>
        </p:nvSpPr>
        <p:spPr>
          <a:xfrm>
            <a:off x="8204200" y="863600"/>
            <a:ext cx="3124200" cy="4807326"/>
          </a:xfrm>
        </p:spPr>
        <p:txBody>
          <a:bodyPr vert="eaVert" anchor="ctr"/>
          <a:lstStyle>
            <a:lvl1pPr>
              <a:defRPr>
                <a:solidFill>
                  <a:srgbClr val="FFFFFF"/>
                </a:solidFill>
              </a:defRPr>
            </a:lvl1pPr>
          </a:lstStyle>
          <a:p>
            <a:r>
              <a:rPr lang="en-US"/>
              <a:t>Click to edit Master title style</a:t>
            </a:r>
            <a:endParaRPr lang="en-US" dirty="0"/>
          </a:p>
        </p:txBody>
      </p:sp>
      <p:sp>
        <p:nvSpPr>
          <p:cNvPr id="3" name="Vertical Text Placeholder 2"/>
          <p:cNvSpPr>
            <a:spLocks noGrp="1"/>
          </p:cNvSpPr>
          <p:nvPr>
            <p:ph type="body" orient="vert" idx="1"/>
          </p:nvPr>
        </p:nvSpPr>
        <p:spPr>
          <a:xfrm>
            <a:off x="774923" y="863600"/>
            <a:ext cx="7161625" cy="4807326"/>
          </a:xfrm>
        </p:spPr>
        <p:txBody>
          <a:bodyPr vert="eaVert" ancho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Rectangle 7">
            <a:extLst>
              <a:ext uri="{FF2B5EF4-FFF2-40B4-BE49-F238E27FC236}">
                <a16:creationId xmlns:a16="http://schemas.microsoft.com/office/drawing/2014/main" id="{F6423B97-A5D4-47B9-8861-73B3707A04CF}"/>
              </a:ext>
            </a:extLst>
          </p:cNvPr>
          <p:cNvSpPr/>
          <p:nvPr/>
        </p:nvSpPr>
        <p:spPr>
          <a:xfrm>
            <a:off x="446534" y="457200"/>
            <a:ext cx="3703320" cy="94997"/>
          </a:xfrm>
          <a:prstGeom prst="rect">
            <a:avLst/>
          </a:prstGeom>
          <a:solidFill>
            <a:srgbClr val="969FA7"/>
          </a:solidFill>
          <a:ln>
            <a:noFill/>
          </a:ln>
          <a:effectLst/>
        </p:spPr>
        <p:style>
          <a:lnRef idx="1">
            <a:schemeClr val="accent1"/>
          </a:lnRef>
          <a:fillRef idx="3">
            <a:schemeClr val="accent1"/>
          </a:fillRef>
          <a:effectRef idx="2">
            <a:schemeClr val="accent1"/>
          </a:effectRef>
          <a:fontRef idx="minor">
            <a:schemeClr val="lt1"/>
          </a:fontRef>
        </p:style>
      </p:sp>
      <p:sp>
        <p:nvSpPr>
          <p:cNvPr id="9" name="Rectangle 8">
            <a:extLst>
              <a:ext uri="{FF2B5EF4-FFF2-40B4-BE49-F238E27FC236}">
                <a16:creationId xmlns:a16="http://schemas.microsoft.com/office/drawing/2014/main" id="{1AEC0421-37B4-4481-A10D-69FDF5EC7909}"/>
              </a:ext>
            </a:extLst>
          </p:cNvPr>
          <p:cNvSpPr/>
          <p:nvPr/>
        </p:nvSpPr>
        <p:spPr>
          <a:xfrm>
            <a:off x="8042147" y="453643"/>
            <a:ext cx="3703320" cy="98554"/>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9">
            <a:extLst>
              <a:ext uri="{FF2B5EF4-FFF2-40B4-BE49-F238E27FC236}">
                <a16:creationId xmlns:a16="http://schemas.microsoft.com/office/drawing/2014/main" id="{5F7265B5-9F97-4F1E-99E9-74F7B7E62337}"/>
              </a:ext>
            </a:extLst>
          </p:cNvPr>
          <p:cNvSpPr/>
          <p:nvPr/>
        </p:nvSpPr>
        <p:spPr>
          <a:xfrm>
            <a:off x="4241830" y="457200"/>
            <a:ext cx="3703320" cy="9144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1" name="Date Placeholder 10">
            <a:extLst>
              <a:ext uri="{FF2B5EF4-FFF2-40B4-BE49-F238E27FC236}">
                <a16:creationId xmlns:a16="http://schemas.microsoft.com/office/drawing/2014/main" id="{5C74A470-3BD3-4F33-80E5-67E6E87FCBE7}"/>
              </a:ext>
            </a:extLst>
          </p:cNvPr>
          <p:cNvSpPr>
            <a:spLocks noGrp="1"/>
          </p:cNvSpPr>
          <p:nvPr>
            <p:ph type="dt" sz="half" idx="10"/>
          </p:nvPr>
        </p:nvSpPr>
        <p:spPr/>
        <p:txBody>
          <a:bodyPr/>
          <a:lstStyle/>
          <a:p>
            <a:fld id="{ED291B17-9318-49DB-B28B-6E5994AE9581}" type="datetime1">
              <a:rPr lang="en-US" smtClean="0"/>
              <a:t>1/23/20</a:t>
            </a:fld>
            <a:endParaRPr lang="en-US" dirty="0"/>
          </a:p>
        </p:txBody>
      </p:sp>
      <p:sp>
        <p:nvSpPr>
          <p:cNvPr id="12" name="Footer Placeholder 11">
            <a:extLst>
              <a:ext uri="{FF2B5EF4-FFF2-40B4-BE49-F238E27FC236}">
                <a16:creationId xmlns:a16="http://schemas.microsoft.com/office/drawing/2014/main" id="{9A3A30BA-DB50-4D7D-BCDE-17D20FB354DF}"/>
              </a:ext>
            </a:extLst>
          </p:cNvPr>
          <p:cNvSpPr>
            <a:spLocks noGrp="1"/>
          </p:cNvSpPr>
          <p:nvPr>
            <p:ph type="ftr" sz="quarter" idx="11"/>
          </p:nvPr>
        </p:nvSpPr>
        <p:spPr/>
        <p:txBody>
          <a:bodyPr/>
          <a:lstStyle/>
          <a:p>
            <a:endParaRPr lang="en-US" dirty="0"/>
          </a:p>
        </p:txBody>
      </p:sp>
      <p:sp>
        <p:nvSpPr>
          <p:cNvPr id="13" name="Slide Number Placeholder 12">
            <a:extLst>
              <a:ext uri="{FF2B5EF4-FFF2-40B4-BE49-F238E27FC236}">
                <a16:creationId xmlns:a16="http://schemas.microsoft.com/office/drawing/2014/main" id="{76FF9E58-C0B2-436B-A21C-DB45A00D6515}"/>
              </a:ext>
            </a:extLst>
          </p:cNvPr>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8065806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81192" y="702156"/>
            <a:ext cx="11029616" cy="1188720"/>
          </a:xfrm>
        </p:spPr>
        <p:txBody>
          <a:bodyPr/>
          <a:lstStyle/>
          <a:p>
            <a:r>
              <a:rPr lang="en-US"/>
              <a:t>Click to edit Master title style</a:t>
            </a:r>
            <a:endParaRPr lang="en-US" dirty="0"/>
          </a:p>
        </p:txBody>
      </p:sp>
      <p:sp>
        <p:nvSpPr>
          <p:cNvPr id="3" name="Content Placeholder 2"/>
          <p:cNvSpPr>
            <a:spLocks noGrp="1"/>
          </p:cNvSpPr>
          <p:nvPr>
            <p:ph idx="1"/>
          </p:nvPr>
        </p:nvSpPr>
        <p:spPr>
          <a:xfrm>
            <a:off x="581192" y="2340864"/>
            <a:ext cx="11029615" cy="3634486"/>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a:extLst>
              <a:ext uri="{FF2B5EF4-FFF2-40B4-BE49-F238E27FC236}">
                <a16:creationId xmlns:a16="http://schemas.microsoft.com/office/drawing/2014/main" id="{770E6237-3456-439F-802D-3BA93FC7E3E5}"/>
              </a:ext>
            </a:extLst>
          </p:cNvPr>
          <p:cNvSpPr>
            <a:spLocks noGrp="1"/>
          </p:cNvSpPr>
          <p:nvPr>
            <p:ph type="dt" sz="half" idx="10"/>
          </p:nvPr>
        </p:nvSpPr>
        <p:spPr/>
        <p:txBody>
          <a:bodyPr/>
          <a:lstStyle/>
          <a:p>
            <a:fld id="{78DD82B9-B8EE-4375-B6FF-88FA6ABB15D9}" type="datetime1">
              <a:rPr lang="en-US" smtClean="0"/>
              <a:t>1/23/20</a:t>
            </a:fld>
            <a:endParaRPr lang="en-US" dirty="0"/>
          </a:p>
        </p:txBody>
      </p:sp>
      <p:sp>
        <p:nvSpPr>
          <p:cNvPr id="9" name="Footer Placeholder 8">
            <a:extLst>
              <a:ext uri="{FF2B5EF4-FFF2-40B4-BE49-F238E27FC236}">
                <a16:creationId xmlns:a16="http://schemas.microsoft.com/office/drawing/2014/main" id="{1356D3B5-6063-4A89-B88F-9D3043916FF8}"/>
              </a:ext>
            </a:extLst>
          </p:cNvPr>
          <p:cNvSpPr>
            <a:spLocks noGrp="1"/>
          </p:cNvSpPr>
          <p:nvPr>
            <p:ph type="ftr" sz="quarter" idx="11"/>
          </p:nvPr>
        </p:nvSpPr>
        <p:spPr/>
        <p:txBody>
          <a:bodyPr/>
          <a:lstStyle/>
          <a:p>
            <a:endParaRPr lang="en-US" dirty="0"/>
          </a:p>
        </p:txBody>
      </p:sp>
      <p:sp>
        <p:nvSpPr>
          <p:cNvPr id="10" name="Slide Number Placeholder 9">
            <a:extLst>
              <a:ext uri="{FF2B5EF4-FFF2-40B4-BE49-F238E27FC236}">
                <a16:creationId xmlns:a16="http://schemas.microsoft.com/office/drawing/2014/main" id="{02B78BF7-69D3-4CE0-A631-50EFD41EEEB8}"/>
              </a:ext>
            </a:extLst>
          </p:cNvPr>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3252439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8" name="Rectangle 7"/>
          <p:cNvSpPr>
            <a:spLocks noChangeAspect="1"/>
          </p:cNvSpPr>
          <p:nvPr/>
        </p:nvSpPr>
        <p:spPr>
          <a:xfrm>
            <a:off x="447817" y="5141974"/>
            <a:ext cx="11290860" cy="1258827"/>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2393950"/>
            <a:ext cx="11029615" cy="2147467"/>
          </a:xfrm>
        </p:spPr>
        <p:txBody>
          <a:bodyPr anchor="b">
            <a:normAutofit/>
          </a:bodyPr>
          <a:lstStyle>
            <a:lvl1pPr algn="l">
              <a:defRPr sz="3600" b="0" cap="all">
                <a:solidFill>
                  <a:schemeClr val="tx1">
                    <a:lumMod val="75000"/>
                    <a:lumOff val="2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581192" y="4541417"/>
            <a:ext cx="11029615" cy="600556"/>
          </a:xfrm>
        </p:spPr>
        <p:txBody>
          <a:bodyPr anchor="t">
            <a:normAutofit/>
          </a:bodyPr>
          <a:lstStyle>
            <a:lvl1pPr marL="0" indent="0" algn="l">
              <a:buNone/>
              <a:defRPr sz="1800" cap="all">
                <a:solidFill>
                  <a:schemeClr val="accent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7" name="Date Placeholder 6">
            <a:extLst>
              <a:ext uri="{FF2B5EF4-FFF2-40B4-BE49-F238E27FC236}">
                <a16:creationId xmlns:a16="http://schemas.microsoft.com/office/drawing/2014/main" id="{61582016-5696-4A93-887F-BBB3B9002FE5}"/>
              </a:ext>
            </a:extLst>
          </p:cNvPr>
          <p:cNvSpPr>
            <a:spLocks noGrp="1"/>
          </p:cNvSpPr>
          <p:nvPr>
            <p:ph type="dt" sz="half" idx="10"/>
          </p:nvPr>
        </p:nvSpPr>
        <p:spPr/>
        <p:txBody>
          <a:bodyPr/>
          <a:lstStyle/>
          <a:p>
            <a:fld id="{B2497495-0637-405E-AE64-5CC7506D51F5}" type="datetime1">
              <a:rPr lang="en-US" smtClean="0"/>
              <a:t>1/23/20</a:t>
            </a:fld>
            <a:endParaRPr lang="en-US" dirty="0"/>
          </a:p>
        </p:txBody>
      </p:sp>
      <p:sp>
        <p:nvSpPr>
          <p:cNvPr id="9" name="Footer Placeholder 8">
            <a:extLst>
              <a:ext uri="{FF2B5EF4-FFF2-40B4-BE49-F238E27FC236}">
                <a16:creationId xmlns:a16="http://schemas.microsoft.com/office/drawing/2014/main" id="{857CFCD5-1192-4E18-8A8F-29E153B44DA4}"/>
              </a:ext>
            </a:extLst>
          </p:cNvPr>
          <p:cNvSpPr>
            <a:spLocks noGrp="1"/>
          </p:cNvSpPr>
          <p:nvPr>
            <p:ph type="ftr" sz="quarter" idx="11"/>
          </p:nvPr>
        </p:nvSpPr>
        <p:spPr/>
        <p:txBody>
          <a:bodyPr/>
          <a:lstStyle/>
          <a:p>
            <a:endParaRPr lang="en-US" dirty="0"/>
          </a:p>
        </p:txBody>
      </p:sp>
      <p:sp>
        <p:nvSpPr>
          <p:cNvPr id="10" name="Slide Number Placeholder 9">
            <a:extLst>
              <a:ext uri="{FF2B5EF4-FFF2-40B4-BE49-F238E27FC236}">
                <a16:creationId xmlns:a16="http://schemas.microsoft.com/office/drawing/2014/main" id="{E39A109E-5018-4794-92B3-FD5E5BCD95E8}"/>
              </a:ext>
            </a:extLst>
          </p:cNvPr>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71012572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581193" y="729658"/>
            <a:ext cx="11029616" cy="988332"/>
          </a:xfrm>
        </p:spPr>
        <p:txBody>
          <a:bodyPr/>
          <a:lstStyle/>
          <a:p>
            <a:r>
              <a:rPr lang="en-US"/>
              <a:t>Click to edit Master title style</a:t>
            </a:r>
            <a:endParaRPr lang="en-US" dirty="0"/>
          </a:p>
        </p:txBody>
      </p:sp>
      <p:sp>
        <p:nvSpPr>
          <p:cNvPr id="3" name="Content Placeholder 2"/>
          <p:cNvSpPr>
            <a:spLocks noGrp="1"/>
          </p:cNvSpPr>
          <p:nvPr>
            <p:ph sz="half" idx="1"/>
          </p:nvPr>
        </p:nvSpPr>
        <p:spPr>
          <a:xfrm>
            <a:off x="581193" y="2228003"/>
            <a:ext cx="5194767" cy="363304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416039" y="2228003"/>
            <a:ext cx="5194769" cy="363304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7BFFD690-9426-415D-8B65-26881E07B2D4}" type="datetime1">
              <a:rPr lang="en-US" smtClean="0"/>
              <a:t>1/23/20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4074168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Comparison">
    <p:spTree>
      <p:nvGrpSpPr>
        <p:cNvPr id="1" name=""/>
        <p:cNvGrpSpPr/>
        <p:nvPr/>
      </p:nvGrpSpPr>
      <p:grpSpPr>
        <a:xfrm>
          <a:off x="0" y="0"/>
          <a:ext cx="0" cy="0"/>
          <a:chOff x="0" y="0"/>
          <a:chExt cx="0" cy="0"/>
        </a:xfrm>
      </p:grpSpPr>
      <p:sp>
        <p:nvSpPr>
          <p:cNvPr id="12" name="Title 1"/>
          <p:cNvSpPr>
            <a:spLocks noGrp="1"/>
          </p:cNvSpPr>
          <p:nvPr>
            <p:ph type="title"/>
          </p:nvPr>
        </p:nvSpPr>
        <p:spPr>
          <a:xfrm>
            <a:off x="581193" y="729658"/>
            <a:ext cx="11029616" cy="988332"/>
          </a:xfrm>
        </p:spPr>
        <p:txBody>
          <a:bodyPr/>
          <a:lstStyle/>
          <a:p>
            <a:r>
              <a:rPr lang="en-US"/>
              <a:t>Click to edit Master title style</a:t>
            </a:r>
            <a:endParaRPr lang="en-US" dirty="0"/>
          </a:p>
        </p:txBody>
      </p:sp>
      <p:sp>
        <p:nvSpPr>
          <p:cNvPr id="3" name="Text Placeholder 2"/>
          <p:cNvSpPr>
            <a:spLocks noGrp="1"/>
          </p:cNvSpPr>
          <p:nvPr>
            <p:ph type="body" idx="1"/>
          </p:nvPr>
        </p:nvSpPr>
        <p:spPr>
          <a:xfrm>
            <a:off x="581191" y="2250891"/>
            <a:ext cx="5194769" cy="557784"/>
          </a:xfrm>
        </p:spPr>
        <p:txBody>
          <a:bodyPr anchor="ctr">
            <a:noAutofit/>
          </a:bodyPr>
          <a:lstStyle>
            <a:lvl1pPr marL="0" indent="0">
              <a:buNone/>
              <a:defRPr sz="2000" b="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581194" y="2926052"/>
            <a:ext cx="5194766" cy="2934999"/>
          </a:xfrm>
        </p:spPr>
        <p:txBody>
          <a:bodyPr anchor="t">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416039" y="2250892"/>
            <a:ext cx="5194770" cy="553373"/>
          </a:xfrm>
        </p:spPr>
        <p:txBody>
          <a:bodyPr anchor="ctr">
            <a:noAutofit/>
          </a:bodyPr>
          <a:lstStyle>
            <a:lvl1pPr marL="0" marR="0" indent="0" algn="l" defTabSz="457200" rtl="0" eaLnBrk="1" fontAlgn="auto" latinLnBrk="0" hangingPunct="1">
              <a:lnSpc>
                <a:spcPct val="100000"/>
              </a:lnSpc>
              <a:spcBef>
                <a:spcPct val="20000"/>
              </a:spcBef>
              <a:spcAft>
                <a:spcPts val="600"/>
              </a:spcAft>
              <a:buClr>
                <a:schemeClr val="accent1"/>
              </a:buClr>
              <a:buSzPct val="92000"/>
              <a:buFont typeface="Wingdings 2" panose="05020102010507070707" pitchFamily="18" charset="2"/>
              <a:buNone/>
              <a:tabLst/>
              <a:defRPr sz="2000" b="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marR="0" lvl="0" indent="0" algn="l" defTabSz="457200" rtl="0" eaLnBrk="1" fontAlgn="auto" latinLnBrk="0" hangingPunct="1">
              <a:lnSpc>
                <a:spcPct val="100000"/>
              </a:lnSpc>
              <a:spcBef>
                <a:spcPct val="20000"/>
              </a:spcBef>
              <a:spcAft>
                <a:spcPts val="600"/>
              </a:spcAft>
              <a:buClr>
                <a:schemeClr val="accent1"/>
              </a:buClr>
              <a:buSzPct val="92000"/>
              <a:buFont typeface="Wingdings 2" panose="05020102010507070707" pitchFamily="18" charset="2"/>
              <a:buNone/>
              <a:tabLst/>
              <a:defRPr/>
            </a:pPr>
            <a:r>
              <a:rPr lang="en-US"/>
              <a:t>Click to edit Master text styles</a:t>
            </a:r>
          </a:p>
        </p:txBody>
      </p:sp>
      <p:sp>
        <p:nvSpPr>
          <p:cNvPr id="6" name="Content Placeholder 5"/>
          <p:cNvSpPr>
            <a:spLocks noGrp="1"/>
          </p:cNvSpPr>
          <p:nvPr>
            <p:ph sz="quarter" idx="4"/>
          </p:nvPr>
        </p:nvSpPr>
        <p:spPr>
          <a:xfrm>
            <a:off x="6416037" y="2926052"/>
            <a:ext cx="5194771" cy="2934999"/>
          </a:xfrm>
        </p:spPr>
        <p:txBody>
          <a:bodyPr anchor="t">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04C4989A-474C-40DE-95B9-011C28B71673}" type="datetime1">
              <a:rPr lang="en-US" smtClean="0"/>
              <a:t>1/23/20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66380013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8" name="Title 1"/>
          <p:cNvSpPr>
            <a:spLocks noGrp="1"/>
          </p:cNvSpPr>
          <p:nvPr>
            <p:ph type="title"/>
          </p:nvPr>
        </p:nvSpPr>
        <p:spPr>
          <a:xfrm>
            <a:off x="575894" y="729658"/>
            <a:ext cx="11029616" cy="988332"/>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5DB4ED54-5B5E-4A04-93D3-5772E3CE3818}" type="datetime1">
              <a:rPr lang="en-US" smtClean="0"/>
              <a:t>1/23/20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1672092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EDE50D6-574B-40AF-946F-D52A04ADE379}" type="datetime1">
              <a:rPr lang="en-US" smtClean="0"/>
              <a:t>1/23/20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141309036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9" name="Rectangle 8"/>
          <p:cNvSpPr>
            <a:spLocks noChangeAspect="1"/>
          </p:cNvSpPr>
          <p:nvPr/>
        </p:nvSpPr>
        <p:spPr>
          <a:xfrm>
            <a:off x="447817" y="601200"/>
            <a:ext cx="3682723" cy="5815475"/>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767857" y="933450"/>
            <a:ext cx="3031852" cy="1722419"/>
          </a:xfrm>
        </p:spPr>
        <p:txBody>
          <a:bodyPr anchor="b">
            <a:normAutofit/>
          </a:bodyPr>
          <a:lstStyle>
            <a:lvl1pPr algn="l">
              <a:defRPr sz="24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4900928" y="1179829"/>
            <a:ext cx="6650991" cy="4658216"/>
          </a:xfrm>
        </p:spPr>
        <p:txBody>
          <a:bodyPr anchor="ctr">
            <a:normAutofit/>
          </a:bodyPr>
          <a:lstStyle>
            <a:lvl1pPr>
              <a:defRPr sz="2000">
                <a:solidFill>
                  <a:schemeClr val="tx2"/>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400">
                <a:solidFill>
                  <a:schemeClr val="tx2"/>
                </a:solidFill>
              </a:defRPr>
            </a:lvl5pPr>
            <a:lvl6pPr>
              <a:defRPr sz="1400">
                <a:solidFill>
                  <a:schemeClr val="tx2"/>
                </a:solidFill>
              </a:defRPr>
            </a:lvl6pPr>
            <a:lvl7pPr>
              <a:defRPr sz="1400">
                <a:solidFill>
                  <a:schemeClr val="tx2"/>
                </a:solidFill>
              </a:defRPr>
            </a:lvl7pPr>
            <a:lvl8pPr>
              <a:defRPr sz="1400">
                <a:solidFill>
                  <a:schemeClr val="tx2"/>
                </a:solidFill>
              </a:defRPr>
            </a:lvl8pPr>
            <a:lvl9pPr>
              <a:defRPr sz="1400">
                <a:solidFill>
                  <a:schemeClr val="tx2"/>
                </a:solidFill>
              </a:defRPr>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767857" y="2836654"/>
            <a:ext cx="3031852" cy="3001392"/>
          </a:xfrm>
        </p:spPr>
        <p:txBody>
          <a:bodyPr anchor="t">
            <a:normAutofit/>
          </a:bodyPr>
          <a:lstStyle>
            <a:lvl1pPr marL="0" indent="0" algn="l">
              <a:buNone/>
              <a:defRPr sz="1600">
                <a:solidFill>
                  <a:srgbClr val="FFFFFF"/>
                </a:solidFill>
              </a:defRPr>
            </a:lvl1pPr>
            <a:lvl2pPr marL="457200" indent="0">
              <a:buNone/>
              <a:defRPr sz="11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8" name="Date Placeholder 7">
            <a:extLst>
              <a:ext uri="{FF2B5EF4-FFF2-40B4-BE49-F238E27FC236}">
                <a16:creationId xmlns:a16="http://schemas.microsoft.com/office/drawing/2014/main" id="{0B919CC2-2A65-446F-B538-9E6249035445}"/>
              </a:ext>
            </a:extLst>
          </p:cNvPr>
          <p:cNvSpPr>
            <a:spLocks noGrp="1"/>
          </p:cNvSpPr>
          <p:nvPr>
            <p:ph type="dt" sz="half" idx="10"/>
          </p:nvPr>
        </p:nvSpPr>
        <p:spPr>
          <a:xfrm>
            <a:off x="7605951" y="6456916"/>
            <a:ext cx="2844799" cy="365125"/>
          </a:xfrm>
        </p:spPr>
        <p:txBody>
          <a:bodyPr/>
          <a:lstStyle/>
          <a:p>
            <a:fld id="{D82884F1-FFEA-405F-9602-3DCA865EDA4E}" type="datetime1">
              <a:rPr lang="en-US" smtClean="0"/>
              <a:t>1/23/20</a:t>
            </a:fld>
            <a:endParaRPr lang="en-US" dirty="0"/>
          </a:p>
        </p:txBody>
      </p:sp>
      <p:sp>
        <p:nvSpPr>
          <p:cNvPr id="10" name="Footer Placeholder 9">
            <a:extLst>
              <a:ext uri="{FF2B5EF4-FFF2-40B4-BE49-F238E27FC236}">
                <a16:creationId xmlns:a16="http://schemas.microsoft.com/office/drawing/2014/main" id="{B72412AE-119E-4982-8B24-63365EFCA796}"/>
              </a:ext>
            </a:extLst>
          </p:cNvPr>
          <p:cNvSpPr>
            <a:spLocks noGrp="1"/>
          </p:cNvSpPr>
          <p:nvPr>
            <p:ph type="ftr" sz="quarter" idx="11"/>
          </p:nvPr>
        </p:nvSpPr>
        <p:spPr>
          <a:xfrm>
            <a:off x="581192" y="6452590"/>
            <a:ext cx="6917210" cy="365125"/>
          </a:xfrm>
        </p:spPr>
        <p:txBody>
          <a:bodyPr/>
          <a:lstStyle/>
          <a:p>
            <a:endParaRPr lang="en-US" dirty="0"/>
          </a:p>
        </p:txBody>
      </p:sp>
      <p:sp>
        <p:nvSpPr>
          <p:cNvPr id="11" name="Slide Number Placeholder 10">
            <a:extLst>
              <a:ext uri="{FF2B5EF4-FFF2-40B4-BE49-F238E27FC236}">
                <a16:creationId xmlns:a16="http://schemas.microsoft.com/office/drawing/2014/main" id="{7FC4BB19-6AD1-45CF-9F99-00B109890FAB}"/>
              </a:ext>
            </a:extLst>
          </p:cNvPr>
          <p:cNvSpPr>
            <a:spLocks noGrp="1"/>
          </p:cNvSpPr>
          <p:nvPr>
            <p:ph type="sldNum" sz="quarter" idx="12"/>
          </p:nvPr>
        </p:nvSpPr>
        <p:spPr>
          <a:xfrm>
            <a:off x="10558300" y="6456916"/>
            <a:ext cx="1052510" cy="365125"/>
          </a:xfrm>
        </p:spPr>
        <p:txBody>
          <a:bodyPr/>
          <a:lstStyle/>
          <a:p>
            <a:fld id="{3A98EE3D-8CD1-4C3F-BD1C-C98C9596463C}" type="slidenum">
              <a:rPr lang="en-US" smtClean="0"/>
              <a:pPr/>
              <a:t>‹#›</a:t>
            </a:fld>
            <a:endParaRPr lang="en-US" dirty="0"/>
          </a:p>
        </p:txBody>
      </p:sp>
    </p:spTree>
    <p:extLst>
      <p:ext uri="{BB962C8B-B14F-4D97-AF65-F5344CB8AC3E}">
        <p14:creationId xmlns:p14="http://schemas.microsoft.com/office/powerpoint/2010/main" val="22250929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1193" y="4693389"/>
            <a:ext cx="11029616" cy="566738"/>
          </a:xfrm>
        </p:spPr>
        <p:txBody>
          <a:bodyPr anchor="b">
            <a:normAutofit/>
          </a:bodyPr>
          <a:lstStyle>
            <a:lvl1pPr algn="l">
              <a:defRPr sz="2400" b="0">
                <a:solidFill>
                  <a:schemeClr val="tx1">
                    <a:lumMod val="75000"/>
                    <a:lumOff val="25000"/>
                  </a:schemeClr>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447817" y="641350"/>
            <a:ext cx="11290859" cy="3651249"/>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581192" y="5260127"/>
            <a:ext cx="11029617" cy="998148"/>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E18DB4A-8810-4A10-AD5C-D5E2C667F5B3}" type="datetime1">
              <a:rPr lang="en-US" smtClean="0"/>
              <a:t>1/23/20</a:t>
            </a:fld>
            <a:endParaRPr lang="en-US" dirty="0"/>
          </a:p>
        </p:txBody>
      </p:sp>
      <p:sp>
        <p:nvSpPr>
          <p:cNvPr id="6" name="Footer Placeholder 5"/>
          <p:cNvSpPr>
            <a:spLocks noGrp="1"/>
          </p:cNvSpPr>
          <p:nvPr>
            <p:ph type="ftr" sz="quarter" idx="11"/>
          </p:nvPr>
        </p:nvSpPr>
        <p:spPr/>
        <p:txBody>
          <a:bodyPr/>
          <a:lstStyle/>
          <a:p>
            <a:pPr algn="l"/>
            <a:endParaRPr lang="en-US" dirty="0"/>
          </a:p>
        </p:txBody>
      </p:sp>
      <p:sp>
        <p:nvSpPr>
          <p:cNvPr id="7" name="Slide Number Placeholder 6"/>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181116454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81192" y="705124"/>
            <a:ext cx="11029616" cy="1189554"/>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581192" y="2336002"/>
            <a:ext cx="11029616" cy="3652047"/>
          </a:xfrm>
          <a:prstGeom prst="rect">
            <a:avLst/>
          </a:prstGeom>
        </p:spPr>
        <p:txBody>
          <a:bodyPr vert="horz" lIns="91440" tIns="45720" rIns="91440" bIns="45720" rtlCol="0" anchor="ct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605951" y="6423914"/>
            <a:ext cx="2844799" cy="365125"/>
          </a:xfrm>
          <a:prstGeom prst="rect">
            <a:avLst/>
          </a:prstGeom>
        </p:spPr>
        <p:txBody>
          <a:bodyPr vert="horz" lIns="91440" tIns="45720" rIns="91440" bIns="45720" rtlCol="0" anchor="ctr"/>
          <a:lstStyle>
            <a:lvl1pPr algn="r">
              <a:defRPr sz="900">
                <a:solidFill>
                  <a:schemeClr val="tx1">
                    <a:lumMod val="75000"/>
                    <a:lumOff val="25000"/>
                  </a:schemeClr>
                </a:solidFill>
              </a:defRPr>
            </a:lvl1pPr>
          </a:lstStyle>
          <a:p>
            <a:fld id="{ED291B17-9318-49DB-B28B-6E5994AE9581}" type="datetime1">
              <a:rPr lang="en-US" smtClean="0"/>
              <a:t>1/23/20</a:t>
            </a:fld>
            <a:endParaRPr lang="en-US" dirty="0"/>
          </a:p>
        </p:txBody>
      </p:sp>
      <p:sp>
        <p:nvSpPr>
          <p:cNvPr id="5" name="Footer Placeholder 4"/>
          <p:cNvSpPr>
            <a:spLocks noGrp="1"/>
          </p:cNvSpPr>
          <p:nvPr>
            <p:ph type="ftr" sz="quarter" idx="3"/>
          </p:nvPr>
        </p:nvSpPr>
        <p:spPr>
          <a:xfrm>
            <a:off x="581192" y="6423914"/>
            <a:ext cx="6917210" cy="365125"/>
          </a:xfrm>
          <a:prstGeom prst="rect">
            <a:avLst/>
          </a:prstGeom>
        </p:spPr>
        <p:txBody>
          <a:bodyPr vert="horz" lIns="91440" tIns="45720" rIns="91440" bIns="45720" rtlCol="0" anchor="ctr"/>
          <a:lstStyle>
            <a:lvl1pPr algn="l">
              <a:defRPr sz="900" cap="all">
                <a:solidFill>
                  <a:schemeClr val="tx1">
                    <a:lumMod val="75000"/>
                    <a:lumOff val="25000"/>
                  </a:schemeClr>
                </a:solidFill>
              </a:defRPr>
            </a:lvl1pPr>
          </a:lstStyle>
          <a:p>
            <a:endParaRPr lang="en-US" dirty="0"/>
          </a:p>
        </p:txBody>
      </p:sp>
      <p:sp>
        <p:nvSpPr>
          <p:cNvPr id="6" name="Slide Number Placeholder 5"/>
          <p:cNvSpPr>
            <a:spLocks noGrp="1"/>
          </p:cNvSpPr>
          <p:nvPr>
            <p:ph type="sldNum" sz="quarter" idx="4"/>
          </p:nvPr>
        </p:nvSpPr>
        <p:spPr>
          <a:xfrm>
            <a:off x="10558300" y="6423914"/>
            <a:ext cx="1052510" cy="365125"/>
          </a:xfrm>
          <a:prstGeom prst="rect">
            <a:avLst/>
          </a:prstGeom>
        </p:spPr>
        <p:txBody>
          <a:bodyPr vert="horz" lIns="91440" tIns="45720" rIns="91440" bIns="45720" rtlCol="0" anchor="ctr"/>
          <a:lstStyle>
            <a:lvl1pPr algn="r">
              <a:defRPr sz="900">
                <a:solidFill>
                  <a:schemeClr val="tx1">
                    <a:lumMod val="75000"/>
                    <a:lumOff val="25000"/>
                  </a:schemeClr>
                </a:solidFill>
              </a:defRPr>
            </a:lvl1pPr>
          </a:lstStyle>
          <a:p>
            <a:fld id="{3A98EE3D-8CD1-4C3F-BD1C-C98C9596463C}" type="slidenum">
              <a:rPr lang="en-US" smtClean="0"/>
              <a:t>‹#›</a:t>
            </a:fld>
            <a:endParaRPr lang="en-US" dirty="0"/>
          </a:p>
        </p:txBody>
      </p:sp>
      <p:sp>
        <p:nvSpPr>
          <p:cNvPr id="9" name="Rectangle 8"/>
          <p:cNvSpPr/>
          <p:nvPr/>
        </p:nvSpPr>
        <p:spPr>
          <a:xfrm>
            <a:off x="446534" y="457200"/>
            <a:ext cx="3703320" cy="94997"/>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9"/>
          <p:cNvSpPr/>
          <p:nvPr/>
        </p:nvSpPr>
        <p:spPr>
          <a:xfrm>
            <a:off x="8042147" y="453643"/>
            <a:ext cx="3703320" cy="98554"/>
          </a:xfrm>
          <a:prstGeom prst="rect">
            <a:avLst/>
          </a:prstGeom>
          <a:solidFill>
            <a:srgbClr val="969FA7"/>
          </a:soli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a:xfrm>
            <a:off x="4241830" y="457200"/>
            <a:ext cx="3703320" cy="9144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2892380642"/>
      </p:ext>
    </p:extLst>
  </p:cSld>
  <p:clrMap bg1="lt1" tx1="dk1" bg2="lt2" tx2="dk2" accent1="accent1" accent2="accent2" accent3="accent3" accent4="accent4" accent5="accent5" accent6="accent6" hlink="hlink" folHlink="folHlink"/>
  <p:sldLayoutIdLst>
    <p:sldLayoutId id="2147483746" r:id="rId1"/>
    <p:sldLayoutId id="2147483747" r:id="rId2"/>
    <p:sldLayoutId id="2147483748" r:id="rId3"/>
    <p:sldLayoutId id="2147483749" r:id="rId4"/>
    <p:sldLayoutId id="2147483750" r:id="rId5"/>
    <p:sldLayoutId id="2147483756" r:id="rId6"/>
    <p:sldLayoutId id="2147483751" r:id="rId7"/>
    <p:sldLayoutId id="2147483752" r:id="rId8"/>
    <p:sldLayoutId id="2147483753" r:id="rId9"/>
    <p:sldLayoutId id="2147483755" r:id="rId10"/>
    <p:sldLayoutId id="2147483754" r:id="rId11"/>
  </p:sldLayoutIdLst>
  <p:hf sldNum="0" hdr="0" ftr="0" dt="0"/>
  <p:txStyles>
    <p:titleStyle>
      <a:lvl1pPr algn="l" defTabSz="457200" rtl="0" eaLnBrk="1" latinLnBrk="0" hangingPunct="1">
        <a:lnSpc>
          <a:spcPct val="100000"/>
        </a:lnSpc>
        <a:spcBef>
          <a:spcPct val="0"/>
        </a:spcBef>
        <a:buNone/>
        <a:defRPr sz="2800" b="0" kern="1200" cap="all">
          <a:solidFill>
            <a:schemeClr val="tx1">
              <a:lumMod val="75000"/>
              <a:lumOff val="2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06000" indent="-306000" algn="l" defTabSz="457200" rtl="0" eaLnBrk="1" latinLnBrk="0" hangingPunct="1">
        <a:lnSpc>
          <a:spcPct val="110000"/>
        </a:lnSpc>
        <a:spcBef>
          <a:spcPct val="20000"/>
        </a:spcBef>
        <a:spcAft>
          <a:spcPts val="600"/>
        </a:spcAft>
        <a:buClr>
          <a:schemeClr val="accent1"/>
        </a:buClr>
        <a:buSzPct val="92000"/>
        <a:buFont typeface="Wingdings 2" panose="05020102010507070707" pitchFamily="18" charset="2"/>
        <a:buChar char=""/>
        <a:defRPr sz="1700" kern="1200">
          <a:solidFill>
            <a:schemeClr val="tx1">
              <a:lumMod val="75000"/>
              <a:lumOff val="25000"/>
            </a:schemeClr>
          </a:solidFill>
          <a:latin typeface="+mn-lt"/>
          <a:ea typeface="+mn-ea"/>
          <a:cs typeface="+mn-cs"/>
        </a:defRPr>
      </a:lvl1pPr>
      <a:lvl2pPr marL="630000" indent="-306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400" kern="1200">
          <a:solidFill>
            <a:schemeClr val="tx1">
              <a:lumMod val="75000"/>
              <a:lumOff val="25000"/>
            </a:schemeClr>
          </a:solidFill>
          <a:latin typeface="+mn-lt"/>
          <a:ea typeface="+mn-ea"/>
          <a:cs typeface="+mn-cs"/>
        </a:defRPr>
      </a:lvl2pPr>
      <a:lvl3pPr marL="900000" indent="-270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300" kern="1200">
          <a:solidFill>
            <a:schemeClr val="tx1">
              <a:lumMod val="75000"/>
              <a:lumOff val="25000"/>
            </a:schemeClr>
          </a:solidFill>
          <a:latin typeface="+mn-lt"/>
          <a:ea typeface="+mn-ea"/>
          <a:cs typeface="+mn-cs"/>
        </a:defRPr>
      </a:lvl3pPr>
      <a:lvl4pPr marL="1242000" indent="-234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100" kern="1200">
          <a:solidFill>
            <a:schemeClr val="tx1">
              <a:lumMod val="75000"/>
              <a:lumOff val="25000"/>
            </a:schemeClr>
          </a:solidFill>
          <a:latin typeface="+mn-lt"/>
          <a:ea typeface="+mn-ea"/>
          <a:cs typeface="+mn-cs"/>
        </a:defRPr>
      </a:lvl4pPr>
      <a:lvl5pPr marL="1602000" indent="-234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100" kern="1200">
          <a:solidFill>
            <a:schemeClr val="tx1">
              <a:lumMod val="75000"/>
              <a:lumOff val="25000"/>
            </a:schemeClr>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9" name="Rectangle 8">
            <a:extLst>
              <a:ext uri="{FF2B5EF4-FFF2-40B4-BE49-F238E27FC236}">
                <a16:creationId xmlns:a16="http://schemas.microsoft.com/office/drawing/2014/main" id="{26B4480E-B7FF-4481-890E-043A69AE6FE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4" name="Picture 3">
            <a:extLst>
              <a:ext uri="{FF2B5EF4-FFF2-40B4-BE49-F238E27FC236}">
                <a16:creationId xmlns:a16="http://schemas.microsoft.com/office/drawing/2014/main" id="{A8D8987F-EEB8-48E5-ABA2-CFDA6C328F90}"/>
              </a:ext>
            </a:extLst>
          </p:cNvPr>
          <p:cNvPicPr>
            <a:picLocks noChangeAspect="1"/>
          </p:cNvPicPr>
          <p:nvPr/>
        </p:nvPicPr>
        <p:blipFill rotWithShape="1">
          <a:blip r:embed="rId2"/>
          <a:srcRect t="15730"/>
          <a:stretch/>
        </p:blipFill>
        <p:spPr>
          <a:xfrm>
            <a:off x="20" y="10"/>
            <a:ext cx="12191980" cy="6857990"/>
          </a:xfrm>
          <a:prstGeom prst="rect">
            <a:avLst/>
          </a:prstGeom>
        </p:spPr>
      </p:pic>
      <p:sp>
        <p:nvSpPr>
          <p:cNvPr id="11" name="Rectangle 10">
            <a:extLst>
              <a:ext uri="{FF2B5EF4-FFF2-40B4-BE49-F238E27FC236}">
                <a16:creationId xmlns:a16="http://schemas.microsoft.com/office/drawing/2014/main" id="{64C13BAB-7C00-4D21-A857-E3D41C0A2A6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734797" y="1661699"/>
            <a:ext cx="3703320" cy="94997"/>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sp>
      <p:sp>
        <p:nvSpPr>
          <p:cNvPr id="13" name="Rectangle 12">
            <a:extLst>
              <a:ext uri="{FF2B5EF4-FFF2-40B4-BE49-F238E27FC236}">
                <a16:creationId xmlns:a16="http://schemas.microsoft.com/office/drawing/2014/main" id="{1F1FF39A-AC3C-4066-9D4C-519AA22812E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735983" y="1812471"/>
            <a:ext cx="3702134" cy="3383831"/>
          </a:xfrm>
          <a:prstGeom prst="rect">
            <a:avLst/>
          </a:prstGeom>
          <a:solidFill>
            <a:schemeClr val="bg1">
              <a:alpha val="97000"/>
            </a:schemeClr>
          </a:solidFill>
          <a:ln w="6350" cmpd="sng">
            <a:noFill/>
          </a:ln>
          <a:effectLst/>
        </p:spPr>
        <p:style>
          <a:lnRef idx="1">
            <a:schemeClr val="accent1"/>
          </a:lnRef>
          <a:fillRef idx="3">
            <a:schemeClr val="accent1"/>
          </a:fillRef>
          <a:effectRef idx="2">
            <a:schemeClr val="accent1"/>
          </a:effectRef>
          <a:fontRef idx="minor">
            <a:schemeClr val="lt1"/>
          </a:fontRef>
        </p:style>
      </p:sp>
      <p:sp>
        <p:nvSpPr>
          <p:cNvPr id="2" name="Title 1">
            <a:extLst>
              <a:ext uri="{FF2B5EF4-FFF2-40B4-BE49-F238E27FC236}">
                <a16:creationId xmlns:a16="http://schemas.microsoft.com/office/drawing/2014/main" id="{8FE87E78-74C4-7244-AD74-F658EF458A85}"/>
              </a:ext>
            </a:extLst>
          </p:cNvPr>
          <p:cNvSpPr>
            <a:spLocks noGrp="1"/>
          </p:cNvSpPr>
          <p:nvPr>
            <p:ph type="ctrTitle"/>
          </p:nvPr>
        </p:nvSpPr>
        <p:spPr>
          <a:xfrm>
            <a:off x="7889065" y="2324906"/>
            <a:ext cx="3403426" cy="1588698"/>
          </a:xfrm>
        </p:spPr>
        <p:txBody>
          <a:bodyPr>
            <a:normAutofit fontScale="90000"/>
          </a:bodyPr>
          <a:lstStyle/>
          <a:p>
            <a:r>
              <a:rPr lang="en-US" dirty="0">
                <a:solidFill>
                  <a:schemeClr val="tx1"/>
                </a:solidFill>
              </a:rPr>
              <a:t>Writing an Introduction section</a:t>
            </a:r>
          </a:p>
        </p:txBody>
      </p:sp>
      <p:sp>
        <p:nvSpPr>
          <p:cNvPr id="3" name="Subtitle 2">
            <a:extLst>
              <a:ext uri="{FF2B5EF4-FFF2-40B4-BE49-F238E27FC236}">
                <a16:creationId xmlns:a16="http://schemas.microsoft.com/office/drawing/2014/main" id="{7FC8A823-949C-AB46-B0D7-56AEEB045547}"/>
              </a:ext>
            </a:extLst>
          </p:cNvPr>
          <p:cNvSpPr>
            <a:spLocks noGrp="1"/>
          </p:cNvSpPr>
          <p:nvPr>
            <p:ph type="subTitle" idx="1"/>
          </p:nvPr>
        </p:nvSpPr>
        <p:spPr>
          <a:xfrm>
            <a:off x="7889065" y="3945249"/>
            <a:ext cx="3403426" cy="738820"/>
          </a:xfrm>
        </p:spPr>
        <p:txBody>
          <a:bodyPr>
            <a:normAutofit/>
          </a:bodyPr>
          <a:lstStyle/>
          <a:p>
            <a:r>
              <a:rPr lang="en-US" dirty="0"/>
              <a:t>The </a:t>
            </a:r>
            <a:r>
              <a:rPr lang="en-US" dirty="0" err="1"/>
              <a:t>Apa</a:t>
            </a:r>
            <a:r>
              <a:rPr lang="en-US" dirty="0"/>
              <a:t> way</a:t>
            </a:r>
          </a:p>
        </p:txBody>
      </p:sp>
    </p:spTree>
    <p:extLst>
      <p:ext uri="{BB962C8B-B14F-4D97-AF65-F5344CB8AC3E}">
        <p14:creationId xmlns:p14="http://schemas.microsoft.com/office/powerpoint/2010/main" val="3385147859"/>
      </p:ext>
    </p:extLst>
  </p:cSld>
  <p:clrMapOvr>
    <a:overrideClrMapping bg1="dk1" tx1="lt1" bg2="dk2" tx2="lt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A22589-6338-4E48-A24F-78A7001EF628}"/>
              </a:ext>
            </a:extLst>
          </p:cNvPr>
          <p:cNvSpPr>
            <a:spLocks noGrp="1"/>
          </p:cNvSpPr>
          <p:nvPr>
            <p:ph type="title"/>
          </p:nvPr>
        </p:nvSpPr>
        <p:spPr/>
        <p:txBody>
          <a:bodyPr/>
          <a:lstStyle/>
          <a:p>
            <a:r>
              <a:rPr lang="en-US" dirty="0"/>
              <a:t>What is an introduction Section?</a:t>
            </a:r>
          </a:p>
        </p:txBody>
      </p:sp>
      <p:sp>
        <p:nvSpPr>
          <p:cNvPr id="3" name="Content Placeholder 2">
            <a:extLst>
              <a:ext uri="{FF2B5EF4-FFF2-40B4-BE49-F238E27FC236}">
                <a16:creationId xmlns:a16="http://schemas.microsoft.com/office/drawing/2014/main" id="{12B841DB-D659-5E44-83EE-D5F2E3AE6813}"/>
              </a:ext>
            </a:extLst>
          </p:cNvPr>
          <p:cNvSpPr>
            <a:spLocks noGrp="1"/>
          </p:cNvSpPr>
          <p:nvPr>
            <p:ph idx="1"/>
          </p:nvPr>
        </p:nvSpPr>
        <p:spPr/>
        <p:txBody>
          <a:bodyPr/>
          <a:lstStyle/>
          <a:p>
            <a:r>
              <a:rPr lang="en-US" sz="2400" dirty="0"/>
              <a:t>An introduction is meant to serve several purposes:</a:t>
            </a:r>
          </a:p>
          <a:p>
            <a:pPr lvl="1"/>
            <a:r>
              <a:rPr lang="en-US" sz="1800" dirty="0"/>
              <a:t>1. Familiarize your reader with the topic you intend to tackle</a:t>
            </a:r>
          </a:p>
          <a:p>
            <a:pPr lvl="1"/>
            <a:r>
              <a:rPr lang="en-US" sz="1800" dirty="0"/>
              <a:t>2. Acquaint your reader with the body of research you’re drawing your hypothesis from</a:t>
            </a:r>
          </a:p>
          <a:p>
            <a:pPr lvl="1"/>
            <a:r>
              <a:rPr lang="en-US" sz="1800" dirty="0"/>
              <a:t>3. Demonstrate and define a gap in the research</a:t>
            </a:r>
          </a:p>
          <a:p>
            <a:pPr lvl="2"/>
            <a:r>
              <a:rPr lang="en-US" sz="1700" dirty="0"/>
              <a:t>You may also express the need for replication of a specific past finding</a:t>
            </a:r>
          </a:p>
          <a:p>
            <a:pPr lvl="1"/>
            <a:r>
              <a:rPr lang="en-US" sz="1800" dirty="0"/>
              <a:t>4. Explain and justify your hypothesis about what exists in that gap</a:t>
            </a:r>
          </a:p>
        </p:txBody>
      </p:sp>
    </p:spTree>
    <p:extLst>
      <p:ext uri="{BB962C8B-B14F-4D97-AF65-F5344CB8AC3E}">
        <p14:creationId xmlns:p14="http://schemas.microsoft.com/office/powerpoint/2010/main" val="242705027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6F28745-2E86-D448-94B8-FB1C07175B8C}"/>
              </a:ext>
            </a:extLst>
          </p:cNvPr>
          <p:cNvSpPr>
            <a:spLocks noGrp="1"/>
          </p:cNvSpPr>
          <p:nvPr>
            <p:ph type="title"/>
          </p:nvPr>
        </p:nvSpPr>
        <p:spPr/>
        <p:txBody>
          <a:bodyPr/>
          <a:lstStyle/>
          <a:p>
            <a:r>
              <a:rPr lang="en-US" dirty="0"/>
              <a:t>How do I Make one of these things? </a:t>
            </a:r>
          </a:p>
        </p:txBody>
      </p:sp>
      <p:sp>
        <p:nvSpPr>
          <p:cNvPr id="3" name="Content Placeholder 2">
            <a:extLst>
              <a:ext uri="{FF2B5EF4-FFF2-40B4-BE49-F238E27FC236}">
                <a16:creationId xmlns:a16="http://schemas.microsoft.com/office/drawing/2014/main" id="{51617037-4F4D-D549-B1BD-B3395EACB44C}"/>
              </a:ext>
            </a:extLst>
          </p:cNvPr>
          <p:cNvSpPr>
            <a:spLocks noGrp="1"/>
          </p:cNvSpPr>
          <p:nvPr>
            <p:ph idx="1"/>
          </p:nvPr>
        </p:nvSpPr>
        <p:spPr/>
        <p:txBody>
          <a:bodyPr>
            <a:normAutofit fontScale="85000" lnSpcReduction="20000"/>
          </a:bodyPr>
          <a:lstStyle/>
          <a:p>
            <a:r>
              <a:rPr lang="en-US" sz="2400" dirty="0"/>
              <a:t>Research your topic:</a:t>
            </a:r>
          </a:p>
          <a:p>
            <a:pPr lvl="1"/>
            <a:r>
              <a:rPr lang="en-US" sz="2100" dirty="0"/>
              <a:t>Type your topic into the library search and see what peer reviewed articles come up</a:t>
            </a:r>
          </a:p>
          <a:p>
            <a:pPr lvl="2"/>
            <a:r>
              <a:rPr lang="en-US" sz="2000" dirty="0"/>
              <a:t>Look at the citations of articles for leads on other relevant angles</a:t>
            </a:r>
          </a:p>
          <a:p>
            <a:pPr lvl="2"/>
            <a:r>
              <a:rPr lang="en-US" sz="2000" dirty="0"/>
              <a:t>Grab lots of articles, then narrow down</a:t>
            </a:r>
            <a:endParaRPr lang="en-US" sz="2400" dirty="0"/>
          </a:p>
          <a:p>
            <a:pPr lvl="1"/>
            <a:r>
              <a:rPr lang="en-US" sz="2100" i="1" dirty="0"/>
              <a:t>Read</a:t>
            </a:r>
            <a:r>
              <a:rPr lang="en-US" sz="2100" dirty="0"/>
              <a:t> articles:</a:t>
            </a:r>
          </a:p>
          <a:p>
            <a:pPr lvl="2"/>
            <a:r>
              <a:rPr lang="en-US" sz="2000" dirty="0"/>
              <a:t>Focus on abstracts, intros (these can show what people tend to believe about your topic), and discussion sections</a:t>
            </a:r>
          </a:p>
          <a:p>
            <a:pPr lvl="3"/>
            <a:r>
              <a:rPr lang="en-US" sz="1800" dirty="0"/>
              <a:t>Select the articles that address your topic most directly</a:t>
            </a:r>
          </a:p>
          <a:p>
            <a:pPr lvl="4"/>
            <a:r>
              <a:rPr lang="en-US" sz="1800" dirty="0"/>
              <a:t>Read those closely</a:t>
            </a:r>
          </a:p>
          <a:p>
            <a:pPr lvl="1"/>
            <a:r>
              <a:rPr lang="en-US" sz="2100" dirty="0"/>
              <a:t>Ask, “based on what I’ve read, what do I think will happen with my own experiment?”</a:t>
            </a:r>
          </a:p>
          <a:p>
            <a:pPr lvl="2"/>
            <a:r>
              <a:rPr lang="en-US" sz="2000" dirty="0"/>
              <a:t>Repeat the above steps until you have a convincing answer</a:t>
            </a:r>
          </a:p>
        </p:txBody>
      </p:sp>
    </p:spTree>
    <p:extLst>
      <p:ext uri="{BB962C8B-B14F-4D97-AF65-F5344CB8AC3E}">
        <p14:creationId xmlns:p14="http://schemas.microsoft.com/office/powerpoint/2010/main" val="307836483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E2BEA2E-EC5D-3F4F-A0FD-80CEC1482217}"/>
              </a:ext>
            </a:extLst>
          </p:cNvPr>
          <p:cNvSpPr>
            <a:spLocks noGrp="1"/>
          </p:cNvSpPr>
          <p:nvPr>
            <p:ph type="title"/>
          </p:nvPr>
        </p:nvSpPr>
        <p:spPr/>
        <p:txBody>
          <a:bodyPr/>
          <a:lstStyle/>
          <a:p>
            <a:r>
              <a:rPr lang="en-US" dirty="0"/>
              <a:t>What are the components of an Effective Introduction?</a:t>
            </a:r>
          </a:p>
        </p:txBody>
      </p:sp>
      <p:sp>
        <p:nvSpPr>
          <p:cNvPr id="3" name="Content Placeholder 2">
            <a:extLst>
              <a:ext uri="{FF2B5EF4-FFF2-40B4-BE49-F238E27FC236}">
                <a16:creationId xmlns:a16="http://schemas.microsoft.com/office/drawing/2014/main" id="{4190CA84-DC46-0447-820C-9CFC2AC2188B}"/>
              </a:ext>
            </a:extLst>
          </p:cNvPr>
          <p:cNvSpPr>
            <a:spLocks noGrp="1"/>
          </p:cNvSpPr>
          <p:nvPr>
            <p:ph idx="1"/>
          </p:nvPr>
        </p:nvSpPr>
        <p:spPr/>
        <p:txBody>
          <a:bodyPr>
            <a:normAutofit fontScale="92500"/>
          </a:bodyPr>
          <a:lstStyle/>
          <a:p>
            <a:r>
              <a:rPr lang="en-US" sz="2400" dirty="0"/>
              <a:t>1. A definition of the key term being investigated:</a:t>
            </a:r>
          </a:p>
          <a:p>
            <a:pPr lvl="1"/>
            <a:r>
              <a:rPr lang="en-US" sz="2100" i="1" dirty="0"/>
              <a:t>“ADHD is a chronic mental health disorder characterized by an age inappropriate pattern of hyperactivity or inattention that interferes with social, academic, or occupational functioning. ”</a:t>
            </a:r>
          </a:p>
          <a:p>
            <a:r>
              <a:rPr lang="en-US" sz="2400" dirty="0"/>
              <a:t>2. Background research that relates to your question.</a:t>
            </a:r>
          </a:p>
          <a:p>
            <a:pPr lvl="1"/>
            <a:r>
              <a:rPr lang="en-US" sz="2100" b="1" dirty="0"/>
              <a:t>You should summarize important articles</a:t>
            </a:r>
          </a:p>
          <a:p>
            <a:pPr lvl="1"/>
            <a:r>
              <a:rPr lang="en-US" sz="2100" dirty="0"/>
              <a:t>Cite studies that address topics directly related to your independent and dependent variables. </a:t>
            </a:r>
          </a:p>
          <a:p>
            <a:pPr lvl="1"/>
            <a:r>
              <a:rPr lang="en-US" sz="2100" dirty="0"/>
              <a:t>If you can’t find any of those, find articles which address similar constructs</a:t>
            </a:r>
          </a:p>
          <a:p>
            <a:r>
              <a:rPr lang="en-US" sz="2400" dirty="0"/>
              <a:t>3. A hypothesis that follows clearly from the research you’ve cited</a:t>
            </a:r>
          </a:p>
        </p:txBody>
      </p:sp>
    </p:spTree>
    <p:extLst>
      <p:ext uri="{BB962C8B-B14F-4D97-AF65-F5344CB8AC3E}">
        <p14:creationId xmlns:p14="http://schemas.microsoft.com/office/powerpoint/2010/main" val="231063301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B3410B-6BA1-5549-B8E3-8C8EDFDE6233}"/>
              </a:ext>
            </a:extLst>
          </p:cNvPr>
          <p:cNvSpPr>
            <a:spLocks noGrp="1"/>
          </p:cNvSpPr>
          <p:nvPr>
            <p:ph type="title"/>
          </p:nvPr>
        </p:nvSpPr>
        <p:spPr/>
        <p:txBody>
          <a:bodyPr/>
          <a:lstStyle/>
          <a:p>
            <a:r>
              <a:rPr lang="en-US" dirty="0"/>
              <a:t>What is an effective article Summary?</a:t>
            </a:r>
          </a:p>
        </p:txBody>
      </p:sp>
      <p:sp>
        <p:nvSpPr>
          <p:cNvPr id="3" name="Content Placeholder 2">
            <a:extLst>
              <a:ext uri="{FF2B5EF4-FFF2-40B4-BE49-F238E27FC236}">
                <a16:creationId xmlns:a16="http://schemas.microsoft.com/office/drawing/2014/main" id="{2EEEFEAD-5F36-2D40-998C-7CD93A4D9013}"/>
              </a:ext>
            </a:extLst>
          </p:cNvPr>
          <p:cNvSpPr>
            <a:spLocks noGrp="1"/>
          </p:cNvSpPr>
          <p:nvPr>
            <p:ph idx="1"/>
          </p:nvPr>
        </p:nvSpPr>
        <p:spPr>
          <a:xfrm>
            <a:off x="581192" y="2091405"/>
            <a:ext cx="11029615" cy="4084474"/>
          </a:xfrm>
        </p:spPr>
        <p:txBody>
          <a:bodyPr>
            <a:normAutofit fontScale="92500" lnSpcReduction="20000"/>
          </a:bodyPr>
          <a:lstStyle/>
          <a:p>
            <a:r>
              <a:rPr lang="en-US" sz="2400" dirty="0"/>
              <a:t>An effective article summary gives an honest account of the article’s main findings and then highlights the aspects of those finds that will justify your hypothesis.</a:t>
            </a:r>
          </a:p>
          <a:p>
            <a:r>
              <a:rPr lang="en-US" sz="2400" dirty="0"/>
              <a:t>Mandatory components:</a:t>
            </a:r>
          </a:p>
          <a:p>
            <a:pPr lvl="1"/>
            <a:r>
              <a:rPr lang="en-US" sz="2100" dirty="0"/>
              <a:t>Article’s main point</a:t>
            </a:r>
          </a:p>
          <a:p>
            <a:pPr lvl="1"/>
            <a:r>
              <a:rPr lang="en-US" sz="2100" dirty="0"/>
              <a:t>Findings</a:t>
            </a:r>
          </a:p>
          <a:p>
            <a:pPr lvl="1"/>
            <a:r>
              <a:rPr lang="en-US" sz="2100" dirty="0"/>
              <a:t>Interpretation as it relates to your hypothesis</a:t>
            </a:r>
          </a:p>
          <a:p>
            <a:r>
              <a:rPr lang="en-US" sz="2400" dirty="0"/>
              <a:t>Optional depending on what you’re trying to communicate:</a:t>
            </a:r>
          </a:p>
          <a:p>
            <a:pPr lvl="1"/>
            <a:r>
              <a:rPr lang="en-US" sz="2100" dirty="0"/>
              <a:t>Methods (often mandatory)</a:t>
            </a:r>
          </a:p>
          <a:p>
            <a:pPr lvl="1"/>
            <a:r>
              <a:rPr lang="en-US" sz="2100" dirty="0"/>
              <a:t>Statistical analyses</a:t>
            </a:r>
          </a:p>
          <a:p>
            <a:pPr lvl="1"/>
            <a:r>
              <a:rPr lang="en-US" sz="2100" dirty="0"/>
              <a:t>Limitations</a:t>
            </a:r>
          </a:p>
          <a:p>
            <a:pPr lvl="1"/>
            <a:endParaRPr lang="en-US" sz="2100" dirty="0"/>
          </a:p>
        </p:txBody>
      </p:sp>
    </p:spTree>
    <p:extLst>
      <p:ext uri="{BB962C8B-B14F-4D97-AF65-F5344CB8AC3E}">
        <p14:creationId xmlns:p14="http://schemas.microsoft.com/office/powerpoint/2010/main" val="392881931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30DDDA-3E7A-DB4A-A37E-1DE23B5D1C75}"/>
              </a:ext>
            </a:extLst>
          </p:cNvPr>
          <p:cNvSpPr>
            <a:spLocks noGrp="1"/>
          </p:cNvSpPr>
          <p:nvPr>
            <p:ph type="title"/>
          </p:nvPr>
        </p:nvSpPr>
        <p:spPr>
          <a:xfrm>
            <a:off x="581192" y="702156"/>
            <a:ext cx="2277622" cy="1188720"/>
          </a:xfrm>
        </p:spPr>
        <p:txBody>
          <a:bodyPr/>
          <a:lstStyle/>
          <a:p>
            <a:r>
              <a:rPr lang="en-US" dirty="0"/>
              <a:t>An example</a:t>
            </a:r>
          </a:p>
        </p:txBody>
      </p:sp>
      <p:sp>
        <p:nvSpPr>
          <p:cNvPr id="3" name="Content Placeholder 2">
            <a:extLst>
              <a:ext uri="{FF2B5EF4-FFF2-40B4-BE49-F238E27FC236}">
                <a16:creationId xmlns:a16="http://schemas.microsoft.com/office/drawing/2014/main" id="{074B2431-26FB-B746-9745-2F7CFC6BB43D}"/>
              </a:ext>
            </a:extLst>
          </p:cNvPr>
          <p:cNvSpPr>
            <a:spLocks noGrp="1"/>
          </p:cNvSpPr>
          <p:nvPr>
            <p:ph idx="1"/>
          </p:nvPr>
        </p:nvSpPr>
        <p:spPr>
          <a:xfrm>
            <a:off x="581192" y="2340864"/>
            <a:ext cx="11029615" cy="2735633"/>
          </a:xfrm>
        </p:spPr>
        <p:txBody>
          <a:bodyPr/>
          <a:lstStyle/>
          <a:p>
            <a:r>
              <a:rPr lang="en-US" dirty="0">
                <a:solidFill>
                  <a:srgbClr val="FF0000"/>
                </a:solidFill>
              </a:rPr>
              <a:t>A study conducted by Kats-Gold et al. (2007) links emotional competence to the symptoms of ADHD</a:t>
            </a:r>
            <a:r>
              <a:rPr lang="en-US" dirty="0"/>
              <a:t>. They examined a sample of 111 4-to-5 year old-Israeli boys, 50 of whom were considered at risk of being diagnosed with ADHD. The authors used </a:t>
            </a:r>
            <a:r>
              <a:rPr lang="en-US" dirty="0" err="1"/>
              <a:t>Saarni’s</a:t>
            </a:r>
            <a:r>
              <a:rPr lang="en-US" dirty="0"/>
              <a:t> (1999) description of emotional competence: a combination of the ability to understand or to appraise emotions accurately, regulation of emotions, and expression of emotions. Kats-Gold et al. assessed risk of ADHD diagnosis and assessed peer opinions of the participants. Participants were then given a computerized emotion recognition task. </a:t>
            </a:r>
            <a:r>
              <a:rPr lang="en-US" dirty="0">
                <a:solidFill>
                  <a:srgbClr val="0070C0"/>
                </a:solidFill>
              </a:rPr>
              <a:t>At-risk participants took longer to recognize which emotions were being expressed in the emotion recognition task. Those participants were also more likely to mistake positive emotions for negative ones like sadness or anger.</a:t>
            </a:r>
            <a:r>
              <a:rPr lang="en-US" dirty="0"/>
              <a:t> </a:t>
            </a:r>
            <a:r>
              <a:rPr lang="en-US" dirty="0">
                <a:solidFill>
                  <a:srgbClr val="FFC000"/>
                </a:solidFill>
              </a:rPr>
              <a:t>The authors concluded that children with ADHD have deficits in emotion recognition, which is an essential skill for facilitating adaptive social integration (Kats-Gold et al., 2007). </a:t>
            </a:r>
          </a:p>
        </p:txBody>
      </p:sp>
      <p:cxnSp>
        <p:nvCxnSpPr>
          <p:cNvPr id="7" name="Straight Arrow Connector 6">
            <a:extLst>
              <a:ext uri="{FF2B5EF4-FFF2-40B4-BE49-F238E27FC236}">
                <a16:creationId xmlns:a16="http://schemas.microsoft.com/office/drawing/2014/main" id="{27AC32ED-459B-A14F-A965-9C9C0B0E58F2}"/>
              </a:ext>
            </a:extLst>
          </p:cNvPr>
          <p:cNvCxnSpPr/>
          <p:nvPr/>
        </p:nvCxnSpPr>
        <p:spPr>
          <a:xfrm flipH="1">
            <a:off x="5412828" y="1387366"/>
            <a:ext cx="872358" cy="107205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9" name="Straight Arrow Connector 8">
            <a:extLst>
              <a:ext uri="{FF2B5EF4-FFF2-40B4-BE49-F238E27FC236}">
                <a16:creationId xmlns:a16="http://schemas.microsoft.com/office/drawing/2014/main" id="{03E08397-6979-2F49-9892-8A0E07E7864A}"/>
              </a:ext>
            </a:extLst>
          </p:cNvPr>
          <p:cNvCxnSpPr>
            <a:cxnSpLocks/>
          </p:cNvCxnSpPr>
          <p:nvPr/>
        </p:nvCxnSpPr>
        <p:spPr>
          <a:xfrm flipH="1" flipV="1">
            <a:off x="1597572" y="4740166"/>
            <a:ext cx="399394" cy="882868"/>
          </a:xfrm>
          <a:prstGeom prst="straightConnector1">
            <a:avLst/>
          </a:prstGeom>
          <a:ln>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12" name="Straight Arrow Connector 11">
            <a:extLst>
              <a:ext uri="{FF2B5EF4-FFF2-40B4-BE49-F238E27FC236}">
                <a16:creationId xmlns:a16="http://schemas.microsoft.com/office/drawing/2014/main" id="{98D9F7ED-837E-074D-8082-06B8FBFE7C17}"/>
              </a:ext>
            </a:extLst>
          </p:cNvPr>
          <p:cNvCxnSpPr>
            <a:cxnSpLocks/>
          </p:cNvCxnSpPr>
          <p:nvPr/>
        </p:nvCxnSpPr>
        <p:spPr>
          <a:xfrm flipH="1" flipV="1">
            <a:off x="8565932" y="4845270"/>
            <a:ext cx="693682" cy="462454"/>
          </a:xfrm>
          <a:prstGeom prst="straightConnector1">
            <a:avLst/>
          </a:prstGeom>
          <a:ln>
            <a:solidFill>
              <a:srgbClr val="FFC000"/>
            </a:solidFill>
            <a:tailEnd type="triangle"/>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DA97CAA1-BB55-764D-83BA-766FB3E671DC}"/>
              </a:ext>
            </a:extLst>
          </p:cNvPr>
          <p:cNvSpPr txBox="1"/>
          <p:nvPr/>
        </p:nvSpPr>
        <p:spPr>
          <a:xfrm>
            <a:off x="5333692" y="970939"/>
            <a:ext cx="3912289" cy="369332"/>
          </a:xfrm>
          <a:prstGeom prst="rect">
            <a:avLst/>
          </a:prstGeom>
          <a:noFill/>
        </p:spPr>
        <p:txBody>
          <a:bodyPr wrap="none" rtlCol="0">
            <a:spAutoFit/>
          </a:bodyPr>
          <a:lstStyle/>
          <a:p>
            <a:r>
              <a:rPr lang="en-US" dirty="0"/>
              <a:t>General overview of the article’s point</a:t>
            </a:r>
          </a:p>
        </p:txBody>
      </p:sp>
      <p:sp>
        <p:nvSpPr>
          <p:cNvPr id="15" name="TextBox 14">
            <a:extLst>
              <a:ext uri="{FF2B5EF4-FFF2-40B4-BE49-F238E27FC236}">
                <a16:creationId xmlns:a16="http://schemas.microsoft.com/office/drawing/2014/main" id="{B94B258B-0B28-C749-82C6-3A12A3FB1232}"/>
              </a:ext>
            </a:extLst>
          </p:cNvPr>
          <p:cNvSpPr txBox="1"/>
          <p:nvPr/>
        </p:nvSpPr>
        <p:spPr>
          <a:xfrm>
            <a:off x="1187669" y="5623034"/>
            <a:ext cx="2415277" cy="369332"/>
          </a:xfrm>
          <a:prstGeom prst="rect">
            <a:avLst/>
          </a:prstGeom>
          <a:noFill/>
        </p:spPr>
        <p:txBody>
          <a:bodyPr wrap="none" rtlCol="0">
            <a:spAutoFit/>
          </a:bodyPr>
          <a:lstStyle/>
          <a:p>
            <a:r>
              <a:rPr lang="en-US" dirty="0"/>
              <a:t>Findings clearly stated</a:t>
            </a:r>
          </a:p>
        </p:txBody>
      </p:sp>
      <p:sp>
        <p:nvSpPr>
          <p:cNvPr id="16" name="TextBox 15">
            <a:extLst>
              <a:ext uri="{FF2B5EF4-FFF2-40B4-BE49-F238E27FC236}">
                <a16:creationId xmlns:a16="http://schemas.microsoft.com/office/drawing/2014/main" id="{DEFADCEF-EE78-EC4E-9050-D544BB5BBAC0}"/>
              </a:ext>
            </a:extLst>
          </p:cNvPr>
          <p:cNvSpPr txBox="1"/>
          <p:nvPr/>
        </p:nvSpPr>
        <p:spPr>
          <a:xfrm>
            <a:off x="7569581" y="5307724"/>
            <a:ext cx="3352800" cy="646331"/>
          </a:xfrm>
          <a:prstGeom prst="rect">
            <a:avLst/>
          </a:prstGeom>
          <a:noFill/>
        </p:spPr>
        <p:txBody>
          <a:bodyPr wrap="square" rtlCol="0">
            <a:spAutoFit/>
          </a:bodyPr>
          <a:lstStyle/>
          <a:p>
            <a:r>
              <a:rPr lang="en-US" dirty="0"/>
              <a:t>Implications of those findings as they relate to your hypothesis</a:t>
            </a:r>
          </a:p>
        </p:txBody>
      </p:sp>
    </p:spTree>
    <p:extLst>
      <p:ext uri="{BB962C8B-B14F-4D97-AF65-F5344CB8AC3E}">
        <p14:creationId xmlns:p14="http://schemas.microsoft.com/office/powerpoint/2010/main" val="10849789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129796-9AF8-2F45-BECD-A58444ED0502}"/>
              </a:ext>
            </a:extLst>
          </p:cNvPr>
          <p:cNvSpPr>
            <a:spLocks noGrp="1"/>
          </p:cNvSpPr>
          <p:nvPr>
            <p:ph type="title"/>
          </p:nvPr>
        </p:nvSpPr>
        <p:spPr/>
        <p:txBody>
          <a:bodyPr/>
          <a:lstStyle/>
          <a:p>
            <a:r>
              <a:rPr lang="en-US" dirty="0"/>
              <a:t>How do I introduce my hypothesis?</a:t>
            </a:r>
          </a:p>
        </p:txBody>
      </p:sp>
      <p:sp>
        <p:nvSpPr>
          <p:cNvPr id="3" name="Content Placeholder 2">
            <a:extLst>
              <a:ext uri="{FF2B5EF4-FFF2-40B4-BE49-F238E27FC236}">
                <a16:creationId xmlns:a16="http://schemas.microsoft.com/office/drawing/2014/main" id="{4A3E492F-7C4F-A64A-9714-7623C4AEA259}"/>
              </a:ext>
            </a:extLst>
          </p:cNvPr>
          <p:cNvSpPr>
            <a:spLocks noGrp="1"/>
          </p:cNvSpPr>
          <p:nvPr>
            <p:ph idx="1"/>
          </p:nvPr>
        </p:nvSpPr>
        <p:spPr/>
        <p:txBody>
          <a:bodyPr>
            <a:normAutofit/>
          </a:bodyPr>
          <a:lstStyle/>
          <a:p>
            <a:r>
              <a:rPr lang="en-US" sz="2400" dirty="0"/>
              <a:t>At the end of your introduction:</a:t>
            </a:r>
          </a:p>
          <a:p>
            <a:pPr lvl="1"/>
            <a:r>
              <a:rPr lang="en-US" sz="2100" dirty="0"/>
              <a:t>Summarize the overall implications of the research you’ve cited in a short paragraph or two</a:t>
            </a:r>
          </a:p>
          <a:p>
            <a:r>
              <a:rPr lang="en-US" sz="2400" dirty="0"/>
              <a:t>Then add “Based on these findings, it is hypothesized that…”</a:t>
            </a:r>
          </a:p>
          <a:p>
            <a:pPr lvl="1"/>
            <a:r>
              <a:rPr lang="en-US" sz="2100" dirty="0"/>
              <a:t>You can be creative, but here’s a template</a:t>
            </a:r>
          </a:p>
        </p:txBody>
      </p:sp>
    </p:spTree>
    <p:extLst>
      <p:ext uri="{BB962C8B-B14F-4D97-AF65-F5344CB8AC3E}">
        <p14:creationId xmlns:p14="http://schemas.microsoft.com/office/powerpoint/2010/main" val="153580805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8383CF1-545C-AA42-AE33-C662EE14E990}"/>
              </a:ext>
            </a:extLst>
          </p:cNvPr>
          <p:cNvSpPr>
            <a:spLocks noGrp="1"/>
          </p:cNvSpPr>
          <p:nvPr>
            <p:ph type="title"/>
          </p:nvPr>
        </p:nvSpPr>
        <p:spPr/>
        <p:txBody>
          <a:bodyPr/>
          <a:lstStyle/>
          <a:p>
            <a:r>
              <a:rPr lang="en-US" dirty="0"/>
              <a:t>A golden rule: Writing is communication</a:t>
            </a:r>
          </a:p>
        </p:txBody>
      </p:sp>
      <p:sp>
        <p:nvSpPr>
          <p:cNvPr id="3" name="Content Placeholder 2">
            <a:extLst>
              <a:ext uri="{FF2B5EF4-FFF2-40B4-BE49-F238E27FC236}">
                <a16:creationId xmlns:a16="http://schemas.microsoft.com/office/drawing/2014/main" id="{F253D4E3-3996-3446-81B1-E5A2DA60C05E}"/>
              </a:ext>
            </a:extLst>
          </p:cNvPr>
          <p:cNvSpPr>
            <a:spLocks noGrp="1"/>
          </p:cNvSpPr>
          <p:nvPr>
            <p:ph idx="1"/>
          </p:nvPr>
        </p:nvSpPr>
        <p:spPr>
          <a:xfrm>
            <a:off x="581192" y="2729747"/>
            <a:ext cx="11029615" cy="3634486"/>
          </a:xfrm>
        </p:spPr>
        <p:txBody>
          <a:bodyPr>
            <a:normAutofit/>
          </a:bodyPr>
          <a:lstStyle/>
          <a:p>
            <a:r>
              <a:rPr lang="en-US" sz="2400" dirty="0"/>
              <a:t>Academic writing can be intimidating and feel needlessly complicated</a:t>
            </a:r>
          </a:p>
          <a:p>
            <a:pPr lvl="1"/>
            <a:r>
              <a:rPr lang="en-US" sz="2100" dirty="0"/>
              <a:t>You do not have to write that way</a:t>
            </a:r>
          </a:p>
          <a:p>
            <a:r>
              <a:rPr lang="en-US" sz="2400" dirty="0"/>
              <a:t>Ask yourself </a:t>
            </a:r>
          </a:p>
          <a:p>
            <a:pPr lvl="1"/>
            <a:r>
              <a:rPr lang="en-US" sz="2100" dirty="0"/>
              <a:t>“what am I trying to say?” </a:t>
            </a:r>
          </a:p>
          <a:p>
            <a:pPr lvl="1"/>
            <a:r>
              <a:rPr lang="en-US" sz="2100" dirty="0"/>
              <a:t>“what’s my point?”</a:t>
            </a:r>
          </a:p>
          <a:p>
            <a:pPr lvl="1"/>
            <a:r>
              <a:rPr lang="en-US" sz="2100" dirty="0"/>
              <a:t>“what do I believe and why do I believe that?”</a:t>
            </a:r>
          </a:p>
          <a:p>
            <a:r>
              <a:rPr lang="en-US" sz="2700" dirty="0"/>
              <a:t>Try outlining in order to keep the structure of your intro coherent</a:t>
            </a:r>
          </a:p>
          <a:p>
            <a:endParaRPr lang="en-US" sz="2500" dirty="0"/>
          </a:p>
          <a:p>
            <a:pPr lvl="1"/>
            <a:endParaRPr lang="en-US" sz="2100" dirty="0"/>
          </a:p>
        </p:txBody>
      </p:sp>
    </p:spTree>
    <p:extLst>
      <p:ext uri="{BB962C8B-B14F-4D97-AF65-F5344CB8AC3E}">
        <p14:creationId xmlns:p14="http://schemas.microsoft.com/office/powerpoint/2010/main" val="1191318539"/>
      </p:ext>
    </p:extLst>
  </p:cSld>
  <p:clrMapOvr>
    <a:masterClrMapping/>
  </p:clrMapOvr>
</p:sld>
</file>

<file path=ppt/theme/theme1.xml><?xml version="1.0" encoding="utf-8"?>
<a:theme xmlns:a="http://schemas.openxmlformats.org/drawingml/2006/main" name="DividendVTI">
  <a:themeElements>
    <a:clrScheme name="AnalogousFromRegularSeed_2SEEDS">
      <a:dk1>
        <a:srgbClr val="000000"/>
      </a:dk1>
      <a:lt1>
        <a:srgbClr val="FFFFFF"/>
      </a:lt1>
      <a:dk2>
        <a:srgbClr val="41242B"/>
      </a:dk2>
      <a:lt2>
        <a:srgbClr val="E2E5E8"/>
      </a:lt2>
      <a:accent1>
        <a:srgbClr val="E72D29"/>
      </a:accent1>
      <a:accent2>
        <a:srgbClr val="D56A17"/>
      </a:accent2>
      <a:accent3>
        <a:srgbClr val="B8A221"/>
      </a:accent3>
      <a:accent4>
        <a:srgbClr val="14B4A3"/>
      </a:accent4>
      <a:accent5>
        <a:srgbClr val="29ADE7"/>
      </a:accent5>
      <a:accent6>
        <a:srgbClr val="194DD5"/>
      </a:accent6>
      <a:hlink>
        <a:srgbClr val="3F87BF"/>
      </a:hlink>
      <a:folHlink>
        <a:srgbClr val="7F7F7F"/>
      </a:folHlink>
    </a:clrScheme>
    <a:fontScheme name="Dividend">
      <a:majorFont>
        <a:latin typeface="Franklin Gothic Demi"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Dividend">
      <a:fillStyleLst>
        <a:solidFill>
          <a:schemeClr val="phClr"/>
        </a:solidFill>
        <a:gradFill rotWithShape="1">
          <a:gsLst>
            <a:gs pos="0">
              <a:schemeClr val="phClr">
                <a:tint val="68000"/>
                <a:alpha val="90000"/>
                <a:lumMod val="100000"/>
              </a:schemeClr>
            </a:gs>
            <a:gs pos="100000">
              <a:schemeClr val="phClr">
                <a:tint val="90000"/>
                <a:lumMod val="95000"/>
              </a:schemeClr>
            </a:gs>
          </a:gsLst>
          <a:lin ang="5400000" scaled="1"/>
        </a:gradFill>
        <a:gradFill rotWithShape="1">
          <a:gsLst>
            <a:gs pos="0">
              <a:schemeClr val="phClr">
                <a:tint val="98000"/>
                <a:lumMod val="110000"/>
              </a:schemeClr>
            </a:gs>
            <a:gs pos="84000">
              <a:schemeClr val="phClr">
                <a:shade val="90000"/>
                <a:lumMod val="88000"/>
              </a:schemeClr>
            </a:gs>
          </a:gsLst>
          <a:lin ang="5400000" scaled="0"/>
        </a:gradFill>
      </a:fillStyleLst>
      <a:lnStyleLst>
        <a:ln w="12700" cap="rnd" cmpd="sng" algn="ctr">
          <a:solidFill>
            <a:schemeClr val="phClr">
              <a:lumMod val="90000"/>
            </a:schemeClr>
          </a:solidFill>
          <a:prstDash val="solid"/>
        </a:ln>
        <a:ln w="22225"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55000"/>
              </a:srgbClr>
            </a:outerShdw>
          </a:effectLst>
        </a:effectStyle>
        <a:effectStyle>
          <a:effectLst>
            <a:outerShdw blurRad="88900" dist="38100" dir="5040000" rotWithShape="0">
              <a:srgbClr val="000000">
                <a:alpha val="60000"/>
              </a:srgbClr>
            </a:outerShdw>
          </a:effectLst>
          <a:scene3d>
            <a:camera prst="orthographicFront">
              <a:rot lat="0" lon="0" rev="0"/>
            </a:camera>
            <a:lightRig rig="threePt" dir="tl">
              <a:rot lat="0" lon="0" rev="1200000"/>
            </a:lightRig>
          </a:scene3d>
          <a:sp3d>
            <a:bevelT w="38100" h="50800"/>
          </a:sp3d>
        </a:effectStyle>
      </a:effectStyleLst>
      <a:bgFillStyleLst>
        <a:solidFill>
          <a:schemeClr val="phClr"/>
        </a:solidFill>
        <a:gradFill rotWithShape="1">
          <a:gsLst>
            <a:gs pos="0">
              <a:schemeClr val="phClr">
                <a:tint val="90000"/>
                <a:lumMod val="110000"/>
              </a:schemeClr>
            </a:gs>
            <a:gs pos="88000">
              <a:schemeClr val="phClr">
                <a:shade val="94000"/>
                <a:satMod val="110000"/>
                <a:lumMod val="88000"/>
              </a:schemeClr>
            </a:gs>
          </a:gsLst>
          <a:lin ang="5400000" scaled="0"/>
        </a:gradFill>
        <a:gradFill rotWithShape="1">
          <a:gsLst>
            <a:gs pos="0">
              <a:schemeClr val="phClr">
                <a:tint val="90000"/>
                <a:lumMod val="110000"/>
              </a:schemeClr>
            </a:gs>
            <a:gs pos="100000">
              <a:schemeClr val="phClr">
                <a:shade val="98000"/>
                <a:satMod val="110000"/>
                <a:lumMod val="8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DividendVTI" id="{97558BDE-0B66-457C-BB6F-7B1B22DAA9B8}" vid="{F53508A3-AC60-448A-AF37-934D5F1A0D5E}"/>
    </a:ext>
  </a:extLst>
</a:theme>
</file>

<file path=docProps/app.xml><?xml version="1.0" encoding="utf-8"?>
<Properties xmlns="http://schemas.openxmlformats.org/officeDocument/2006/extended-properties" xmlns:vt="http://schemas.openxmlformats.org/officeDocument/2006/docPropsVTypes">
  <TotalTime>83</TotalTime>
  <Words>674</Words>
  <Application>Microsoft Macintosh PowerPoint</Application>
  <PresentationFormat>Widescreen</PresentationFormat>
  <Paragraphs>56</Paragraphs>
  <Slides>8</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8</vt:i4>
      </vt:variant>
    </vt:vector>
  </HeadingPairs>
  <TitlesOfParts>
    <vt:vector size="12" baseType="lpstr">
      <vt:lpstr>Franklin Gothic Book</vt:lpstr>
      <vt:lpstr>Franklin Gothic Demi</vt:lpstr>
      <vt:lpstr>Wingdings 2</vt:lpstr>
      <vt:lpstr>DividendVTI</vt:lpstr>
      <vt:lpstr>Writing an Introduction section</vt:lpstr>
      <vt:lpstr>What is an introduction Section?</vt:lpstr>
      <vt:lpstr>How do I Make one of these things? </vt:lpstr>
      <vt:lpstr>What are the components of an Effective Introduction?</vt:lpstr>
      <vt:lpstr>What is an effective article Summary?</vt:lpstr>
      <vt:lpstr>An example</vt:lpstr>
      <vt:lpstr>How do I introduce my hypothesis?</vt:lpstr>
      <vt:lpstr>A golden rule: Writing is communication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Writing an Introduction section</dc:title>
  <dc:creator>Smith, Byron</dc:creator>
  <cp:lastModifiedBy>Smith, Byron</cp:lastModifiedBy>
  <cp:revision>8</cp:revision>
  <dcterms:created xsi:type="dcterms:W3CDTF">2020-01-23T18:06:47Z</dcterms:created>
  <dcterms:modified xsi:type="dcterms:W3CDTF">2020-01-23T19:30:07Z</dcterms:modified>
</cp:coreProperties>
</file>