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430" r:id="rId2"/>
    <p:sldId id="737" r:id="rId3"/>
    <p:sldId id="738" r:id="rId4"/>
    <p:sldId id="739" r:id="rId5"/>
    <p:sldId id="740" r:id="rId6"/>
    <p:sldId id="741" r:id="rId7"/>
    <p:sldId id="742" r:id="rId8"/>
    <p:sldId id="328" r:id="rId9"/>
    <p:sldId id="694" r:id="rId10"/>
    <p:sldId id="329" r:id="rId11"/>
    <p:sldId id="330" r:id="rId12"/>
    <p:sldId id="612" r:id="rId13"/>
    <p:sldId id="613" r:id="rId14"/>
    <p:sldId id="614" r:id="rId15"/>
    <p:sldId id="615" r:id="rId16"/>
    <p:sldId id="61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883"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39.7093" units="1/cm"/>
          <inkml:channelProperty channel="Y" name="resolution" value="39.58763" units="1/cm"/>
        </inkml:channelProperties>
      </inkml:inkSource>
      <inkml:timestamp xml:id="ts0" timeString="2020-07-18T11:24:52.261"/>
    </inkml:context>
    <inkml:brush xml:id="br0">
      <inkml:brushProperty name="width" value="0.05292" units="cm"/>
      <inkml:brushProperty name="height" value="0.05292" units="cm"/>
      <inkml:brushProperty name="color" value="#FF0000"/>
    </inkml:brush>
  </inkml:definitions>
  <inkml:trace contextRef="#ctx0" brushRef="#br0">10864 9847</inkml:trace>
  <inkml:trace contextRef="#ctx0" brushRef="#br0" timeOffset="59.72">10864 9847</inkml:trace>
</inkml:ink>
</file>

<file path=ppt/ink/ink10.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8191" units="dev"/>
          <inkml:channel name="T" type="integer" max="2.14748E9" units="dev"/>
        </inkml:traceFormat>
        <inkml:channelProperties>
          <inkml:channelProperty channel="X" name="resolution" value="1290.03943" units="1/cm"/>
          <inkml:channelProperty channel="Y" name="resolution" value="2064.71338" units="1/cm"/>
          <inkml:channelProperty channel="F" name="resolution" value="0" units="1/dev"/>
          <inkml:channelProperty channel="T" name="resolution" value="1" units="1/dev"/>
        </inkml:channelProperties>
      </inkml:inkSource>
      <inkml:timestamp xml:id="ts0" timeString="2020-11-29T06:47:44.076"/>
    </inkml:context>
    <inkml:brush xml:id="br0">
      <inkml:brushProperty name="width" value="0.05292" units="cm"/>
      <inkml:brushProperty name="height" value="0.05292" units="cm"/>
      <inkml:brushProperty name="color" value="#FF0000"/>
    </inkml:brush>
  </inkml:definitions>
  <inkml:trace contextRef="#ctx0" brushRef="#br0">12355 4737 197 0,'-12'-10'239'0,"-6"-3"-9"16,3 2-7-16,-9-4-7 0,0 0-9 0,-2 1-8 0,1 0-10 16,-4-1-9-16,-4-2-11 0,4 5-5 0,-4-2-11 15,-2 0-8-15,-2-1-4 0,-10-2-1 16,-2 0-11-16,-2 4-4 0,-4-1-9 0,4-1-4 0,-3-1-9 15,-5-4-8-15,-1 6-11 0,-4-1-3 0,3 0-7 16,-3-3-7-16,-2 2-9 0,2 3 5 0,0 3-15 16,-2-2 8-16,-24-8 2 0,28 7-3 15,0 3 1-15,0-2 1 0,-4 0-4 0,1 1 5 0,-27-6 0 16,3 4 6-16,27 5-10 0,-4 0 3 0,-23-4 1 16,25 4-3-16,-28-1-3 0,25 3-2 0,-22 0-1 15,21 4-7-15,-24-1-1 0,26 2-3 0,-33 1-2 16,35 1-4-16,-25-1-3 0,-3 0 4 0,29 4-6 15,-29 4-5-15,-1-3-2 0,28-2 1 0,-31 9-4 16,5-11 1-16,26 4-2 0,-26 5-3 0,26-4 1 0,-26 2-3 16,29-2-2-16,-7-2 2 0,-26 5-1 0,29-3 5 15,-25 0-7-15,27-1-1 0,-27 2-6 0,28-1 6 16,-4 2-4-16,-22 1 0 0,26-4 3 0,0 3-1 16,1-1-2-16,-2 3-2 0,0-1 3 0,0 2 2 15,0-1-1-15,3 3 2 0,1 1-5 0,-3-3 1 16,2 3 0-16,1-3-1 0,-3 3-1 0,3 1 1 15,0 1-4-15,4 0 2 0,-1 4 3 0,-1 3 1 16,2-6-3-16,2 3 8 0,0 2-1 0,5 2 3 16,0 0-2-16,3 3 2 0,1 2 2 0,13-7-2 15,-11 6 5-15,2 4-2 0,1 5 0 0,3-2 3 16,5 1-3-16,1 0 0 0,1 3-3 0,3 3 4 16,8-12-2-16,-8 13 4 0,4 0-2 0,5 5-1 15,0-4 1-15,4 5 0 0,0 3 4 0,5 0-2 0,2 1 2 16,-1 2-1-16,6-4-3 0,-1 4 3 0,-1-1-4 15,4 3 1-15,0-5-1 0,1 3-1 0,-2-4 0 16,2 3 0-16,1-1-3 0,2 1 2 0,1-2 1 16,0 2-2-16,1-3-1 0,2-1 4 0,2 3 1 15,5 1 7-15,-1-6 0 0,8 0-2 0,1-1 6 0,5 1-8 16,5-3 1-16,3 1-5 0,1-2 3 0,23 18 0 16,-16-19-3-16,20 14-1 0,-18-18-1 15,26 16-4-15,-19-17 2 0,22 12 2 0,-1-5-2 0,3 3-1 16,4-6 7-16,-1-1-10 0,4 1 0 0,2-1 0 15,2-3-1-15,5-1-1 0,2-2 3 16,1 0-1-16,1-3 1 0,4-1-1 0,6-4 1 0,-2-1 1 16,5 1 3-16,4-2-5 0,3-2 5 0,-2-4 0 15,4 1-3-15,4 3 1 0,4-4-2 0,1-2-3 16,1 2 3-16,-2 0 0 0,4-9-1 0,-1 4 0 16,1 3-1-16,2-2 2 0,-8-1-3 0,6 0-1 15,-5-3 3-15,-1 3 0 0,-1-1-2 0,-1-4-1 16,0-1 6-16,-3 1-7 0,0 0-1 0,-5-2 3 15,-1-2-2-15,-2-3 1 0,3 1-4 0,-1 0 0 0,-2-6 5 16,-3 3-4-16,5-4-2 0,-5 0 4 0,-2 0-1 16,1-4-4-16,0-6 0 0,0 5 3 0,-2-3-11 15,0-1 1-15,-5 5 0 0,-1-6 4 0,3-3 0 16,0 0 5-16,-4 1-3 0,1 1-4 0,-6 0 4 16,-3-4 0-16,-27 11 1 0,29-15-3 0,-2 4 5 15,-28 5-1-15,24-7 0 0,-26 7 2 0,3-3 0 16,24-7-4-16,-28 10 4 0,4-4-1 0,-1-1-1 15,-1 0 0-15,2 3 2 0,0 1 0 0,-8-9 0 0,30-5-3 16,-33 7 4-16,1-2-2 0,0-1 0 16,-2 1 1-16,4-3-3 0,-5-2 3 0,4-5-2 15,-5 1 7-15,3-2-9 0,-6-1 1 0,-2-3 0 16,-3 0-1-16,5-2-3 0,-7-1 1 0,-4 3 2 16,-2-5 2-16,-5 2 2 0,2 0-5 0,-4-1 5 0,1-1-1 15,-6-1-3-15,-2-1 6 0,0 0 0 0,-5-3-2 16,0-3-2-16,-2 1 1 0,-2 2 4 0,1-1-4 15,-3 2 0-15,-1-7 0 0,-1 5 2 0,-5-3-3 16,5 2 9-16,-2 1-9 0,-4-1 0 0,2 5-2 16,-3-5 1-16,-3-2 0 0,2 1-2 0,-4 2 2 15,-4-1-3-15,2 0 4 0,-4-2-3 0,-4 4-1 0,2-3 2 16,-3 2 1-16,-2 0 1 0,1 0-3 0,-8 1 0 16,-2 1 9-16,-4 4-7 0,-3-2 0 0,0 1 3 15,-2-1 6-15,-2 2 2 0,-4 0 2 0,1 0 3 16,-4 2 4-16,-5 3 0 0,2-2 0 0,-2 6-1 15,-4-1-2-15,-16-11 0 0,19 14-4 0,0 2-2 16,-4 1 0-16,-1 0 2 0,-27-12-3 0,23 13 1 16,-23 0-1-16,23 4-2 0,-26-5-1 0,25 7-2 0,-25-10 2 15,23 11-1-15,-22-9-2 0,-1-1 4 16,0 0-3-16,2 6 1 0,19 6-1 0,-23-9-3 16,-3 4 2-16,2 0 0 0,-2 3 2 0,4 2 3 15,23 6 5-15,-30-4 1 0,-4 2 7 0,0 1 0 16,3 1-2-16,-1 2 0 0,2 0-3 0,-3 0 0 15,1 4 4-15,5 0-8 0,-2-1-1 0,2 3 3 0,-1-4-2 16,0 5-3-16,26 1 0 0,-31-9 0 0,6 4-4 16,1 2 0-16,23 1-3 0,-25-6-9 0,0 0-15 15,26 5-14-15,-25 2-15 0,-1-8-43 0,0 2-36 16,4-3-49-16,-2 1-47 0,-3-2-50 0,1 3-62 16,-1-3-83-16,-6 1-393 0,-4 0-883 0,-1-1 392 15</inkml:trace>
</inkml:ink>
</file>

<file path=ppt/ink/ink11.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8191" units="dev"/>
          <inkml:channel name="T" type="integer" max="2.14748E9" units="dev"/>
        </inkml:traceFormat>
        <inkml:channelProperties>
          <inkml:channelProperty channel="X" name="resolution" value="1290.03943" units="1/cm"/>
          <inkml:channelProperty channel="Y" name="resolution" value="2064.71338" units="1/cm"/>
          <inkml:channelProperty channel="F" name="resolution" value="0" units="1/dev"/>
          <inkml:channelProperty channel="T" name="resolution" value="1" units="1/dev"/>
        </inkml:channelProperties>
      </inkml:inkSource>
      <inkml:timestamp xml:id="ts0" timeString="2020-11-29T06:47:58.438"/>
    </inkml:context>
    <inkml:brush xml:id="br0">
      <inkml:brushProperty name="width" value="0.05292" units="cm"/>
      <inkml:brushProperty name="height" value="0.05292" units="cm"/>
      <inkml:brushProperty name="color" value="#FF0000"/>
    </inkml:brush>
    <inkml:brush xml:id="br1">
      <inkml:brushProperty name="width" value="0.05292" units="cm"/>
      <inkml:brushProperty name="height" value="0.05292" units="cm"/>
    </inkml:brush>
  </inkml:definitions>
  <inkml:trace contextRef="#ctx0" brushRef="#br0">4195 4171 430 0,'0'-9'445'0,"1"-3"6"15,-1 5 15-15,0 2-1 0,0-1-5 0,0 1-10 16,0 1-22-16,0 1-2 0,0 3-22 0,-1-8-10 15,-1 6-45-15,2 2-12 0,0 0-27 0,-1-4-28 16,1 4-28-16,0 0-36 0,0 0-16 0,0 0-24 16,0 0-15-16,-13 10-2 0,3-1-23 0,-1 7-3 15,-7 9-11-15,-4 4-5 0,-5 10-8 0,-1 2-7 16,1 2-6-16,6 5-9 0,1 0-89 0,0 1 0 16,3 2 0-16,4 0 0 0,3 1 0 0,4-1 0 0,2 1 0 15,3-16 0-15,2 9 0 0,2-10 0 16,3-4 0-16,3-2 0 0,1-2 0 0,5-1 0 15,3-4 0-15,5 0 0 0,0-6 0 0,4-1 0 16,4-4 0-16,-2-4 0 0,6-4 0 0,-1-4 0 16,2-4 0-16,1-3-43 0,0-3-218 0,-1-5-34 0,7-7-52 15,-9 1-37-15,-5-1-32 0,0-2-43 0,3-12-48 16,-10 11-407-16,-3-3-989 0,-6-3 438 0</inkml:trace>
  <inkml:trace contextRef="#ctx0" brushRef="#br0" timeOffset="202.85">4209 4252 372 0,'-9'-11'400'0,"2"1"21"0,4 0-7 15,-1 0-8-15,2 0-9 0,4-2-25 0,0 3-19 16,3-1-23-16,8-3-27 0,0 1-21 0,5-1-25 0,7-2-26 16,5 3-23-16,-1 0-17 0,4 2-22 15,2 0-16-15,-2 1-22 0,2 2-40 0,-9 1-42 16,-5 6-49-16,-2-2-66 0,-1 3-63 0,-8 3-42 15,-6 4-26-15,-1 4-28 0,-10 5-30 0,-7 6-32 16,-5 6-37-16,-20 10-53 0,-8 2-207 0,-19 13-632 16,16-18 280-16</inkml:trace>
  <inkml:trace contextRef="#ctx0" brushRef="#br0" timeOffset="353.45">4059 4492 432 0,'-28'19'189'0,"2"-2"12"16,9-4 7-16,6-7-4 0,2 2-11 0,1-5 5 16,2 6 19-16,1-4 14 0,1 1 14 0,4 0 8 15,4-1-2-15,3 1-2 0,4 0-10 0,6 1-9 16,14-4-17-16,0-1-24 0,4-2-18 0,3 0-16 15,2-2-17-15,-3 0-21 0,-1-1-41 0,1 0-54 0,-3-4-65 16,-2 3-64-16,-2 1-60 0,-8-1-65 16,-1 1-54-16,-1-4-59 0,-3 3-229 0,1 0-622 15,-8-2 276-15</inkml:trace>
  <inkml:trace contextRef="#ctx0" brushRef="#br0" timeOffset="506.75">4524 4530 493 0,'4'-6'198'16,"1"3"45"-16,-1-1 25 0,1 0 13 0,-1 0 7 15,0 1-1-15,0-1 3 0,1 3-2 0,-1 0 11 0,4 1-4 16,1 0 5-16,3 2 0 0,1 5-5 15,5 2-5-15,5 4-18 0,0 3-16 0,-3-1-19 16,2 2-23-16,1 0-22 0,-10-2-16 0,7 2-21 0,-7 0-11 16,0-3-17-16,-3 5-23 0,4-2-41 0,-3-2-44 15,-2-1-54-15,3 1-74 0,-3-2-82 0,1-2-79 16,-1 1-65-16,-3-3-67 0,5-1-80 0,0-5-277 16,-2-2-822-16,0-2 365 0</inkml:trace>
  <inkml:trace contextRef="#ctx0" brushRef="#br0" timeOffset="656.83">4992 4673 263 0,'5'-24'201'0,"-5"-2"10"15,0 6 7-15,-1 2-3 0,-5 3-6 0,-1 3-4 16,-2 4 2-16,-1 0 10 0,-8 4-6 0,-2 4 3 16,2 0-7-16,-9 7-9 0,1 3 4 0,-3 5 2 0,5 1-8 15,-3 2-21-15,0 6-17 0,5-1-12 0,0-1-18 16,3 3-14-16,4 0-8 0,1 1-29 16,8-9-46-16,2 0-56 0,2 1-68 0,5 2-69 0,2-3-83 15,4-5-117-15,0-6-209 0,5-2-620 0,5-2 275 16</inkml:trace>
  <inkml:trace contextRef="#ctx0" brushRef="#br0" timeOffset="837.14">5131 4375 140 0,'18'-33'407'47,"-5"4"-13"-47,-3 6 23 0,-2 7 21 0,-3 4-1 0,-1 5-34 0,-3-2-31 0,2 4-35 0,-2 2-33 0,-1 3-6 0,0 0 8 0,-1 14-1 0,-3 0-20 15,0 5-21-15,-6 7-24 0,2 8-31 0,-1-3-11 0,-5 13-20 16,5-1-20-16,0-6-14 0,-3 11-26 0,2-12-49 15,1-4-57-15,0 13-75 0,1-9-99 16,-3-2-94-16,-3 10-99 0,5-15-104 0,2-2-398 16,-1-2-927-16,0-9 410 0</inkml:trace>
  <inkml:trace contextRef="#ctx0" brushRef="#br0" timeOffset="1175.12">5056 4678 34 0,'6'-27'507'0,"1"1"-25"16,-1 8-24-16,-1 0 6 0,1 2 23 0,0 7 5 15,-1-7 2-15,2 2-35 0,0 3-17 0,4-3-13 0,0 5-19 16,2 0-31-16,3 1-29 0,3 0-31 0,3 4-21 16,5 4-31-16,1 2-28 0,-7 0-24 0,8 6-22 15,-4 4-15-15,-7-2-23 0,5 8-16 0,-4 1-13 16,-5 3-15-16,0 0-47 0,-3-4-64 0,-2 11 0 16,-4-3 0-16,-4 3 0 0,-1-3 0 0,-1 1 0 0,-3-2 0 15,-1-5 0-15,1-5 0 0,-1 2 0 16,1-9 0-16,0 4 0 0,2-8 0 0,-1 1 0 15,2-2 0-15,1-3 0 0,0 0 0 0,-3-15 0 0,7 1 0 16,1-6 0-16,8-7 0 0,-2-4 0 0,6 1 0 16,10-12 0-16,-8 13 0 0,3-2 0 0,-1 4 0 15,1 4 0-15,-4 0 0 0,1 6 0 0,-6 5 0 16,2-1 0-16,-3 5-130 0,-3 3-91 0,1 0-30 16,1 2-26-16,-1 3-22 0,1 3-13 0,-5-1-16 15,2 2-19-15,-2 4-18 0,3 1-28 0,-2 2 0 16,-2-2-19-16,-1 4-25 0,1-4-234 0,1 3-728 15,0-2 323-15</inkml:trace>
  <inkml:trace contextRef="#ctx0" brushRef="#br0" timeOffset="1489.08">5781 4593 1862 0,'7'6'-14'0,"-2"-2"67"0,0-1 55 0,-1-5 35 16,1 4 20-16,-5-2 29 0,13-7 32 0,-8 4 18 15,-4-2 20-15,3-1 8 0,-1-2 3 0,-2-2 0 16,-2-2-5-16,1 2-6 0,-3-1-10 0,2 1-17 0,-3 2-16 16,-1-2-24-16,-3 5-19 0,3 0-25 0,-1 4-12 15,-4 2-11-15,-3 2-11 0,0 0-12 0,-2 8-3 16,-1-1-13-16,0 5-6 0,-2 2-6 0,0 6-11 15,3-5-7-15,-2 5-2 0,7-7-5 0,0 3-14 16,1-2 4-16,2 0-6 0,2 0-2 0,4-1-4 16,-2-3-11-16,2-2-2 0,2-2-4 0,3-2 0 15,0 0-8-15,1-5-1 0,7-1-6 0,2-3 2 16,-4-4-2-16,9-3 3 0,5-4 0 16,-1-4 0-16,0 0 0 0,-1-2-6 0,1 2 2 0,-5-3 2 15,1-1-3-15,-6 7 1 0,1 2 1 0,-1 1 7 16,-3 3-5-16,-1 1-9 0,0 2 1 0,-1 4 3 15,-1 1-4-15,1 3 1 0,1 6 7 0,0-1-5 16,1 7 1-16,-2 1 0 0,-1 2-2 0,2 7-12 16,-4-6-34-16,2 4-45 0,-1 3-62 0,-2-9-76 15,2 2-73-15,-2 1-80 0,3-5-81 0,-1 1-418 0,0-2-961 16,4-8 425-16</inkml:trace>
  <inkml:trace contextRef="#ctx0" brushRef="#br0" timeOffset="1810.2">6759 4286 304 0,'18'-24'442'16,"-1"0"-24"-16,-10 7-24 0,-1 0-16 0,-5 5-14 15,0 2-19-15,-3-4-26 0,-2 8-20 0,-4-3-17 16,-5 5-11-16,-3 1-10 0,-6 3-19 0,-5 3-17 16,-5 5-19-16,0 1-21 0,0 5-15 0,3 3-9 15,-1 3-24-15,4 2-12 0,4 1-14 0,0 1-9 16,3 3-12-16,10 1-6 0,1 2-8 0,7 2-6 15,2 2-9-15,11 0-11 0,3-1-21 0,7 11-9 16,6-6-5-16,5 0-4 0,4-3 1 0,-1-3 6 16,-8-8-11-16,3-2-1 0,-4 0 0 0,-3-1-1 0,-5-4-3 15,-7-3 2-15,-5-4-3 0,-4 2 2 0,-2-4-2 16,-5-1 2-16,-5 0 2 0,-6 1-2 0,-4-3 6 16,-8 1-11-16,-5 0 5 0,-1-2-1 0,0-3 1 15,1 0-10-15,2-1-21 0,4 1-25 0,5-1-45 16,8 2-54-16,3-2-57 0,0 1-43 0,2-1-54 15,3 0-79-15,5 0-423 0,0 0-876 0,0 0 388 16</inkml:trace>
  <inkml:trace contextRef="#ctx0" brushRef="#br0" timeOffset="2153.04">7065 4736 135 0,'9'-11'508'15,"-2"4"-48"-15,-2-1-26 0,-1 3-9 0,-3-2-8 16,2 0-8-16,-3 4-14 0,0-4-17 15,-1 4-17-15,-1-4-18 0,1 4-19 0,1 3-28 16,0-7-28-16,0 3-24 0,0 4-25 0,0 0-23 0,1-3-18 16,-1 3-16-16,0 0-21 0,4-3-21 0,-4 3-28 15,8-2-26-15,-2-2-23 0,7 1-19 0,0-1-15 16,-3-1-6-16,4 0 0 0,-1-4-9 0,1-1-2 16,-5 0 2-16,4-2-2 0,-4 3-1 0,-3-1 11 15,-2 0-6-15,0 0 10 0,-4 0 2 0,0 6 0 16,-3-2 1-16,-2-1 0 0,0 3 4 0,-6 0-2 15,-1 4 9-15,-1 0 2 0,-3 3-1 0,-5 2 4 16,3 4 2-16,-1-1-1 0,4 4 0 0,-1 3 1 16,6 0-2-16,-2 4-4 0,4-2-2 0,3 2-2 0,1 1 5 15,4 5-7-15,2-5-1 0,3-3-20 0,3 1-25 16,1-1-32-16,1-1-48 0,1-4-51 16,5 0-49-16,2-2-71 0,-3 0-51 0,6-3-59 15,-2-5-65-15,1-2-370 0,-1-3-895 0,2-6 397 16</inkml:trace>
  <inkml:trace contextRef="#ctx0" brushRef="#br0" timeOffset="2433.67">7511 4567 317 0,'11'-12'364'0,"-2"0"-20"15,-5 3-4-15,1-4-2 0,1 4 4 0,-2 1-31 16,-4 1-21-16,0 1-14 0,-1-1-15 0,-7 3-10 16,2-1-7-16,-2 4-16 0,-3 2-15 0,-7 2-16 15,-1 1-22-15,2 2-17 0,-3 2-15 0,4 2-18 0,1 2-9 16,6 4-11-16,1 0-9 0,2 1-9 15,5 0-8-15,2 3-11 0,8-1-12 0,2 7-10 16,6-4-11-16,0-4-6 0,2 6-4 0,-1-6 0 0,-3-4-6 16,-1-1-4-16,0 0-2 0,-5-4-1 0,-4 2-3 15,0-2 1-15,-1-2-1 0,-3 0 3 0,-2 0-9 16,-4-2 4-16,0 4 3 0,-7-5-4 0,-3 5-2 16,-4-2 5-16,-7 0-2 0,5-2-6 15,3-4-5-15,-4 3-23 0,3-3-32 0,2 1-47 16,6 0-33-16,2-2-46 0,1 1-49 0,4-4-66 0,4 3-81 15,0 0-352-15,13-8-794 0,6 4 352 0</inkml:trace>
  <inkml:trace contextRef="#ctx0" brushRef="#br0" timeOffset="2608.31">7874 4616 64 0,'28'-20'371'0,"-3"3"-13"0,-8 6-7 16,-2-1 19-16,-5 6-26 0,-2-3-26 0,-3 4-26 15,0 3-40-15,-1-1-29 0,-4 3-11 0,0 0 5 0,13 10-3 16,-13-4-9-16,1 5-22 0,-1 6-16 15,0 0-18-15,-4 7-13 0,3 2-14 0,-7-5-13 16,6 5-5-16,-6 3-28 0,3-1-39 0,-3 0-43 0,2-1-57 16,2-3-63-16,0-3-66 0,-1-2-72 0,3-3-67 15,-1-5-318-15,2-2-703 0,1-2 311 0</inkml:trace>
  <inkml:trace contextRef="#ctx0" brushRef="#br0" timeOffset="2745.86">8051 4395 55 0,'10'-33'379'0,"-3"3"-33"0,-1 1-40 0,-1 11-24 16,-2 0-23-16,-1 3-25 0,1 2-22 0,1 5-21 16,-3 0-13-16,0 3-34 0,2 0-39 0,-1 3-44 15,-2 2-34-15,0 0-52 0,0 0-57 0,12 15-66 16,-7-3-273-16,-1 5-456 0,2-1 202 0</inkml:trace>
  <inkml:trace contextRef="#ctx0" brushRef="#br0" timeOffset="3199.62">8312 4582 385 0,'0'0'380'0,"9"-4"-2"16,-7 1 13-16,4 2 3 0,-4-1-19 0,-2 2-18 15,4-2-19-15,-4 2-29 0,0 0-31 16,0 0-27-16,0 0-24 0,0 0-5 0,-3 14-7 0,0-5-14 16,-5 6-14-16,0 2-20 0,0 0-14 15,0 2-9-15,-4 5-20 0,7-6-10 0,-5 6-4 16,6-6-18-16,0-2-10 0,4 1-8 0,0 0-5 0,4-5-9 15,6 2-10-15,-2-4-18 0,3-3-13 0,8 1-6 16,-1-4-20-16,3-2-9 0,0-4-8 0,1-2-2 16,-3-3 0-16,7-6 8 0,-2-1-4 0,-8 2 1 15,3-8-2-15,-3-4 1 0,-4 0-1 0,-2-2 0 16,-6 1 1-16,-3-1 1 0,-1 6 3 0,-5-6-1 16,-3 8 4-16,-5-6 0 0,-3 3 1 0,-7 5 2 0,1-2 3 15,-1 3-6-15,4 5 7 0,6 3 3 0,1 2 1 16,1 1 2-16,6 1-2 0,1 1-3 15,4 2 6-15,0 0 10 0,-5 7-4 0,5-7 4 0,14 7 8 16,4 2-6-16,0 1-4 0,10-3 1 0,4 4-1 16,3-7 6-16,-3 6-7 0,1-3 1 0,1-2-3 15,-2-1 1-15,-10-1 0 0,-3-1 2 0,3-2-1 16,-9 3 0-16,1-3 6 0,-4 0-8 0,-1-3 2 16,-3 1 2-16,2 2-2 0,-4-2-1 15,0 0 0-15,-4 2-5 0,5-8-8 0,-5 8-13 0,1-3-26 16,-1 3-35-16,0 0-35 0,0 0-50 0,0 0-33 15,0 0-47-15,0 0-57 0,-10-2-55 0,10 2-72 16,0 0-227-16,-10 5-712 0,6-5 316 0</inkml:trace>
  <inkml:trace contextRef="#ctx0" brushRef="#br0" timeOffset="3634.77">7730 4473 198 0,'0'0'273'0,"-10"-2"-7"0,10 2-12 0,-9 2-14 16,3-1-10-16,-1 3 1 0,0 1-20 15,-1 4-8-15,-3 1-12 0,0 2-14 0,0 3-10 0,1-1-16 16,-4 1-7-16,-1 6-21 0,3-5-18 0,-1 0-6 16,4 1-9-16,0 0-10 0,-1 1-9 0,2-1-11 15,7 1-25-15,-3-2-36 0,4-1-30 0,5-3-34 16,4 1-49-16,5-1-64 0,13-3-86 0,4 0-227 16,1-1-533-16,5-8 236 0</inkml:trace>
  <inkml:trace contextRef="#ctx0" brushRef="#br0" timeOffset="4304.99">8857 4678 42 0,'3'-4'445'0,"1"1"2"0,-4 3 4 0,5 0-16 15,-5 0-17-15,1-3-22 0,-1 3-29 0,0 0-24 16,0 0-36-16,4-2-31 0,-4 2-22 0,0 0-9 15,0 8-15-15,0-1-15 0,0 0-19 0,0 5-21 16,-4-2-16-16,3 1-11 0,-3 2-18 0,4-4-12 16,-5 4-10-16,2-3-13 0,2 2-9 0,-3-4-10 15,3 1-5-15,-4-3-9 0,5 0-3 0,0-2-8 0,-3 2 0 16,3-4-2-16,0-2 2 0,-1 5 0 0,1-5-5 16,0 0-3-16,9-12-7 0,-4 2-5 0,4-4-1 15,0-1-6-15,5-8 2 0,3-2-2 16,2 0-6-16,0-1-2 0,-1 3 8 0,4 0 2 15,-2-1 3-15,3 5 6 0,-2 2 6 0,-5 6 7 0,1 4 2 16,2-2 0-16,-2 4-9 0,2 4-2 0,1 4 17 16,1 5-20-16,2 4-1 0,-2 4-2 0,1 3 2 15,-4 4 17-15,-2 2-21 0,1 2-3 0,-3 0 0 16,-1 2-7-16,0 1 4 0,-3-1-3 0,-1-1-4 16,0 2 0-16,-2-3-8 0,0-3-24 0,-1-7-29 15,0-1-29-15,-4 0-32 0,2-6-39 0,0-2-45 0,-1 0-47 16,3-4-68-16,1-4-79 0,4 0-81 15,5-8-502-15,3-2-1044 0,3-10 462 0</inkml:trace>
  <inkml:trace contextRef="#ctx0" brushRef="#br0" timeOffset="7343.01">3825 2256 295 0,'-1'-17'517'0,"1"5"-9"0,0 2-1 0,0 1-11 16,0 2-13-16,-3 2-29 0,2 1-30 0,1-2-43 15,-2 1-31-15,2 5-44 0,-2-4-37 0,2 4-26 16,0 0-18-16,-8 8-27 0,0 8-9 0,-4 10-14 0,-2 3-21 16,1 3-10-16,-6 11-15 0,0 2-11 15,-1 0-10-15,2 1-13 0,0 1-7 0,0-1-4 16,5-14-10-16,-6 14-4 0,0-2-11 0,5-12 3 0,2-1-14 16,-2-2 14-16,7-5-22 0,-1-9-1 0,4-3-2 15,0-3-5-15,2 1 2 0,-1-5 9 0,1-1 0 16,2-3-6-16,0-1-6 0,5-15-2 0,1-2-8 15,3-11 17-15,1-8-18 0,4-15-5 0,2 0-4 16,-1-3-1-16,3-2 0 0,-3 6-2 0,2 3 1 16,-7 12-5-16,0 5-1 0,1 4 12 0,0 2 9 15,-3 7-3-15,-4 5 5 0,-1 3-2 0,0 1-1 16,0 2 3-16,-2 0 5 0,2 1-25 16,-3 4-4-16,0 1-3 0,0 0 4 0,0 0 4 0,16 15-2 15,-6-2-5-15,2 3 2 0,0 8-3 0,5 1 6 16,0 3 14-16,3 1-18 0,3-3 4 0,9 12 1 15,-8-12 0-15,6-1-2 0,8 5 7 0,-9-8-1 0,7-6 3 16,-4-2-4-16,4-2 3 0,-2-3-3 16,0-4 3-16,-4-2 0 0,1-3 3 0,-2-5-15 15,2-5 0-15,-4-4 0 0,-3-4 0 0,0-7 0 0,-3-5 0 16,1-16 0-16,-6-1 0 0,-6-7 0 0,-2 0 0 16,-7-1 0-16,-1 2 0 0,-3 4 0 0,-4 18 0 15,1-1 0-15,-2 3 0 0,-1 10 0 0,0 2 0 16,1 1 0-16,1 5 0 0,-1 2 0 0,2 4-13 15,1 1-110-15,0-1-44 0,-3 4-39 0,-1 1-45 16,9 0-54-16,-9 7-50 0,8 3-42 0,-2 1-37 16,7 7-58-16,0 6-416 0,5 1-984 0,4 2 435 15</inkml:trace>
  <inkml:trace contextRef="#ctx0" brushRef="#br0" timeOffset="7682.56">4632 2447 4473 0,'9'-9'322'15,"-3"2"-69"-15,-1-3-42 0,-1 5-12 0,-1-2 15 16,-1 1-11-16,-2 4 39 0,0-5-17 0,-2 2-21 0,-1 0-10 16,0 2-8-16,1 2-16 0,2 1-15 15,-9-4-13-15,4 4-13 0,5 0-5 0,-18 9-32 16,4 2 5-16,-1 0-1 0,-4 8-13 0,2 2-3 0,-1-1-10 16,5 4-43-16,4-6-27 0,4 5 0 0,0-3 0 15,5-2 0-15,0 0 0 0,6 1 0 16,6-1 0-16,-2-4 0 0,12 3 0 0,2-6 0 0,5-1 0 15,6-6 0-15,1-5 0 0,2-2 0 0,3-6 0 16,9-5 0-16,-17-2 0 0,12-12-24 0,-16 6-6 16,3-17 1-16,-18 8-5 0,8-13 0 15,-12 8 5-15,-1 2 1 0,-5 2-10 0,-4-1 12 0,-5 6 4 16,-3 6-7-16,-1 4 6 0,0 0 0 16,0 11-3-16,-1-4 6 0,-3 3-6 0,3 3-27 15,-2-1-43-15,7 4-44 0,0 0-40 0,5 1-42 0,-10 4-57 16,10 0-48-16,0 6-47 0,6 0-63 0,7-2-92 15,2 4-324-15,3-4-922 0,4-2 408 0</inkml:trace>
  <inkml:trace contextRef="#ctx0" brushRef="#br0" timeOffset="8128.03">5594 2120 422 0,'19'-19'507'0,"-5"5"-26"15,0 1-1-15,-6 6 19 0,-4 0 7 0,0 2-17 0,-1 1-30 16,1-1-39-16,-1 1-36 0,-2 3-45 15,1-4-34-15,-2 5-41 0,0 0-27 0,0 0-20 16,-1 12-15-16,-5 3-8 0,-3 3-22 0,-1 8-29 0,-2 9 7 16,-2-2-14-16,-5 15-14 0,5-1-10 0,-6 0-8 15,4-1-18-15,-2 0 0 0,7-13-12 0,-1 2-8 16,3 1 1-16,3-5-17 0,1-1 6 0,1-1-6 16,4-3-3-16,1-7-2 0,2-7-5 15,3-2 0-15,3 0-16 0,3-3-6 0,7-5-13 16,12-2-41-16,3-5 7 0,3-6-13 0,10-8-10 0,1-4-7 15,-17 1-3-15,17-6-9 0,-6-1-5 0,-5-5-13 16,-15 10-18-16,3-1-22 0,-5-1-23 0,-5 3-19 16,-1-3-22-16,-1 2-30 0,-6 0-29 0,-3-2-16 15,-4-1-21-15,-2 8-9 0,-1 1-6 0,-5 1 4 16,-4-7 9-16,-1 2 15 0,-4 1 27 0,6 6 31 16,-5-2 20-16,4 3 22 0,-2 0 18 0,1 0 35 15,1 0 44-15,2 5 51 0,4-1 34 0,-1 1 31 0,5-1 21 16,-1 2 26-16,3-1 8 0,0-1 2 15,5 3-2-15,-1-2 2 0,3-1-11 0,2 2-12 16,2-1-3-16,3 1-8 0,4-1 11 0,2 2-21 0,0 1-6 16,5-3-7-16,-2 6 2 0,-5-1-10 15,2-2-21-15,-2 5-31 0,-5 1-41 0,-1-1-47 0,-5 2-68 16,1 0-58-16,-3 2-58 0,-5 1-257 16,0 0-597-16,-5 2 264 0</inkml:trace>
  <inkml:trace contextRef="#ctx0" brushRef="#br0" timeOffset="8292.77">5563 2256 230 0,'-4'5'261'0,"3"4"5"15,4-5 7-15,-1 2-3 0,7 2-10 0,1-3-24 16,7 2-17-16,11 0-23 0,-1-1-20 0,5-2-14 16,2-1-17-16,1-3-15 0,-2 1-32 0,3 2-48 15,-7-1-55-15,-6-1-74 0,-2 1-78 0,0-2-91 16,-3 0-167-16,-1 1-447 0,-3-2 198 0</inkml:trace>
  <inkml:trace contextRef="#ctx0" brushRef="#br0" timeOffset="8620.52">6042 2287 171 0,'3'-5'403'15,"-3"5"-19"-15,5-6-15 0,-1 6-15 0,-4 0-7 16,6-3-15-16,-6 3-19 0,9 0-13 0,-1 3-14 16,2 4-6-16,3-2-7 0,1 5-9 0,4 4-10 15,5 3-17-15,0 2-16 0,1 2-16 0,-1 1-18 16,0 1-20-16,0 1-16 0,0 1-12 0,1 0-16 15,1-3-10-15,-2 2-11 0,-2-4-27 0,1-3-44 0,-7 0-41 16,0-4-47-16,1-5-45 0,-2 2-63 0,0-2-55 16,-1-4-45-16,0-1-57 0,0-6-34 15,-1-2-2-15,4-4 28 0,-4-3 36 0,1-5 62 16,-1-1 56-16,-5-8 58 0,2-4 53 0,-6 4 58 0,-2 0 45 16,-2 2 37-16,-5 6 40 0,0 0 40 0,0 3 2 15,-3 3 15-15,-5 0-13 0,0 2-8 0,-5 5-8 16,-3 3-7-16,-5 4-7 0,-6 6-1 0,1-1-9 15,1 10-2-15,0 1-10 0,-10 10-9 0,10-2-10 16,-5 8-3-16,9-7-8 0,-3 9-8 0,7-5-8 16,3-4-2-16,1 0-8 0,5-1-29 0,4 1-38 15,5-8-66-15,1-1-74 0,7-1-87 0,0-6-93 16,5-6-445-16,6-4-845 0,5-2 374 16</inkml:trace>
  <inkml:trace contextRef="#ctx0" brushRef="#br0" timeOffset="8803.94">6787 1981 152 0,'7'-11'445'0,"-2"4"-54"16,-3 0-43-16,0 3-40 0,-1 4-24 0,-1 0-16 15,0 0-2-15,-14 19-12 0,4-2-8 0,-4 9-3 16,-3 4-8-16,-1 13-14 0,-2 1-18 0,-1 4-17 16,6 0-18-16,-2-1-17 0,3 1-15 0,-1-1-4 15,5 0-28-15,-1-3-59 0,7-8-75 0,-2-5-89 16,4-1-89-16,2 1-98 0,0-5-104 0,2-9-210 0,6-6-669 15,-3-7 296-15</inkml:trace>
  <inkml:trace contextRef="#ctx0" brushRef="#br0" timeOffset="9419.34">6676 2462 4418 0,'0'-30'226'0,"0"-1"-47"0,0 3-17 16,0 3 0-16,-1 6 43 0,1 0 35 0,-3 2 10 16,2 0 0-16,-2 0-18 0,6 9 11 15,-3-1 2-15,0 1-7 0,0 1-12 0,1 2-16 16,-1 2-23-16,3-1-21 0,-3 4-23 0,5-1-11 0,-5 1-55 15,19 9-77-15,-6 3 0 0,14 2 0 0,0 7 0 16,-1-3 0-16,2 7 0 0,-2 1 0 0,-3-2 0 16,0 4 0-16,-4 1 0 0,-3 0 0 0,-2 2 0 15,-4-3 0-15,-5-1 0 0,2-2 0 0,-5-7 0 16,2-3 0-16,-4-1 0 0,1-5 0 0,2-3 0 16,-3 1 0-16,1-2 0 0,0-3 0 0,-1-2 0 15,0 0 0-15,4-22 0 0,5-4 0 0,1-1 0 16,0-3 0-16,5-3 0 0,1 2 0 0,1 2 0 15,3 0-158-15,1 7-57 0,-1 2-24 0,3 1-28 16,0 2-34-16,-4 7-9 0,-1 2 6 0,1 2 3 16,-2 4-6-16,1 2-9 0,1 0-4 0,-4 2-10 15,-1 4-5-15,-1-2 8 0,1 4 1 0,-1 1 6 16,-3-2 27-16,4 3 30 0,-2-3 32 16,-3-1 67-16,2 0 67 0,-1 1 67 0,-1-4 68 0,-1 1 61 15,-2-3 59-15,1-1 56 0,-7 0 35 0,9-5 2 16,-3-2 15-16,-3-3 7 0,-2 5 2 0,-1-7 3 15,-1 0 0-15,-6-5-18 0,1 3-15 0,-1 1-22 0,1 5 5 16,0-4-17-16,-2 1-21 0,-1 4-17 0,0-1-24 16,2 6-8-16,-2 1-19 0,-7 2-31 15,5 1 9-15,-5 7 4 0,-1 4-22 0,-2 4-8 0,3 2-5 16,2 3-6-16,0 0-11 0,4 2 4 0,2 0-5 16,3-4-8-16,2 1-1 0,1-3-15 15,6-1-2-15,0-1-6 0,2-6 11 0,0-1-15 0,2-1-4 16,2-6-1-16,2-2-5 0,4-2-4 0,3-6-3 15,0-1-2-15,-2-3 16 0,6-8-23 0,0 5 5 16,-4-3 1-16,-5 6-6 0,0-3 10 0,0 3-1 16,-6 4 2-16,-1 4-4 0,0-1 5 0,-1-1-11 15,1 5 13-15,-1 2-13 0,2 5-1 0,2 1 2 16,-1 7-5-16,2 1 9 0,0 2-5 16,-1 10 5-16,3-1-3 0,-3 1 6 0,-1-3-40 15,0 4-71-15,1-3-87 0,0-3-116 0,0 2-115 0,0-9-131 16,-3-1-430-16,6-1-1075 0,-1-6 476 0</inkml:trace>
  <inkml:trace contextRef="#ctx0" brushRef="#br0" timeOffset="9895">8564 1952 289 0,'6'-11'529'0,"-1"1"7"0,-1 4-13 0,-3-2-23 15,-1 1-30-15,-1 2-38 0,-4 1-45 0,-2-3-37 16,-4 2-29-16,-7 5-28 0,-4-1-24 0,-9 3-25 0,2 4-26 16,-5 1-17-16,1 3-15 0,-1 1-18 15,5 4-13-15,3-1-14 0,3 3-15 0,2 1-14 16,8-3-7-16,-4 8-6 0,8-1-7 0,4 3-11 0,1-6-4 16,8 10-4-16,1 3-8 0,8 1 8 0,10 11-42 15,-5-15 17-15,14 9-7 0,-6-10-3 0,9 6-4 16,-10-9-4-16,0 0 10 0,-3 1-20 15,-2-6-1-15,-11-6-8 0,3 1 4 0,-4-3-15 0,-5-2 5 16,2 2-13-16,-6-3 2 0,-3 1-2 0,-2-1 5 16,-3-1-1-16,-4-2-1 0,-5 4 5 0,-1-4-5 15,-8 1 5-15,0-2-18 0,-1-1-28 0,9-4-38 16,1 1-45-16,5-1-49 0,2 0-75 16,-2-1-82-16,7 0-94 0,1-2-133 0,5 2-334 0,0-5-971 15,2-2 430-15</inkml:trace>
  <inkml:trace contextRef="#ctx0" brushRef="#br0" timeOffset="10240.91">8726 2440 3627 0,'18'-3'276'15,"-2"-6"-123"-15,-4 5-50 0,-1-1 19 0,-3-1 46 16,-3 0 38-16,0 3-1 0,-4 0-11 0,2 0-16 16,-3 3-1-16,1-4 4 0,-1 4-5 0,2-5-7 15,0 2-14-15,-2 3-18 0,0 0-15 0,0-5-13 0,0 5-10 16,0 0-9-16,4-1 1 0,-4 1-35 0,3-3-15 15,-3 3-23-15,0 0-17 0,8 0-10 16,-8 0-5-16,9-2-5 0,-2-3 0 0,-2 2-3 16,5-1 0-16,-2-3-1 0,1-1 1 0,-2-2 4 0,0 3 1 15,-2-10 3-15,-1 8-2 0,-3-5 5 16,-2 6 0-16,1-4 8 0,-4 5 6 0,0-3-4 16,-1 2 1-16,-4 1-2 0,0 0 4 0,0 5-5 0,-4 2 3 15,3 1 3-15,-3 7 4 0,3-3 0 16,-5 7 2-16,1 2 5 0,4 1 0 0,-2 1 2 0,-1 5-6 15,4 3 5-15,3 3 0 0,1-3 0 0,5 0 4 16,5 5-4-16,-1-3-1 0,2-6 0 0,4 3-1 16,3-1-29-16,-1-6-35 0,3 0-45 0,-2-1-61 15,3-3-87-15,1-5-84 0,2 0-104 0,-1-4-484 16,5-3-990-16,4-7 438 0</inkml:trace>
  <inkml:trace contextRef="#ctx0" brushRef="#br0" timeOffset="10539.38">9351 2215 270 0,'4'-10'440'0,"-1"1"-34"16,-1 1-3-16,-1 1-15 0,-1 1-26 0,0 2-26 15,0 0-27-15,-3 0-30 0,0 0-26 16,-4 3-21-16,-2 0-19 0,-2 2-22 0,-6 3-18 0,-1 1-17 16,0 0-14-16,2 4-13 0,1 4-13 0,-1 1-10 15,0 5-9-15,4-4-7 0,4 2-10 0,2 0-8 16,4 4-2-16,4 3-12 0,0-4-7 0,9 2-10 0,0 2-10 15,6 0-5-15,0 0-5 0,2-4-4 16,2 1 0-16,-4-1-3 0,-2-6-3 0,-3-4-3 0,-2 0 0 16,-2 1-4-16,-3-4-7 0,-1 0 0 15,-2-2-14-15,-1 3 12 0,-2-6 8 0,0 2-10 0,-3-2 1 16,-2 2 1-16,-5-3-2 0,1-1-16 0,-4 0-32 16,0 0-39-16,1-1-42 0,-2-5-41 0,3 3-38 15,2 1-46-15,0-6-54 0,6 3-67 0,4 0-270 16,0-2-707-16,5-3 313 0</inkml:trace>
  <inkml:trace contextRef="#ctx0" brushRef="#br0" timeOffset="10812.69">9562 2355 314 0,'12'-11'330'0,"1"-2"5"0,-5 7 27 0,-1-5 0 16,0 2 1-16,-3 1-16 0,-2 1-21 0,-2 2-22 16,0-1-28-16,0-2-25 0,-2 6-29 0,-2-2-20 15,-1 3-21-15,-2-2-19 0,0 1-13 0,-2 8-14 16,-4-1-13-16,0-2-12 0,3 6-9 0,0 4-9 15,2-3-8-15,0 5-4 0,2 1-8 0,6 1-8 16,0 0-4-16,6 2-8 0,6 3-7 0,2 2-13 0,-4-8 1 16,8 4-1-16,1 1-8 0,-5-7-4 15,7 3-4-15,-7-4-1 0,-3-1-5 0,-6-1-4 16,1 0-7-16,0-5 1 0,-6 6-5 0,-3-7-5 16,0 7 8-16,-6-4-1 0,-2-1 2 0,-7 0-3 0,-1 0 1 15,-1 0 0-15,-8-2-14 0,6-3-28 0,0 3-42 16,4-3-52-16,4 1-46 0,4-3-48 0,-3-2-57 15,7-1-69-15,2-2-359 0,4 1-777 0,5-4 344 16</inkml:trace>
  <inkml:trace contextRef="#ctx0" brushRef="#br0" timeOffset="10979.28">9829 2382 26 0,'26'-13'391'0,"-6"4"-4"16,-4 1 0-16,-3 2-29 0,-3 1-29 0,-1 0-34 0,-4 3-20 15,0-1-34-15,-5 3-24 0,8 3-4 16,-3 1-2-16,-1 1-28 0,0 3-15 0,-4 1-12 0,1 3-18 15,-5 0-14-15,4 5-11 0,-5 1-11 0,0 0-7 16,1-2-12-16,0 1-39 0,3 0-56 0,-3-3-58 16,3-2-56-16,-3-2-63 0,4-1-67 0,-2-2-76 15,2-5-261-15,0-2-640 0,0 0 284 0</inkml:trace>
  <inkml:trace contextRef="#ctx0" brushRef="#br0" timeOffset="11110.97">9964 2089 3350 0,'10'-45'116'0,"-3"15"-49"0,-5 4-20 0,2 0-9 15,0 9 4-15,-3 4 9 0,-1 3-5 0,0 1-3 16,0 1-3-16,3 4-23 0,-3-1-14 0,0 0-20 16,0 5-6-16,0 0-21 0,0 0-46 0,1 17-49 15,-1-6-58-15,3 1-59 0,-1 6-260 0,3-1-559 16,-2 1 247-16</inkml:trace>
  <inkml:trace contextRef="#ctx0" brushRef="#br0" timeOffset="11641.08">10140 2239 252 0,'4'3'363'0,"1"6"-5"0,-2-4-2 15,-2-2 5-15,3-1-19 0,-4 3-12 0,0-5-21 16,-4 4-19-16,4-4-19 0,0 0-18 0,0 6-22 16,-1-3-20-16,1-3-13 0,-3 6-20 0,2-3-16 15,-3 0-12-15,3 4-15 0,-3-2-10 0,4 2-13 16,-2 3-6-16,0 0-12 0,2-1-7 0,4 3-9 16,0 0-17-16,1-2-15 0,5-1-18 0,2 3-18 15,3-3-10-15,-1-3-18 0,5 1-7 0,-2-3 0 16,-3-4-7-16,-1 0 14 0,-2-2 3 0,1-3-1 15,-5-2 1-15,1-5 1 0,-5 2 3 0,-2-2-4 16,-2-8 7-16,-3 2 9 0,-4 1 12 0,2 0 18 16,-3 0 23-16,0-1 21 0,0 0 13 0,0 2 14 15,3 5 15-15,1 4 7 0,2-4 8 0,0 7 0 16,2-2-2-16,1 0-14 0,0 4-12 0,1-2-11 16,2 1-11-16,5 2-11 0,3 2-3 0,6 6-8 15,2-3-5-15,1 4-8 0,3 1 9 0,4 3-20 16,-4 1-5-16,-4-2-6 0,-2-1-3 0,-3 4-4 15,-2 0-8-15,-6 2-1 0,4-4-6 0,-6 5-2 0,-5 0-1 16,-2 0-4-16,-1 0 5 0,-3-1-9 16,-5-1-1-16,2 0-1 0,0-4 2 0,2-2 3 15,0 1-3-15,2-4 0 0,1-1 10 0,1 0 4 0,0-3 6 16,4-2-5-16,0 0 2 0,0 0 0 0,19-18-6 16,3 2-1-16,2-1 10 0,4-7-10 0,4 3-4 15,10-8 2-15,-10 9 2 0,-1 3-1 0,4-2-2 16,-3 2 5-16,-2 5 0 0,1 0 4 0,-3 4 5 15,-6 3-5-15,6 1 6 0,-6 4 5 0,-2 4-12 16,-2 3-4-16,1 3-1 0,-2-2-1 0,-2 4 3 16,-3 5-8-16,-1-4 2 0,-2 0 0 0,-3 4-2 15,-4-5-2-15,3 5-26 0,-5 0-36 0,-3-5-47 16,-1 1-62-16,3-1-74 0,-5-2-79 0,1 4-75 16,-1-6-84-16,-2-1-411 0,3-3-975 15,1-1 431-15</inkml:trace>
  <inkml:trace contextRef="#ctx0" brushRef="#br0" timeOffset="12006.37">11445 1310 4292 0,'5'-12'409'0,"-1"0"-215"0,-4 3-93 16,4 1-37-16,-2 3-9 0,1 0-29 0,-2 2-18 15,0 2-2-15,-1 1 4 0,0 0 29 0,-2 22 6 16,2 4 24-16,-9 10 19 0,5 17 32 0,-5 32 14 0,0 2 9 15,-1 8 3-15,1 4-1 0,-3 5-10 16,-1 4 3-16,-2 6 2 0,-4 15 15 0,-1 4 29 16,-3 2 5-16,-4 3 7 0,-1 3 0 0,-3 11 2 15,3 6-6-15,-4 1-8 0,-1-1-14 0,1 3-150 16,4 8-20-16,0 2 0 0,-2-7 0 0,11 2 0 16,1 0 0-16,-2 3 0 0,3-2 0 0,2-9 0 15,-2-4 0-15,2 4 0 0,-3-5 0 0,0-2 0 16,-1-6 0-16,-3-5 0 0,4 2 0 0,-2-1 0 0,-2-4 0 15,0-5 0-15,-3-9 0 0,-1-9 0 0,1-4 0 16,-2-10 0-16,4-7 0 0,0-11 0 16,5-30 0-16,-5-4 0 0,5-5 0 0,4-15 0 0,0-6 0 15,3-9 0-15,3-9 0 0,0-6 0 0,-3-10 0 16,-3-17 0-16,-3-14 0 0,3-16-358 0,-5-38-948 16,-2-7-1415-16,1-7 627 0</inkml:trace>
  <inkml:trace contextRef="#ctx0" brushRef="#br0" timeOffset="12838.56">2528 3404 109 0,'-1'5'280'0,"5"-1"-2"0,6 5-8 0,0-1-11 15,9 1-8-15,15 3-21 0,1-1-19 0,23 3-11 16,2-1-8-16,31 3-17 0,-2-4-11 0,3 0-10 15,5 1 9-15,7-5-5 0,11 0 7 0,9 0 8 16,6 1 10-16,12-7 12 0,5 8 8 0,11-5 1 16,10-2-7-16,12-1-11 0,13 2-9 0,10-1-3 15,9-1-10-15,11 1-17 0,10-2-6 0,8-1-9 16,5-4-11-16,12 7-8 0,3-3-10 0,10 0-12 16,5 0-15-16,0 0 0 0,8 0-11 0,3 0-8 15,1 0-1-15,4 0-10 0,7-3-4 0,-6-1-2 16,12-1-5-16,-7 1-4 0,5 0 0 0,-4-2-7 15,3 3-5-15,7-2 3 0,-6 0 3 0,3 1-12 16,10 1 1-16,-7 3-2 0,-7-1 5 0,11 1-3 16,-12 1-9-16,1-1 10 0,3 0-10 0,-2 0 0 15,-1 7 4-15,-1-7-3 0,-4 7 6 0,4-9-7 16,1 7 1-16,-1 0-2 0,-3-1 1 0,4 2 0 16,-3-4 1-16,1 1-1 0,0-4-5 0,-3 6 10 15,2-3-5-15,-7 1 0 0,6-3 3 0,-3-3-4 0,-1 3-5 16,0-1 6-16,1-3-5 0,-7-1 2 0,-1-2 5 15,-3 2-4-15,-3-2-2 0,-5-3 5 0,1 6 0 16,-5-3 5-16,-9 2 16 0,-5 2 7 0,-8 0-6 16,-2-1 3-16,-13-3 4 0,0 2-3 0,-15 4 5 15,-10 0-7-15,-15-5 10 0,-7 5-14 0,-8-2-1 16,-10-1 0-16,-14 2-2 0,-16-3 4 0,-10 1 0 16,-17 0 6-16,-13-5 4 0,-35 4 5 0,-5-2 11 15,-5 1 0-15,-19-2-10 0,-3 0 10 0,-6-2-4 16,-8 2-16-16,-5-4 1 0,-5 0-6 0,1-5-8 0,-10 5-28 15,0-6-55-15,-10-9-56 0,-6 1-70 16,-14-12-100-16,-13 4-99 0,-33-14-105 0,-10-1-544 16,-13 1-1123-16,-25 2 497 0</inkml:trace>
  <inkml:trace contextRef="#ctx0" brushRef="#br0" timeOffset="13960.84">3212 1226 220 0,'-4'3'285'0,"0"-2"-25"0,4-1-17 16,0 0-14-16,-2 5-8 0,2-5 4 0,19 8 3 15,9 1-8-15,4-1-12 0,25-1-12 0,7 2-19 16,36 4-13-16,6-4-18 0,6-4-8 0,9-1-11 15,8-1-8-15,6 0-16 0,13-1 6 0,12-1-11 16,10 7-10-16,9-5-4 0,5-3-4 0,14 3-15 16,0 1-4-16,13 4-11 0,6-5 5 15,3 1-9-15,15 10-3 0,-1-9 3 0,6-2-10 16,8 7-14-16,0-2 16 0,4-2-6 0,2 0-9 0,2 5 0 16,4-4 2-16,11-2-1 0,1 5-5 0,3-5 3 15,9 1 3-15,1 0-9 0,2-9 5 0,8 6-5 16,3-1-2-16,1-4 3 0,4-1-5 0,-4 3-3 15,6-4 5-15,3-2-3 0,-5 2 6 0,-1 0-6 16,5 0 0-16,-6 0 11 0,-3-4 0 0,-1-1-10 16,-4 5 14-16,1 3-1 0,-8-6-3 0,-5 2 11 15,0 9-3-15,-3-8 1 0,-10-5 2 0,-1 8-5 16,1-3-3-16,-8-1-1 0,-6 4 6 0,3 2-3 16,-9-3-3-16,-4-1 5 0,0 2 3 0,-9 0 0 15,0 1-6-15,-5-1 4 0,2-1 5 0,-7 5-10 0,-2-3 0 16,-4-3 2-16,0 2-7 0,-3 1-1 15,3-2-1-15,-11 2-1 0,2-4-3 0,-7 1 0 16,1 1-7-16,-7-1 5 0,4-2-1 0,-4 5-4 16,-2-7 1-16,-2 5 3 0,-4-1 3 0,3 3 16 15,-6-3 13-15,-9-1 14 0,-3 2 20 0,-5 4 4 16,1-4 10-16,-10 4 3 0,-5-2 3 0,-7 4-2 16,-15-1-2-16,0 0-8 0,-7 1 7 0,-7 3-16 0,-6-4-5 15,-7 2-12-15,-11 2-3 0,-28-4-9 0,-6 1-4 16,1-1-4-16,-5 0 0 0,-6 1-4 0,-15-3-4 15,-3-2-15-15,-6 1-32 0,-7 0-44 0,-7 0-71 16,-4-2-102-16,-4 2-120 0,-6-5-132 0,-12-5-483 16,-16-2-1049-16,-27-5 463 0</inkml:trace>
  <inkml:trace contextRef="#ctx0" brushRef="#br0" timeOffset="14803.5">11386 256 221 0,'0'0'308'0,"9"-21"-13"0,-9 21-12 16,6-13-16-16,-6 13-12 0,0 0-14 0,9-16-18 15,-9 16-14-15,0 0 3 0,8-14-22 0,-8 14-14 16,0 0-8-16,0 0-19 0,0 0-9 0,0 0-12 16,7-14-13-16,-7 14-14 0,0 0-11 15,0 0-14-15,0 0-12 0,0 0-8 0,0 0-6 16,0 0-18-16,0 0 4 0,0 0-3 0,0 0-7 16,-7 66 2-16,-1-34 6 0,1 14 11 0,-7 2 22 0,1 6 1 15,-6 27 23-15,-3-3 12 0,5 1 14 0,-4 3 3 16,3-2-1-16,0 5-2 0,0-4-7 0,9-22-5 15,-4 23-6-15,5-21-7 0,2 19 4 0,1-24-9 16,1 4-2-16,3 24 0 0,-1-30 4 16,2-1-3-16,0 0-2 0,2-5-8 0,-2-2-5 0,1 0-5 15,-1-14-3-15,3 1-5 0,-2-3-6 0,1-4-1 16,0-6-7-16,-4 4-5 0,4-5-1 0,-2-5-3 16,0 4-5-16,1-6-1 0,-1-5-3 0,0-1-3 15,2 0-21-15,-2-6-43 0,-2 10-54 16,2-10-78-16,3 5-109 0,-3-5-146 0,0 0-532 0,0 0-1039 15,0 0 461-15</inkml:trace>
  <inkml:trace contextRef="#ctx0" brushRef="#br1" timeOffset="18327.7">12245 635 4956 0,'26'-40'352'16,"-5"12"-19"-16,-3 2-51 0,0 4-31 0,-8 8 25 16,3-1 9-16,-4 5-29 0,-9 10-15 0,9-16-34 15,-9 16-21-15,9-9-26 0,-9 9-11 0,0 0-14 16,0 0-14-16,0 0-120 0,0 0-1 0,1 55 0 16,-2-17 0-16,-2 13 0 0,1-2 0 0,-6 4 0 15,3-5 0-15,1 4 0 0,-1 0 0 0,-3 0 0 16,2-1 0-16,2 0 0 0,-4-3 0 15,3-13 0-15,0-3 0 0,3-3 0 0,-1-8 0 0,-1-2 0 16,3-8 0-16,1 0 0 0,0 0 0 0,-2-5 0 16,2-1 0-16,2-5 0 0,-2 0 0 0,0-11 0 15,5-7 0-15,-2-11 0 0,3-19 0 0,0-1 0 16,2-6 0-16,-3-27 0 0,3 27 0 0,-4-5 0 16,-3 5 0-16,4 0 0 0,-1 9 0 0,-4 9 0 15,0 4 0-15,0-1 0 0,0 3 0 0,0 4 0 16,-1 1 0-16,-2 6 0 0,3-4 0 0,0 7 0 15,0 4 0-15,0 13 0 0,4-23 0 0,-4 23 0 16,4-17 0-16,-4 17 0 0,0 0 0 0,4-18 0 16,-4 18 0-16,0 0 0 0,0 0 0 0,20-7 0 15,-20 7 0-15,0 0 0 0,63 24 0 0,-36-12 0 16,1 2 0-16,6 1 0 0,-6 6 0 0,-2-1 0 16,-3-2 0-16,-4 6 0 0,-4 0 0 0,-4 2 0 15,-6-1 0-15,-4 4 0 0,-7 0-118 0,-7 0-84 0,-6-6-25 16,-4 6-26-16,-3-5-29 0,-1-2-44 15,0 1-29-15,2-6-17 0,-3 2-6 0,2-3-52 16,11-1-29-16,-4-5-340 0,6 0-864 0,0 0 382 16</inkml:trace>
  <inkml:trace contextRef="#ctx0" brushRef="#br1" timeOffset="18699.82">12907 785 4254 0,'20'-18'355'0,"-7"3"-73"0,-2 0-60 0,-3 0-21 0,-8 15 3 16,4-20-3-16,-4 20-24 0,-4-21-15 16,4 21-26-16,-14-15-9 0,14 15-4 0,-20-10-14 15,20 10-9-15,-40-1-2 0,40 1-6 0,-46 16-9 16,18-1-1-16,0 3-3 0,2 3-6 0,2 1-6 16,2 4 1-16,3 1-4 0,4-1-17 0,1 1 3 0,0 0 2 15,5-2 0-15,4-1-16 0,2-5 9 0,6 0-8 16,1-5-5-16,-1 3-13 0,4-5 9 15,-1-2 0-15,1-3-7 0,4-1 0 0,2-4-6 16,0-2 7-16,7-4-11 0,0-4 0 16,7-5-4-16,-1-3-9 0,-1-2 14 0,0-2-3 0,-2 2-1 15,-4-3-5-15,1 3 4 0,-4 3 0 0,-4 4 1 16,0 0 4-16,-12 11 8 0,17-16-6 0,-17 16-6 16,9-8-2-16,-9 8-8 0,0 0 4 0,0 0-5 15,0 0 5-15,21 3-10 0,-17 5 6 0,1 5-8 0,-1 3-29 16,1 1-47-16,-4 0-47 0,3 2-68 0,-1-2-54 15,-2 2-91-15,3-2-70 0,-3-2-75 0,3 1-89 16,1-4-327-16,5-2-981 0,-2-3 434 0</inkml:trace>
  <inkml:trace contextRef="#ctx0" brushRef="#br1" timeOffset="18993.27">13415 746 3814 0,'8'-24'358'0,"2"0"-124"0,-6 7-85 16,1 5 1-16,-5 12 16 0,7-22-5 0,-7 22 1 15,2-14-11-15,-2 14-18 0,0 0-14 16,0 0-17-16,0 0-10 0,0 0-8 0,-6-19-11 16,6 19-14-16,0 0 2 0,0 0 0 0,0 0-5 15,-45 38-5-15,31-24-6 0,6 5-6 0,3-1-2 16,-1 1-12-16,5 5-16 0,8 1-12 0,6 1-14 16,1 0-9-16,9-4-1 0,4 0 2 0,1-1 2 0,-2-3 2 15,-2 2 4-15,-1-3 1 0,1-1-6 0,-10-4 4 16,-1 1-2-16,-7-3 4 0,2-3 0 0,-7 2 3 15,1 1-4-15,-4 0 10 0,-8-2-1 0,-4 3 1 16,-1 0 5-16,-12-2-3 0,-2 1-2 16,-1-6-16-16,3 3-32 0,4-2-64 0,4-3-41 0,5-1-55 15,4 1-58-15,-2-1-75 0,7-4-81 0,-1 0-311 16,7-4-800-16,4-2 354 0</inkml:trace>
  <inkml:trace contextRef="#ctx0" brushRef="#br1" timeOffset="19257.32">13970 738 133 0,'20'-21'440'0,"-2"0"-25"16,-5 11-19-16,-8 1-16 0,-5 9-13 16,0 0-18-16,9-17-24 0,-9 17-30 0,0 0-28 15,0 0-25-15,0 0-27 0,0 0-17 0,0 0-21 16,-47 0-18-16,47 0-11 0,-45 30-16 0,21-10-6 0,1 5-12 16,1-1-8-16,4 2-19 0,8 0-9 0,2 4 1 15,7-1-14-15,6 1-24 0,4 0-22 0,9-1-17 16,17 6-2-16,-9-7 3 0,15 4-2 0,-9-10-2 15,0-1-10-15,-1-1 9 0,-3-3 6 0,-5-3-5 16,-8-2-5-16,-7-6-3 0,-2 5 3 0,-3-3 7 16,-6-1-6-16,-4 0 3 0,-12-1-11 0,-12 0 15 15,-4 0-1-15,-2-4-10 0,-15 3-43 0,14-5-56 16,-2-1-78-16,7-1-82 0,7-2-107 0,4-2-345 16,10 1-778-16,4-2 345 0</inkml:trace>
  <inkml:trace contextRef="#ctx0" brushRef="#br1" timeOffset="19632.59">15626 415 478 0,'0'0'456'0,"0"0"-28"0,0 0-45 16,0 0-17-16,0 0-31 0,0 0-22 0,0 0 5 15,0 0 7-15,-36 38 8 0,22-3-1 0,-4 13-14 16,2 10-3-16,2 25 2 0,0 4-7 0,5 9 0 16,2 4-9-16,2 7 1 0,5 6 0 0,0 15-11 15,5 10 0-15,-4 12-13 0,3 0-14 0,-2 9-12 16,-1 8-13-16,1 3-205 0,-4 8-34 0,-3-3 0 16,-7 6 0-16,2 8 0 0,-1 2 0 0,-6-3 0 15,-2 5 0-15,0 7 0 0,-7 1 0 0,3-2 0 16,0 3 0-16,-5-3 0 0,2-3 0 0,0-11 0 15,-6-7 0-15,2 1 0 0,-2-9 0 0,-1-9 0 16,-1-10 0-16,0-6 0 0,1-7 0 0,4-13 0 16,-2-9 0-16,2-12 0 0,2-13 0 0,8-36 0 0,2-4 0 15,3-18 0-15,4-9 0 0,4-11 0 16,0-9 0-16,4-8 0 0,2 4 0 0,0-50-689 0,9-31-562 16,5-19-1355-16,5-13 601 0</inkml:trace>
  <inkml:trace contextRef="#ctx0" brushRef="#br1" timeOffset="20360.66">16568 502 406 0,'0'0'444'0,"0"0"-39"0,0 0-4 0,0 0 23 15,0 0 6-15,-17 58-24 0,1-13 0 0,-2 5-28 0,1 2-20 16,2 2-18-16,-3 6-25 0,1 21-19 16,3-24-20-16,4-1-30 0,-5 0-22 0,3 1-19 15,3-2-24-15,-1 0-9 0,-1 0-20 0,5-4-12 16,1-16-13-16,1 0-12 0,3-3-28 0,-1-1 7 15,0-11-11-15,1-3-9 0,-1-5-19 0,2-3-16 16,0-2-12-16,5-4-21 0,-5-3-34 0,3-12-28 0,4-7-9 16,1-12-2-16,5-18 3 0,0-5-4 0,1-2 14 15,3-30 8-15,2 4-2 0,-10 26 3 16,0-3 5-16,4 2 13 0,-4 3 10 0,-3 4 18 0,7-2 12 16,-5 22 18-16,1-2 14 0,-3 0 11 0,5 2 3 15,0 2 9-15,0 3 9 0,1 0-1 16,2 4-5-16,2-1-2 0,7 2-7 0,-3 1-10 15,5 1 0-15,6 1-16 0,2 3-4 0,19-1 2 16,3 4-8-16,4 1-16 0,-2 4-41 0,-3 3-56 16,-1 2-48-16,-14 3-67 0,1 2-78 0,-7 1-89 15,-1 5-70-15,-6-2-98 0,-10 4-377 0,-6 3-988 16,-6-1 438-16</inkml:trace>
  <inkml:trace contextRef="#ctx0" brushRef="#br1" timeOffset="20524.78">16495 938 3108 0,'-18'10'205'0,"0"-3"6"16,9-3-117-16,0 2-4 0,3-4-13 0,2 2 19 16,4 1 9-16,0-5-6 0,19 1-12 0,9-1-16 15,11-1-4-15,18 1-7 0,7-7-10 0,28 3-1 16,-29-2-7-16,3 2 0 0,2-3-50 0,-6 1-85 16,-3 2-73-16,-9-4-76 0,-14 4-87 15,0 1-291-15,-4 1-671 0,-4-1 298 0</inkml:trace>
  <inkml:trace contextRef="#ctx0" brushRef="#br1" timeOffset="21258.08">17359 897 31 0,'15'-5'298'16,"-11"4"62"-16,-4 1 35 0,0 0-3 0,0 0-11 16,0 0-13-16,0 0-6 0,10-25-9 0,-10 25-13 15,0 0-19-15,0 0-26 0,0 0-27 0,-19-25-30 16,19 25-18-16,-13-7-27 0,13 7-16 0,0 0-17 0,-43 2-13 16,43-2-13-16,-48 13-9 0,20 1-10 0,2 3-8 15,1-1-9-15,1 6-7 0,2 2-7 0,2 1-5 16,2 2-7-16,1-1-6 0,6 1-8 0,-1-1-7 15,3 1 3-15,5-10-3 0,3 2-8 0,1 2-1 16,3-4-9-16,-2-2 4 0,8-4-2 0,-6-2 0 16,3-2-1-16,0-2-2 0,2 0-2 0,6-5-1 15,0-3 1-15,0-2-5 0,7-3-5 0,4-6 3 16,-3-4-7-16,1-2-4 0,-1-3 0 0,-2 0-1 16,-1-1 0-16,0-1 2 0,-2 0 2 0,-3 2 4 15,-1 2 1-15,-3 3-1 0,-2 3 7 0,-3 6 3 16,0 0 1-16,0 1-3 0,-2 4-5 15,2 1 0-15,-1-2-8 0,-2 3-4 0,-1-2-6 16,-1 4-1-16,0 0 3 0,9 11-2 0,-5-1 1 0,-1 7-1 16,0-3-3-16,-1 7 4 0,-1-1-4 0,0 0 3 15,2 0 1-15,0-1-1 0,-2 0 2 0,3-1-8 16,0-1-12-16,1 0-10 0,1-8-11 0,3 5-9 0,0-3 0 16,1-5-3-16,4-1 5 0,-2-1 6 15,6-4 0-15,1-2 7 0,-5-5 4 0,5 2 0 16,-1-7 6-16,4-5 0 0,-3 0 0 0,-1-2 3 15,1-1 2-15,1-4 2 0,-2 2 2 0,1 2 0 0,-1 1 1 16,-4 4 2-16,-1 4-1 0,1 1 4 0,-6 2 9 16,-3 3 0-16,0 1-2 0,0 0 0 0,3 3-1 15,-3 2-1-15,1 2-1 0,5 1-1 16,1 3 1-16,-3 4-2 0,2 0-12 0,-1 3 15 16,-1 3-3-16,2-1 5 0,2-1 0 0,0 1 0 0,3 5-1 15,4-3 0-15,1-2-1 0,2-4 5 0,5 2-1 16,2-6 1-16,0-2 4 0,5-3 0 15,1-3-1-15,-1-4 1 0,1-7-3 0,2 0 0 16,-3-4-1-16,-2-3 0 0,8-12 2 0,-4 0-6 16,0-4 3-16,-5-6-1 0,-2-1 2 0,-5-7-5 15,-2-3 4-15,5-27-3 0,-3 27-2 0,-5-4 0 16,-5-1-3-16,-1 2 4 0,-2 5 13 0,-7 17 7 16,2 3 11-16,-4 10 1 0,-3 2-7 0,3 6-5 0,-3 11-2 15,1-20-6-15,-1 20-4 0,0 0-5 0,0 0 0 16,0 0 2-16,0 0 0 0,-46 47 2 0,29-17 0 15,-2 13 3-15,8-9-4 0,-1 18 5 0,7 2 3 16,-1 4-5-16,6-2-5 0,2-1 3 0,5 1-7 16,-1-3-13-16,4 0-41 0,-1-5-32 0,5-2-44 15,-5-16-44-15,3 0-62 0,-6-5-67 0,2-7-58 16,-3-2-63-16,-1-6-95 0,0-3-298 0,-2-6-883 16,-2-1 390-16</inkml:trace>
  <inkml:trace contextRef="#ctx0" brushRef="#br1" timeOffset="21520.38">18036 231 77 0,'-18'-3'298'0,"18"3"-16"16,-28-2-22-16,28 2-20 0,0 0-17 0,0 0-13 0,-46 8-7 15,46-8-9-15,-20 11-17 0,20-11-7 0,-13 15-15 16,13-15-7-16,-5 12-6 0,5-12-4 0,0 0-6 15,0 18 0-15,0-18-7 0,0 0 4 0,0 0-8 16,32 11-3-16,-32-11 0 0,0 0-11 0,0 0 9 16,42-19-23-16,-42 19-6 0,14-16-19 0,-14 16-7 15,1-13-10-15,-1 13-14 0,0 0-30 0,0 0-29 16,0 0-16-16,0 0-8 0,-83 45-4 0,46-5-38 16,-18 24-81-16,4 5-116 0,2 3-336 0,5 6-671 15,0 4 297-15</inkml:trace>
  <inkml:trace contextRef="#ctx0" brushRef="#br1" timeOffset="27743.27">1123 2609 78 0,'-3'-2'420'0,"2"-3"-4"15,1 5-4-15,-1-9-8 0,1 6-3 0,-3 1-18 16,3 2-18-16,0-7-22 0,-1 4-21 0,1 3-31 16,0 0-26-16,0-5-26 0,0 5-23 0,0 0-22 0,0 0-24 15,0 0-18-15,0 0-15 0,0 0-18 0,0 0-13 16,0 0-12-16,0 0-12 0,0 0-9 0,0 0-8 16,0 0-3-16,4 19-3 0,-1-6-12 15,-1-2-4-15,2 7-3 0,-1-1 1 0,3 7-8 0,-2-5-2 16,0 8-5-16,2-1 0 0,-3 1-6 0,4-1 2 15,-2 1-5-15,1-2 2 0,4 0-4 0,-4 0 1 16,0-1-1-16,2-6-2 0,-3 2-1 0,1-4 1 16,2 1-1-16,-3-5 0 0,5-3 1 0,-3 0-1 15,4-3 3-15,3-1 12 0,3-2 14 0,6-4 19 16,11-5 5-16,16-8 5 0,5-8 1 16,27-16 1-16,-22 12 8 0,28-20 14 0,2 0 4 15,-2-8-6-15,1-4 24 0,-1-8-5 0,3-3 1 0,4-4 3 16,-1-8-12-16,9 9 1 0,-3 0 3 0,6-2-1 15,-6 10-1-15,-3 3-44 0,-5 7-61 0,-4 2 0 16,-7 11 0-16,-27 8 0 0,0 3 0 0,0 1 0 16,-4 3 0-16,-3 2 0 0,-14 7 0 0,-1-1 0 15,-1 2 0-15,-7 4 0 0,-3 4 0 0,-6-1 0 16,-5 1 0-16,3 4 0 0,-4-3 0 0,0 4 0 16,-3-2 0-16,-1 3 0 0,1-1 0 0,-4 1 0 0,2 0 0 15,0 0 0-15,-4 2 0 0,4-3 0 16,-4 3 0-16,0 0 0 0,6 0 0 0,-6 0 0 15,0 0 0-15,0 0 0 0,0 0 0 0,0 0 0 0,3-4 0 16,-3 4 0-16,0 0 0 0,0 0 0 16,0 0 0-16,0 0 0 0,0 0 0 0,0 0 0 15,0 0 0-15,0 0 0 0,0 9-577 0,-3-1-120 16,-5 3-457-16,-2 4-1248 0,-5 9 553 0</inkml:trace>
  <inkml:trace contextRef="#ctx0" brushRef="#br1" timeOffset="30746.76">1408 4769 263 0,'-2'-3'370'0,"2"3"-4"15,-2-7 6-15,1 5 2 0,1 2-5 0,-2-6-8 0,2 6-15 16,0 0-17-16,-1-5-22 0,1 5-10 0,0 0-30 16,0 0-23-16,0 0-18 0,0 0-19 0,4-4-17 15,-4 4-13-15,0 0-14 0,0 0-12 0,0 0-12 16,0 0-9-16,0 0-8 0,0 0-6 0,0 0-8 16,0 0-4-16,0 0-7 0,5-1-5 0,-5 1-13 15,0 0 4-15,0 0-7 0,0 0-11 0,0 0-2 16,0 0-9-16,0 0-8 0,0 0 0 0,0 0-6 15,0 0-9-15,0 0 7 0,0 0-10 0,0 0-6 16,0 0 4-16,0 0-8 0,0 0 1 0,0 0-4 16,0 0-1-16,0 0-1 0,0 0-3 0,0 0 3 15,0 0-5-15,0 0-1 0,0 0-2 0,0 0 3 16,0 0-3-16,0 0 4 0,0 0 0 0,0 0-4 16,0 0 0-16,0 0 0 0,0 0 4 0,0 0-2 0,0 0 2 15,0 0 10-15,0 0 6 0,0 0-2 16,0 0 6-16,0 0 2 0,0 0 3 0,0 0 7 15,0 0 2-15,0 0 5 0,0 0 2 0,0 0 1 16,0 0 5-16,0 0 1 0,0 0-4 0,0 0 0 0,0 0 4 16,0 0 1-16,0 0-6 0,0 0-5 0,0 0 2 15,0 0-2-15,0 0-10 0,0 0 2 0,0 0-24 16,0 0-15-16,0 0 0 0,0 0 0 0,0 0 0 16,0 0 0-16,0 0 0 0,0 0 0 0,0 0 0 15,0 0 0-15,0 0 0 0,0 0 0 0,0 0 0 16,0 0 0-16,0 0 0 0,0 17 0 0,4-7 0 15,1 2 0-15,1 4 0 0,2 4 0 0,3 3 0 16,1 1 0-16,1-2 0 0,1 0 0 0,0-1 0 16,1-2 0-16,4 2 0 0,3-4 0 0,4-2 0 15,2-2 0-15,5-3 0 0,5-2 0 0,20-5 0 16,4-5 0-16,5-3 0 0,29-8 0 0,-9-6 0 16,5-5 0-16,-3-2 0 0,2-3 0 0,-3-3 0 15,3-5 0-15,-2-6 0 0,1-3 0 0,3 2 0 16,-6-6 0-16,-9-1 0 0,0 0 0 0,-26 22 0 15,3-5 0-15,-5 1 0 0,1 8 0 0,-19 5 0 0,0 1 0 16,-3 3 0-16,-5 1 0 0,-7 6 0 0,-2 1 0 16,-7 4 0-16,2-1 0 0,-3-1 0 0,-1 2 0 15,-1 2 0-15,-1 1 0 0,0-1 0 0,1-3 0 16,-5 5 0-16,2-2 0 0,-2 2 0 0,7-2 0 16,-7 2 0-16,0 0 0 0,0 0 0 0,0 0 0 15,5-1 0-15,-5 1 0 0,0 0 0 0,0 0 0 16,0 0 0-16,0 0 0 0,0 0 0 0,4-4 0 15,-4 4 0-15,0 0 0 0,0 0 0 0,0 0 0 16,0 0 0-16,0 0 0 0,0 0 0 0,0 0 0 0,0 0-8 16,1-3-165-16,-1 3-36 0,0 0-46 15,0 0-63-15,0 0-54 0,0 0-45 0,0 0-53 16,0 0-68-16,0 0-368 0,0 0-980 0,0 0 433 16</inkml:trace>
  <inkml:trace contextRef="#ctx0" brushRef="#br1" timeOffset="38888.56">11442 440 193 0,'0'0'349'0,"0"0"-16"15,0 0-24-15,0 0-18 0,0 0-24 0,0 0-24 0,0 0-22 16,0 0-29-16,0 0-9 0,0 0-27 0,0 0-14 16,0 0-25-16,0 0-11 0,0 0-5 15,0 0-9-15,0 0-9 0,0 0-3 0,-10 50 1 16,5-30-13-16,0 9 0 0,-1 4-8 0,-5 14 7 16,3-11 3-16,-4 12 6 0,2 2 4 0,0 3 0 15,-2 4 5-15,0 1 6 0,-7 22-1 0,8-21 5 0,-2 0-3 16,-5 23 22-16,3-2-2 0,2-20-2 0,-3 23-9 15,5 2 3-15,-4-3 1 0,7 1-7 16,3-23 0-16,-1 26 5 0,3-3-3 0,-1-1 5 16,3 6-7-16,1-2 3 0,0 2 4 0,0 3-7 0,-2-3 1 15,-5 5 7-15,2-5-10 0,-3 2 2 0,-2-3 6 16,-4 6 0-16,1 7 6 0,-3-1 6 16,-6 5-1-16,-1-2 4 0,0 0 4 0,-4 2-7 0,-4 0 19 15,5 5-12-15,-5-1 1 0,-1 1-4 0,3-2-5 16,2-3-3-16,0-2-69 0,1 0-43 0,7-5 0 15,-3 6 0-15,1-6 0 0,1 5 0 0,4 0 0 16,1-8 0-16,-2 2 0 0,4-7 0 16,-1 6 0-16,1-1 0 0,-1-8 0 0,0 3 0 15,0 0 0-15,4-7 0 0,-9-1 0 0,2 3 0 16,3-28 0-16,-6 28 0 0,1-1 0 0,2-23 0 16,-5 19 0-16,6-22 0 0,-1 2 0 0,-6 20 0 15,4-27 0-15,3 2 0 0,1-4 0 0,-1 2 0 0,2-3 0 16,1-2 0-16,1 0 0 0,1-1 0 0,4-13 0 15,0 1 0-15,0-3 0 0,1 1 0 0,5-2 0 16,-2-4 0-16,3-7 0 0,0 0 0 0,-1-4 0 16,1-3 0-16,-1-3 0 0,1-2 0 0,0-7 0 15,1 9 0-15,1-5 0 0,-2-4 0 0,0 0 0 16,0 0-124-16,27-13-286 0,-14 2-48 0,2-3-55 16,8-11-58-16,-5 2-449 0,1-4-1104 0,8-12 489 0</inkml:trace>
  <inkml:trace contextRef="#ctx0" brushRef="#br1" timeOffset="42780.57">4027 2977 225 0,'-6'3'313'16,"6"-3"-22"-16,-6 1-28 0,6-1-18 0,-6 1-19 16,6-1-19-16,0 0-17 0,-6 3-13 0,6-3-3 15,0 0-9-15,0 0-1 0,0 0 0 0,24-3-4 0,1 5-9 16,9-5-9-16,18 3 0 0,3-4-8 0,9 4-1 16,31-2-1-16,-3 0-3 0,9-3-5 15,-3 5-9-15,7 2-1 0,11-2-3 0,7 0-3 0,12 0-6 16,6 0-1-16,6-3-10 0,4 0-3 0,1 6 0 15,11-2 2-15,3 3-2 0,6-1-4 0,-1-1-5 16,-3 2 6-16,6 2-1 0,0 1-7 16,-8 0-3-16,3-2-7 0,5 7 10 0,2-4-2 15,2-3-3-15,-14 2-7 0,2-2-5 0,-21-5-2 16,-8 10-7-16,-15-2-7 0,-12 5-4 0,-14-3-3 0,-32-5-4 16,-4-2-4-16,-5 1-4 0,-18-1-2 0,0 1 2 15,-9-1-4-15,-9 0 2 0,-5-2-3 0,-2-1-2 16,-2 3 10-16,-3-3-3 0,-1 0 12 0,0 0 6 0,2 0 7 15,-8 0 9-15,0 0-2 0,5 3 5 0,-5-3-8 16,0 0 4-16,8-2-7 0,-8 2 2 16,0 0-8-16,0 0-6 0,5 2-2 0,-5-2-3 0,0 0-8 15,0 0 3-15,0 0-5 0,0 0-9 0,0 0 3 16,0 0-1-16,0 0-6 0,0 0 0 16,0 0-1-16,0 0 0 0,0 0-1 0,0 0 16 0,0 0-21 15,0 0 0-15,0 0 2 0,0 0-5 0,0 0 5 16,0 0-7-16,0 0 1 0,0 0 10 0,0 0-11 15,0 0 0-15,0 0 1 0,0 0-2 0,0 0 2 16,9 0-6-16,-9 0-5 0,0 0-4 0,0 0-6 16,0 0 0-16,0 0-1 0,0 0-7 0,0 0-4 15,0 0-8-15,0 0-7 0,0 0-7 0,0 0-14 16,0 0-19-16,0 0-25 0,0 0-25 0,0 0-39 16,0 0-48-16,0 0-43 0,0 0-48 0,0 0-51 15,0 0-59-15,0 0-403 0,0 0-896 0,-13-7 397 16</inkml:trace>
  <inkml:trace contextRef="#ctx0" brushRef="#br1" timeOffset="45181.81">12509 2159 320 0,'8'-11'362'0,"1"-2"-13"0,0 2-15 16,1-1-9-16,4 1-11 0,3-3-19 0,-2 4-9 0,3-2-19 16,6 2-17-16,-2 1 7 0,0 4-18 0,6-2-24 15,-2 4-22-15,-2 1-20 0,-4 0-20 0,7 2-16 16,-5 3-13-16,-3 2-18 0,0 2-7 0,-2 2-9 16,-2 3-13-16,-3 2-11 0,0 1-4 0,-7 2-5 0,1 11-4 15,-4 2-6-15,-7-1 0 0,-3 5-8 0,-11 7-2 16,-4 2-4-16,-4 1-2 0,-3-1-3 0,-2-2-4 15,-4 1 0-15,3-6 2 0,-2-2-5 16,10-8-4-16,0-4 0 0,7-2-4 0,5-5 0 0,2-4-5 16,1 1 0-16,5-4 4 0,1-1-6 0,4 3 0 15,4-3 2-15,6 2 1 0,4-1-1 0,13 1 3 16,6-3-3-16,18 0-5 0,4-1-14 0,5-5-8 16,29-5-20-16,-28 0-6 0,35 0-20 0,-34-4-7 15,2 0-11-15,-3-1-14 0,0-2-8 0,-4-3-1 16,-6 4-9-16,-1-5 2 0,-14 3 6 0,-4-3 14 15,1 0 9-15,-5-1 8 0,-5-2 11 0,0 1 15 16,0-1 21-16,-10 4 37 0,-3 1 4 16,2-1 22-16,-6 1 25 0,0 3 13 0,-2 1 4 0,-1 6 3 15,-1-2-6-15,1-1-9 0,-1 4-6 0,0 0-8 16,-2-2-10-16,0 5-6 0,2-6-12 0,-2 6-2 16,0 0-17-16,0 0 10 0,-9 13 1 0,3-2-1 15,-3 1 0-15,1 7-1 0,-2 5 1 0,-1 0-6 0,3 2 4 16,-1-2 1-16,5 1 7 0,4-5-8 15,0 0-2-15,9-2-1 0,0-1 6 0,13 3 0 16,2-2 0-16,6-5 0 0,5-3 3 0,3-4-4 16,2-5-1-16,13-5-3 0,-18 0-10 0,-1-10-12 0,-6 0-17 15,-3-8 6-15,-11-5-27 0,-1-6-12 0,-9-1-7 16,-8 2 1-16,-9 1 9 0,-1-1 12 0,-13 4-8 16,-10-4-4-16,-9 8-11 0,-6 8-11 0,-3 7-17 15,-8 7-17-15,-3 12-18 0,-20 16-25 16,-1 10-26-16,6 11-35 0,27-9-35 0,-10 23-57 0,23-18-209 15,4 8-563-15,9 4 250 0</inkml:trace>
  <inkml:trace contextRef="#ctx0" brushRef="#br1" timeOffset="46068.94">17508 2179 3502 0,'4'-12'183'0,"3"-3"-28"0,-1 3-11 16,0 2 8-16,-2 0-11 0,-3 5-12 0,3-1-25 15,-1 1-5-15,-2 2-14 0,0-1-3 0,-1-1-13 16,3 2-12-16,-3 3-4 0,1-4-11 0,-1 4-11 16,0 0-8-16,0 0 0 0,0 0-2 0,0 0 0 15,0 0-4-15,-14 19 1 0,4-3-3 0,-5 7-6 16,-5 3 0-16,-10 13 5 0,4-12-3 0,-10 11 1 15,-3-1 1-15,-4 1-3 0,4 1 4 0,-6-2-1 16,1 3-2-16,3-3 0 0,-3-6 0 16,19-7-5-16,0-4 6 0,4 2-5 0,8-11-1 15,3-1-3-15,3 0-4 0,1-3 3 0,3-1 1 0,5 0 4 16,4 4 2-16,12-4-4 0,11 3 1 0,7-1-2 16,23 0 2-16,6 0-3 0,30-2 0 0,-1-2 1 15,-2 0-6-15,-28 0-5 0,3-3-12 0,23-2-8 0,-31 1-22 16,0-2-27-16,-4-4-45 0,-3 2-36 15,-15-1-49-15,-2-4-56 0,-6-3-74 0,-5 0-353 16,-3-5-744-16,-12 0 330 0</inkml:trace>
  <inkml:trace contextRef="#ctx0" brushRef="#br1" timeOffset="46272.64">17663 2219 65 0,'-5'-1'326'16,"1"-2"-42"-16,-1 2-30 0,5 1-29 0,-6-1-28 15,6 1-20-15,0 0-15 0,-9 11-15 16,3 6-18-16,1 1-9 0,-4 8-6 0,2 6 3 16,-5 2-5-16,-2 13-2 0,0 2 0 0,-4 0-7 0,1-1-8 15,-2-1-10-15,2-1-9 0,1-2 2 0,-2-1-11 16,3 3-3-16,2-11-4 0,-2 11-28 0,4-13-44 16,-1 13-62-16,4 1-83 0,4-18-96 0,3-2-217 15,5-10-507-15,4-1 225 0</inkml:trace>
  <inkml:trace contextRef="#ctx0" brushRef="#br1" timeOffset="46568.02">18423 2509 4262 0,'45'-30'86'16,"-19"8"28"-16,-6 2-27 0,-7 4-30 0,-3 1-16 16,-4 6-24-16,-1-2-3 0,-3 2 2 0,-1 1-5 15,-1 2-6-15,-1 2-1 0,-1-2-9 0,-3 4 10 16,-1 2-8-16,-5 0 6 0,-4 4-4 0,-8 10 0 15,-1 2 4-15,-1 5-2 0,0 4-1 0,2 4 9 16,-4 9-4-16,3 5 1 0,10-11 5 0,1 15 0 16,6-13-4-16,4-1 3 0,6 0 3 0,3-3 6 15,9 1 10-15,3-6 11 0,9-1 6 0,4-7-2 0,2 0-1 16,5-7-1-16,1-4-3 0,-1-5-2 0,0-5-5 16,-1-4-1-16,-1-8 0 0,-4-5-14 0,3-13-19 15,-7-6-27-15,-7 0-17 0,-6-5-11 0,-9 13-20 16,-6 0-23-16,-4 4-33 0,-9 1-39 0,-7 4-46 15,-11 2-56-15,-17-1-63 0,-14 8-296 0,-1 4-684 16,-36 6 302-16</inkml:trace>
  <inkml:trace contextRef="#ctx0" brushRef="#br1" timeOffset="47417.25">12955 4216 4189 0,'0'-12'74'0,"3"0"50"16,2-2-12-16,2-5-30 0,5 3-14 0,-3 5-2 15,4-3-4-15,1 2-6 0,0-1-6 0,0 3 2 16,4-2-4-16,2 3 1 0,7-2-5 0,1 2 1 16,3 1-3-16,-2 4-3 0,2 2-6 0,1-1 0 15,1 3-5-15,-2 5-3 0,-9-2-4 0,4 9-2 16,-8-5-2-16,5 8-2 0,-7-1-2 0,-1 7-4 15,-6 2 3-15,-5 2-3 0,-4 5 0 0,-8 2 1 16,-1 0-3-16,-15 10-1 0,-3 0 4 0,-5-3-6 16,-4 0-1-16,-1 0 4 0,-1-2 0 0,1-3 1 15,9-9-3-15,-3-1-3 0,6 0 3 0,3-2-3 0,1-3-1 16,7-4 1-16,3-6-4 0,6 1 7 0,0 0-7 16,2 0 4-16,7 1 2 0,4 2-3 0,6 1-6 15,9 4-2-15,5-4-6 0,5 1-4 0,4-2-1 16,9 6 2-16,13 1 7 0,-23-7-1 0,0-1-4 15,0-1 2-15,-4 4 4 0,-2-3-3 0,-6 0 2 16,-7-4 1-16,-6-1-3 0,-2 3 1 0,-2-1 3 16,-5 1-3-16,-7 1 5 0,-2-1-9 0,-5 0 10 15,-12 7 4-15,-7-3-1 0,-5-3 3 0,-1 0-3 16,-14 2 2-16,14-6 0 0,-14 0-8 0,11-2-17 16,4-3-29-16,2-1-32 0,1-1-37 0,11 0-32 15,3-1-37-15,5-1-38 0,1-1-46 0,8-2-52 16,0-4-315-16,6-1-695 0,7-4 308 0</inkml:trace>
  <inkml:trace contextRef="#ctx0" brushRef="#br1" timeOffset="47700.66">13956 4560 111 0,'18'-7'336'0,"-2"1"-31"0,-5 2-31 16,-4 2-33-16,2-1-19 0,-5 1-16 0,-1 1-23 15,-3 1-9-15,0 0 1 0,0 0 2 0,-13 13 1 16,-1-3 7-16,0 4-4 0,-8 6-12 0,-1 4 2 15,0 1-13-15,1-2-12 0,2 1-16 0,2 3 1 16,4 0-24-16,1 0-10 0,4 0-5 0,8 1-7 16,1 1-6-16,10-4-8 0,4 0 7 0,4-3-17 15,5 0-6-15,9-5-7 0,1-2-3 0,4-3 3 16,0-8-6-16,3-4-8 0,-3-3-1 0,-1-4-11 16,-3-7-13-16,-5-6-9 0,-5-3-14 0,-2-6-12 15,-10-3-8-15,3-14 7 0,-10 12-10 0,-13-1 2 16,-1 3-7-16,-3 0 8 0,-7 3-26 0,-1 3-19 15,-2 4-37-15,-4 0-45 0,1 6-54 0,-4 0-62 16,3 5-78-16,-1 0-204 0,1 2-603 0,8 6 267 16</inkml:trace>
  <inkml:trace contextRef="#ctx0" brushRef="#br1" timeOffset="48666.28">17217 4505 167 0,'9'-6'425'0,"1"-4"-27"0,-1 4-16 0,1 1-18 16,-1 0-6-16,-2 0-1 0,-1 3-13 0,-1-3-18 15,-1 3-20-15,2-1-22 0,-6 3-17 0,4-4-27 16,-4 4-22-16,5-2-23 0,-5 2-20 0,4-4-15 16,-4 4-18-16,0 0-16 0,4-3-13 0,-4 3-10 0,0 0-13 15,1-2-7-15,-1 2-10 0,0 0-3 0,0 0-10 16,0 0-4-16,0 0-8 0,0 0-6 0,0 0-3 15,0 0-5-15,0 0-6 0,0 0-4 0,0 0-7 16,0 0-3-16,0 0 1 0,-1 16-3 0,-3 1-4 16,-1 10 9-16,-5 7-5 0,-3 15-2 0,1 1-1 15,-1 4 1-15,1 0 5 0,0 4-9 0,1-1 1 16,2 2 5-16,1-1-7 0,0 2 3 0,1-2-1 16,1 24-21-16,0-28-41 0,6-1-54 0,3 0-81 15,2-4-92-15,3-12-85 0,7-4-119 0,2-7-311 16,7-3-862-16,8-7 381 0</inkml:trace>
  <inkml:trace contextRef="#ctx0" brushRef="#br1" timeOffset="48966.52">18338 4800 279 0,'2'-5'411'0,"-4"2"-46"0,2 3-41 0,0 0-31 16,-23 9-28-16,2 6-18 0,-4 3-11 0,-5 3 1 15,2 4-11-15,-8 8-11 0,-2 0 1 0,5 5-5 16,10-12-12-16,-5 14-4 0,9-8-4 0,-2 10-17 16,12-11-12-16,5 1-15 0,4 5-11 0,7-4-11 15,4 1-9-15,6-5-12 0,8-3-9 0,14 3-7 0,9-6-7 16,2-9-5-16,5-6-9 0,5-7-8 0,0-8-7 16,-1-9-13-16,-4-12-18 0,-10-6-15 0,-1-11-19 15,6-27-20-15,-27 18-16 0,-1-4-2 0,-12 2-5 16,-10 3 3-16,-6 4 6 0,-16 7 1 15,0 15 1-15,-20-3-15 0,-7 8-24 0,-8 10-28 0,-8 10-39 16,-36 16-39-16,8 14-44 0,-2 14-48 0,8 2-63 16,4 7-290-16,5 6-687 0,-1 7 304 0</inkml:trace>
  <inkml:trace contextRef="#ctx0" brushRef="#br1" timeOffset="50874.99">12112 2288 199 0,'69'-58'289'15,"3"7"-10"-15,3 5-17 0,-19 15-10 0,36-14-18 16,-5 5-12-16,0 4-8 0,6 3-20 0,3-2-24 16,5 2-14-16,9 4-6 0,2 2-15 0,4-1-11 15,-2 2-11-15,7 2-1 0,1 1-10 0,10 2-9 16,2 4-7-16,9 5-14 0,-6-2-1 0,7 7-4 0,3 8-10 16,9 4-12-16,3-1 6 0,3 7-8 15,-3 1-1-15,9 4-8 0,7 5-2 0,5 3-5 16,-4 2-1-16,-2 3 2 0,5 3-8 0,3-1-7 15,3 3 5-15,-14 2-2 0,4 0 6 16,3 3-1-16,1 3-7 0,-4 4 0 0,-5 7 11 0,-8 7 0 16,-5 1 5-16,3 7 0 0,-7 9-4 0,-3 0 1 15,-11 6 1-15,-6 1-2 0,-10 3 0 0,-3 5-1 16,-10 10 5-16,-8 5-5 0,-10 4-4 0,-13 7-4 16,-7 1 5-16,-20 13-5 0,-14 2 7 0,-14 6 0 0,-16 13-1 15,-16-2 5-15,-21 6-1 0,-5 9 7 0,-15 7-2 16,-11-7-5-16,-16-1-1 0,-10-1-1 0,0 2-2 15,-11-4 13-15,-4-6-11 0,-2-9 1 16,-6-4-9-16,-2 0 20 0,-5-4 14 0,-3-1 14 0,-4-9 23 16,-12-7 12-16,2-1 14 0,-9-5 5 0,-9-7-1 15,0-15-10-15,-1 3-4 0,-9-9-10 0,-3-10-5 16,-5-6-10-16,-4-12-6 0,12-10-3 16,-14-10-8-16,-1-8 21 0,-5-7-8 0,5-10-7 0,-4-14-6 15,-4-2-13-15,-5-11 1 0,-5-11-7 16,-2-2-9-16,0-8-6 0,-1-10-5 0,-4-6-5 15,4-11-6-15,3 1-2 0,5-13 1 0,5-1 0 0,13-9-5 16,12-6-1-16,15-10 1 0,14-6 0 0,11-12-7 16,16-5-15-16,7-15-10 0,11-4-7 0,2-6-7 15,5-8-10-15,6-10-6 0,5-6-4 0,4-3-2 16,4-2 5-16,6-8 4 0,4 6 2 0,12-1 10 16,1 0-1-16,10 3 5 0,3 5 9 0,3 4 7 15,8 11 18-15,8 1 3 0,5 9 4 0,8-1 1 16,11 4-2-16,9 8 0 0,4 6 0 0,10 1-4 0,7 0-4 15,9 10-4-15,12 5 2 0,9-3-1 16,12 9 4-16,-2 4-4 0,10 8-2 0,11 7 3 16,2-1-2-16,9 9-30 0,13 9 4 0,8 9-3 15,6 6 3-15,6 4 4 0,8 12 7 0,11 3 1 0,5 14-1 16,1 5 1-16,0 10 7 0,8 2-3 0,-1 10 2 16,11 4 1-16,-17 3 5 0,-2 10 2 15,14-2-2-15,0 9 3 0,0 5-4 0,-4 1 8 0,0 4-2 16,8 4-3-16,0 3 7 0,-7-1 0 15,-1 1-1-15,-1 0 2 0,-3 0-1 0,-2-1-3 0,-7 4 4 16,-7 3-2-16,1 3 6 0,-8 10-2 0,-3 2-1 16,-11 4 0-16,-11 8 2 0,-9-1-3 0,-10 7 3 15,-5-2-2-15,-15 6 0 0,-7 7 1 0,-9 11 6 16,-20 7-3-16,-2-6 2 0,-16 12 2 0,-10 0 0 16,-16 8 0-16,-13 12 6 0,-10 6 0 0,-16 4 0 15,-8 8-2-15,-10 1-1 0,-10 12 8 0,-13 3-2 16,-11-4-5-16,-9-6-1 0,-4 1 2 0,-4-5-4 15,-13-6 1-15,1-13 3 0,-8-9-3 0,-2-4 3 16,-4-3 1-16,2-9-1 0,-4-5-4 0,-2-11 3 16,-5-11 2-16,-7-7-4 0,-2-16 3 0,-8-8-3 15,-6-15-41-15,1-9-73 0,-14-11-77 0,-4-7-106 16,-10-11-114-16,-1-8-444 0,-7-7-913 0,-3-12 405 16</inkml:trace>
  <inkml:trace contextRef="#ctx0" brushRef="#br1" timeOffset="55084.14">14296 360 3 0,'-8'-22'314'0,"-4"-7"-14"0,-1 4-16 16,-4 1-18-16,-5-2-6 0,-5 2-16 0,-2 2-7 16,-14-7-15-16,-5 2-15 0,1 4-4 0,-5 0-21 15,-2 6-13-15,-5-3-6 0,3 6-24 0,-4-2-11 16,0 3-10-16,-3 7-12 0,-26 6-8 0,27 0-3 16,0 0-14-16,-30 0 1 0,29 0-7 15,-29 0-10-15,30 0-4 0,-6 0-10 0,4 0 0 0,0 1-1 16,-24 17 1-16,29 1-6 0,-2-1-6 0,1 7 3 15,-25 9-10-15,30-10-3 0,1 9 2 0,-23 15-6 16,24-12-2-16,-17 21-3 0,25-15 8 0,1 2-7 16,-13 23-1-16,24-19-1 0,5 8-5 0,-3 25 9 15,15-22 3-15,0 19-8 0,9-18 5 0,7 2-4 16,9 21-4-16,0-26 3 0,6-1 5 0,8-2-3 16,16 21-10-16,-4-24 9 0,14 19-6 0,8-9 3 15,-14-15 1-15,29 14 1 0,0-7 3 0,7 1-4 16,3-8 0-16,0-3-1 0,5-10-1 0,2-4-1 0,8-7 3 15,-1-2-1-15,5-9-1 0,-3-5-1 16,3-3-3-16,-2-5 3 0,-1-4 2 0,-3-3-8 16,-2-8 3-16,1 0 2 0,-3-8-7 0,-4-2 11 15,-3-5 1-15,0-3-5 0,-30 4 4 0,33-21 3 16,-2 0 0-16,-10-3 2 0,-1 2 5 0,-6-1 4 16,-3-6 10-16,-18 18 7 0,-3-3 10 0,-2-4 2 15,-5 0 4-15,-5-2-1 0,-4-1-2 0,-7 0-7 16,-1-5-4-16,-10 1-8 0,-5-1-6 0,-7 3-2 15,-10-2-6-15,-6 3-5 0,-7-2-6 0,-7 4-3 16,-24-20-3-16,-4 9-5 0,-4 5 0 0,14 19-2 16,-22-12-3-16,-15 6-1 0,0 2-1 0,-10 7 1 15,4 6-1-15,-3 1-5 0,-6 6 4 0,5 3-2 16,0 5-1-16,6 1-3 0,-1 3 2 0,25 7 5 16,-23 3 1-16,27 0-4 0,4 0 0 0,2 0 1 0,-1 3-2 15,6 4-2-15,14 2-1 0,-1 0 0 0,4 3-14 16,0 0-26-16,7 1-31 0,1 0-38 15,11-3-49-15,0 3-50 0,7-4-41 0,9-9-60 16,-13 20-53-16,12-8-57 0,1-12-244 0,9 19-728 16,-9-19 323-16</inkml:trace>
  <inkml:trace contextRef="#ctx0" brushRef="#br1" timeOffset="55733.78">17859 115 117 0,'-62'-24'168'0,"-26"-2"6"0,24 10-3 0,-32-6-1 15,-2 6-8-15,3 6 1 0,-1 9-5 0,-6 1-4 16,-3 0 1-16,1 2-1 0,-4 12-4 0,-5 5-8 16,0 6-6-16,7 7-9 0,-6 8-2 0,11 4-16 15,2 13-10-15,5 0-5 0,8 8-7 0,9 1-9 16,11 6-5-16,11 6-7 0,10 0 3 0,10 7-3 16,11 0 7-16,11 1 5 0,10-29 8 0,14 28 7 15,2-27 5-15,22 26 5 0,9-6 9 0,9-4 4 16,8-3 7-16,14-6-15 0,6-4 10 0,13-1-3 15,6-4-1-15,20-1-3 0,-1-8-11 0,6-2-6 16,3-8-4-16,0-6 0 0,6-11-14 0,-1-3-4 16,8-4-11-16,-7-7-5 0,4-4-6 0,-9-10-1 15,1-3-4-15,-2-8-6 0,0-6-3 0,-2-2-3 16,-6-11-6-16,-2-9 2 0,-15 0-4 0,-3-8-3 16,-10-5 7-16,-5 0 11 0,-7-3 6 15,-11-2 5-15,-10-4 0 0,-24 20-1 0,6-29 0 16,-15-2-9-16,-16-2-6 0,-13-1-7 0,-16-1-5 0,-11-5-8 15,-18 7 3-15,-15-5-8 0,-9 3-2 0,-17 2-5 16,-7 2-1-16,-16-1-5 0,-7 13 0 0,-4-1-4 16,-1 12 1-16,4 3-2 0,8 16 2 0,9 32 0 15,14 6-21-15,31 0-34 0,4 0-59 0</inkml:trace>
  <inkml:trace contextRef="#ctx0" brushRef="#br1" timeOffset="56955.31">8810 1263 2063 0,'-11'-24'116'0,"-3"2"-31"15,1-3 3-15,-5-3-2 0,-1-1 36 0,-9-9-2 16,-7 2-9-16,-2 2 0 0,-6-4 2 0,-1 1 5 16,-26-14-1-16,20 18 4 0,-29-14 7 0,0 2-1 0,-2 6-5 15,-10-2 3-15,-2 4 5 0,-5 1-8 0,-2 2 4 16,-1 3-10-16,-6 4-6 0,-12 2-12 0,5 2-5 15,-9 0-6-15,-3 5-13 0,0 6-6 16,-4-1-3-16,3 4-15 0,-7 0 1 0,3 1-5 0,3 5-8 16,1 0-4-16,0 4-5 0,3 1 3 0,3 3-5 15,2 0-14-15,0 2 4 0,0 3 0 0,-1-1 0 16,0 5-4-16,5 0 2 0,0 4-7 0,1 0 7 16,6-1-5-16,-5 2-1 0,4 5-3 15,4 1 2-15,-3 3 2 0,2 4-4 0,8 1 3 16,1 0-1-16,0 2-8 0,2 0-4 0,2 1 12 15,2 3-2-15,2 0 1 0,8 4 6 0,-1-2-7 16,27-12 0-16,-18 19-2 0,21-16 2 0,2 6-2 16,2 1 1-16,6 4-3 0,-2 1 6 0,7 4-5 0,2 5 3 15,9 2-2-15,-6 24 10 0,11-2-7 0,12-17-10 16,5 23 12-16,7-23-4 0,3 22 4 0,6-23-4 16,12 25 6-16,4-7 0 0,0 1-4 0,7-3 5 15,-7-26 0-15,16 26-8 0,-12-24 7 0,4 1 1 16,-1-2 1-16,20 20 1 0,-14-22-1 0,20 16-3 15,2-2 4-15,-13-23-5 0,26 14-5 0,2 2 8 16,8 1 0-16,0-8-7 0,17 1 6 0,4-4 4 16,6-3-2-16,6-1 6 0,14-5-1 0,2-2 2 15,3-3 2-15,5-3 1 0,4-3 0 0,5-7 2 16,3-4-3-16,-2-2 1 0,13-2-3 0,-4-3 4 16,11-4-2-16,1 1 1 0,-3-1-2 0,9 0-3 15,-2-2 3-15,6 3-8 0,1-3 1 0,-9 2 5 16,-7 0 0-16,7 1-4 0,-2-4-2 15,-2 0-1-15,-4-5-3 0,1 0 6 0,-7-7-6 0,-1-2-5 16,-6-6 6-16,-2 3-4 0,-3-4 6 0,-5-4 9 16,-4 0 12-16,-3-2 11 0,-3 2 11 0,-10-1 11 15,-3-1-2-15,-10-4 16 0,-7 2 6 0,-5 1-4 16,-7-7 1-16,-2-2-10 0,-6-1 19 0,0-1 4 16,-32 10-9-16,1-4 4 0,24-14-4 0,-28 11-2 15,-2-1 4-15,-2-6 0 0,-2-1 2 0,-3-2-13 16,-6-4-4-16,-1-1 1 0,-9-1-5 0,8-25-10 15,-15 25-39-15,-1-4-21 0,-8-2 0 0,-8-2 0 16,-1-28 0-16,-7 31 0 0,-16-31 0 0,-9 6 0 16,-11 4 0-16,-9-2 0 0,-14 3 0 0,-11-1 0 15,-9 4 0-15,-7 4 0 0,-9 6 0 0,-6-1 0 16,-8 3 0-16,-4 0 0 0,-8 5 0 0,-1 3 0 16,-4 3 0-16,5 3 0 0,10 3 0 0,4 7 0 15,4-2 0-15,8 8 0 0,2 0 0 0,8 2 0 16,4 5 0-16,27 11-23 0,-2-3-83 0,-1 5-36 0,4 2-49 15,-5 0-57-15,1 5-67 0,3 5-78 0,-6 2-63 16,6 8-80-16,-31 5-428 0,29 1-1044 16,2 7 462-16</inkml:trace>
  <inkml:trace contextRef="#ctx0" brushRef="#br1" timeOffset="58024.06">8834 4518 285 0,'-3'-29'374'0,"-9"1"-33"0,-6-3-35 0,-16-7-41 16,-10-3-28-16,-22-14-23 0,-6 2-23 0,-3 5-18 16,-7-4-21-16,-10-2-11 0,-5 3-8 0,-8 2-7 0,-6-2 1 15,-5 5 2-15,-7-3 14 0,-2 0 9 16,-7 11 6-16,-2-2 13 0,-12 2-13 0,-2 3-1 16,1 6-5-16,-6 3-6 0,-2 1-5 0,-7 5-12 15,-3 3-10-15,1 1-11 0,4 6-8 0,-4 5-2 16,-1 3-10-16,-1 3-9 0,8 5-6 0,-2 6-8 15,1 0-4-15,9-2-4 0,5 10-8 0,5-2-9 16,9 3 0-16,15 4-4 0,6 3-3 0,9 0 0 0,10 4 0 16,6 1-5-16,-1 13-4 0,6 0 1 0,-2 1-1 15,4 0-6-15,3 3 2 0,2 3-3 0,23-10-2 16,-18 11 1-16,22-12-4 0,3 5-1 0,2 1 1 16,6 3-6-16,-7 25 2 0,17 1 2 0,12-15-3 15,3 23 0-15,12 4 1 0,8-4 0 0,8 1-2 16,13 2-1-16,11-9 5 0,8 1-5 0,11-4 2 15,12 2 2-15,5-4 1 0,13-3 0 0,5-3-2 16,3 2-2-16,7-6 1 0,6-2 1 0,5 0 3 16,4-1-3-16,6-1 2 0,-4 0-1 0,6-1-4 0,5-2 4 15,0-3 3-15,4-2 2 0,11-5-4 0,-6-4-1 16,2-1-1-16,2-3 1 0,3-16 3 16,2 0-3-16,-2-9 2 0,6 1-5 0,-1-9-1 15,5-2 5-15,-9-5 0 0,4-3 5 0,0-3-10 0,-3-6 4 16,4 1-2-16,-3-1 3 0,-1-5-4 15,5-6 4-15,1 2-2 0,-6-7-2 0,-3-1 5 0,5 4-2 16,-5-5-4-16,-1-5-4 0,-2-3 4 0,-8 5-2 16,1-2 9-16,-12-2-1 0,-6 3 0 0,-5 0 1 15,-3 0-1-15,-6-1 2 0,-11-1-4 0,-6-2 6 16,-7-3-1-16,-3 0 8 0,-5-4 0 0,-24 10 7 16,21-18 1-16,-23 16 1 0,18-28 3 0,-20 23-2 15,13-27 2-15,-21 24-1 0,-3-7-5 0,6-20-1 0,-18 15-1 16,-2-25-6-16,-12-3-3 0,-15 4-6 0,-13-4 1 15,-8 1-4-15,-14-8 2 0,-9 7 3 16,-10 8-11-16,-7-3 0 0,-4 1-3 0,-7 2-2 16,-6 3 5-16,-3 3-5 0,0 1 1 0,1 9 3 0,-8-1-11 15,2 5 7-15,-2 3-2 0,1 6-3 0,-3 3 5 16,-1 3-1-16,1 4 1 0,-5 3-2 16,-2 1 2-16,1 4-2 0,-3 2-1 0,6 2-1 0,-2 6 0 15,0 3 1-15,-3 0 4 0,6 0-2 16,-2 4 1-16,6 3 0 0,1 1 0 0,25 3-1 15,1 3 1-15,0-1-3 0,2 1 5 0,5 3-2 0,3-3 1 16,1 8 2-16,22-3-2 0,-2 3 8 0,3-3-8 16,0 3-5-16,4 0-15 0,2 3-18 0,-1-1-13 15,0 2-17-15,1 0-25 0,-2 2-19 0,4 0-27 16,-2 1-45-16,2-2-33 0,-4 5-29 0,0 1-28 16,0 2-40-16,2 0-36 0,-2-3-53 0,-1 1-323 15,-1-2-786-15,2-2 347 0</inkml:trace>
  <inkml:trace contextRef="#ctx0" brushRef="#br1" timeOffset="117111.06">3089 9109 35 0,'0'-22'508'0,"2"6"-29"0,-4-2-19 15,-4 1-19-15,-2 2-11 0,-2 1-37 0,0 2-28 16,-7 2-27-16,2 3-26 0,-6 0-24 0,1 5-17 15,-9 2-24-15,-1 4-22 0,-2 6-16 0,-1 4-18 16,-4 2-10-16,-8 14-14 0,3 8-7 0,-4 6-7 0,-10 22-12 16,1 4 1-16,5-2-12 0,7 6-7 0,1 0-5 15,16-19-3-15,-11 24-15 0,15-22-6 16,0 1-7-16,2 22-12 0,8-25 1 0,5-2-12 0,5 0-2 16,5-5-8-16,5 1-2 0,3-3-6 0,4-12-1 15,10 10-9-15,-6-16 5 0,16 10-3 0,-9-13 2 16,19 1-18-16,-10-10 19 0,19-2-7 0,4-6 0 15,3-8-2-15,-1-5 20 0,2-9-13 16,-6-8-6-16,-1-2 9 0,1-11 0 0,-6-3 0 0,-7-6 4 16,16-35-6-16,-8 8 7 0,-7-8-12 15,-3-2-1-15,-6-4 0 0,0-3-24 0,-2 4-10 0,-5 5 0 16,-6 21 0-16,-4 3 0 0,1 4 0 0,-2 4 0 16,-6 17 0-16,-2 5 0 0,-5 8 0 0,2 8 0 15,-1 0 0-15,-2 1 0 0,-2 1 0 0,0 2 0 16,1 5 0-16,-2 0 0 0,-5 15 0 0,-8 8 0 0,3 6 0 15,-12 13 0-15,-1 6 0 0,1 3 0 0,-2 1 0 16,1 4 0-16,-1-1 0 0,2 1 0 0,-1 1 0 16,3 0 0-16,-11 25 0 0,14-33 0 0,-2 7 0 15,4-5 0-15,-2-1 0 0,3-4 0 0,9-14 0 16,-3-1 0-16,6-3 0 0,-1-12 0 0,3-2 0 16,0-5 0-16,0 2 0 0,0-5 0 0,7-3 0 15,3-7 0-15,9-4 0 0,8-9 0 0,2-6 0 16,10-17 0-16,3-1 0 0,-4-6 0 0,3-2 0 15,-4 0 0-15,0 3 0 0,0 7 0 0,-10 15 0 16,-4-2 0-16,0 6 0 0,-7 6 0 0,-3 3 0 16,-4 4 0-16,0 3 0 0,-1 1 0 0,-2 3 0 15,7 5 0-15,-4 0 0 0,3 9 0 0,-1 1 0 16,2 7 0-16,-4 2 0 0,1 5 0 0,-1 0 0 16,-1 5 0-16,-1 0 0 0,0-2 0 0,-1 0 0 15,2 1 0-15,0-4 0 0,4-3 0 0,0-1 0 0,2-3 0 16,-4-5 0-16,0-2 0 0,4-4 0 0,3-1 0 15,-2-3 0-15,4-2 0 0,-6-8 0 0,9-2 0 16,4-7 0-16,-2-4 0 0,1-4 0 0,-1-6 0 16,7-13 0-16,-4-2 0 0,1-5 0 0,-5 3 0 15,-5-2 0-15,1 0 0 0,-5 13 0 0,-2 1 0 16,-3 4 0-16,-3 10 0 0,-1 8 0 0,-1-2 0 16,0 2 0-16,-2 4 0 0,2 0 0 0,-3 1 0 15,-1 4 0-15,0 0 0 0,2 12 0 0,-2 5 0 0,-3 4 0 16,1 4 0-16,-5 4 0 0,2 5 0 15,-1 12 0-15,-1-10 0 0,2-2 0 0,-4-1 0 16,4 4 0-16,0-5 0 0,0-1 0 0,1-2 0 16,1-3 0-16,2-6 0 0,0-3 0 0,2-5 0 15,-1-2-313-15,1-3-352 0,2-5-538 0,-3-2-1302 16,16-13 577-16</inkml:trace>
  <inkml:trace contextRef="#ctx0" brushRef="#br1" timeOffset="117262.86">4339 9447 16 0,'-4'-19'451'0,"-1"2"-29"16,-1 3-37-16,-3-1-29 0,1 8-4 0,-1-3-6 16,-1 4-5-16,2 0-23 0,3 1-27 0,0 1-27 0,1 1-29 15,-1-2-23-15,3 5-23 0,2 0-31 16,-4-4-65-16,4 4-77 0,0 0-82 0,0 0-108 16,11 7-133-16,-2-2-343 0,1 2-704 0,8 1 311 15</inkml:trace>
  <inkml:trace contextRef="#ctx0" brushRef="#br1" timeOffset="117498.1">4739 9910 215 0,'1'5'649'0,"2"1"-34"0,-2-3-16 0,-1 2-1 16,4 0 13-16,-4-3 1 0,0-2-12 0,9 3-44 15,-4-3-50-15,9 0-46 0,8-3-38 0,10 1-36 16,1-4-41-16,19 0-32 0,-12 5-34 0,14-5-28 15,-2 2-77-15,-14 3-174 0,2-5 0 0,-2 5 0 0,2-3 0 16,-6 2 0-16,-2 0 0 0,-10 1 0 0,-4 0 0 16,-4 1 0-16,-4-3 0 0,-2 3 0 0,-2 0 0 15,2-1 0-15,-8 1 0 0,0 0 0 0,0 0-186 16,-4-6-535-16,4 6-493 0,-20-2-1316 0,7 2 583 16</inkml:trace>
  <inkml:trace contextRef="#ctx0" brushRef="#br1" timeOffset="118012.58">6544 9392 70 0,'13'-12'574'0,"-6"3"-17"15,-2 1-3-15,0 3-9 0,-4-2-42 0,-2 0-36 16,-3-1-51-16,-6 1-37 0,2 3-39 0,-12 0-39 0,-11 4-24 15,-6 0-27-15,-1 3-29 0,-17 9-7 16,2 3-20-16,6 2-31 0,-1 0-16 0,14-1-15 16,1 4 10-16,-4 12-16 0,10-6-12 0,3 3-3 15,1 2-19-15,10 0-7 0,-3 15-7 0,10-11-9 0,9 1-5 16,2 12-9-16,10 0-6 0,5-1-1 0,8 1-3 16,4 1-5-16,6-3-4 0,-1-4-2 0,0-2-2 15,-5-4-5-15,-9-9-5 0,-5-2-4 0,1-4-1 16,-4 1-3-16,-6-6-1 0,-2-1-3 0,-3-3 2 15,0 0-5-15,-4 0 1 0,-3-2 1 0,-2 0 3 16,-4 0 0-16,-6-1 1 0,-2-2 0 0,-5-1-1 0,-6-1-1 16,-4-4 1-16,1 2-1 0,3-6-5 0,7-1 4 15,0-2-30-15,1 1-40 0,3-4-48 16,3 1-74-16,5-3-101 0,4 1-103 0,1 0-99 0,8-1-115 16,1 0-346-16,4-1-1023 0,9 1 453 0</inkml:trace>
  <inkml:trace contextRef="#ctx0" brushRef="#br1" timeOffset="118478.33">7042 9817 73 0,'14'-30'513'16,"-5"3"-24"-16,-6 2-30 0,-3 6-4 0,-1 4 2 16,-4 3-9-16,-5-1-31 0,-3 2-26 0,-2 2-33 15,-3 2-30-15,-10 2-24 0,1 5-14 0,-4 4-33 16,-2 1-21-16,-2 7-16 0,2 1-20 0,-13 8-17 0,13 2-16 15,-4 7-18-15,1 2-13 0,9-6-12 0,-3 11-13 16,5 6-8-16,13-11-10 0,-1 2-10 0,5-1 10 16,6 0-21-16,-1-3-10 0,7 0-6 0,1-2-2 15,7-3-2-15,3-5 16 0,3-2-22 0,4-3-5 16,3-8-4-16,3-2-4 0,0-7 2 0,3-3-2 16,-3-7-2-16,4-2-1 0,-3-6-1 0,-1-4-1 15,7-10-2-15,-3-6 12 0,-5 0 16 0,-3-2 12 16,-9 8 15-16,-1 4 1 0,-2 0-82 0,0 4 0 0,-4 12 0 15,-3 3 0-15,-1 0 0 0,-1 4 0 16,-1 2 0-16,1-2 0 0,-2 7 0 0,-1 0 0 16,-4 23 0-16,1 6 0 0,-9 17 0 0,-3 14 0 0,-6 26 0 15,5 5 0-15,-6 4 0 0,4-6 0 0,-5 5 0 16,0 2 0-16,1 7 0 0,3 6 0 0,-4 2 0 16,0-2 0-16,-5-5 0 0,3-5 0 0,-2-4 0 15,-3-5 0-15,7-6 0 0,0-2 0 0,9-26 0 16,2-6 0-16,0-2 0 0,4-14 0 0,1-6 0 15,2-6 0-15,1-8 0 0,1-2 0 0,2-6 0 16,0-2 0-16,1-4 0 0,0 0 0 0,15-39 0 16,5-14 0-16,18-23 0 0,-4 0 0 0,8-7-231 15,-5-4-1096-15,2-3-1437 0,-4-5 635 0</inkml:trace>
  <inkml:trace contextRef="#ctx0" brushRef="#br1" timeOffset="119592.59">7311 10018 4783 0,'13'-31'246'0,"-3"2"29"0,-1 5-19 0,-5 9 17 16,0 3 9-16,0 2 8 0,-3 3-15 0,3 0-30 16,-4 2-46-16,2 3-17 0,-2-2-22 0,3 0-20 15,-3 4-17-15,0 0-12 0,0 0-12 0,-8 18-6 16,3 2-12-16,-4 10-6 0,1 1-72 0,-3 13-3 16,-1 2 0-16,3 1 0 0,-1 0 0 0,5 0 0 15,0-1 0-15,3-9 0 0,0-1 0 0,1-2 0 16,2-3 0-16,3-3 0 0,-1-3 0 0,1-6 0 0,1-4 0 15,2-4 0-15,-3-1 0 0,1-2 0 0,4-1 0 16,5-7 0-16,-1-2 0 0,5-8 0 0,5-5 0 16,6-6 0-16,7-13 0 0,0-6 0 0,-6-5 0 15,1-3 0-15,-3-1 0 0,2 1 0 0,-7 2 0 16,-4 16 0-16,-1-1 0 0,-3 0 0 0,0 4 0 16,-3 4 0-16,-4 7 0 0,-2 5 0 0,0 1 0 15,-2 4 0-15,0 0 0 0,1 0 0 0,-4 1 0 0,2 4 0 16,-3 1 0-16,5 7 0 0,1 4 0 0,-2 4 0 15,4 5 0-15,-3 4 0 0,3 3 0 16,-2 3 0-16,2 0 0 0,-3 1 0 0,4 3 0 16,4-2 0-16,-3-5 0 0,4 4 0 0,-1-1 0 15,2-4 0-15,4-2 0 0,0-3 0 0,2-6 0 0,-2-3 0 16,4 1 0-16,-4-7 0 0,3-5 0 0,6-4 0 16,1-6 0-16,-2-1 0 0,4-7 0 0,-3-8 0 15,7-11 0-15,-1-2 0 0,-6-4 0 0,-1-3 0 16,-4-3 0-16,-4 1 0 0,-2-1 0 0,-4-1 0 15,-6 17 0-15,-2-2 0 0,-2 5 0 0,-3 3 0 0,0 2 0 16,-3 7 0-16,-1 3 0 0,-2 2 0 0,1 5 0 16,0-1 0-16,-3 4 0 0,-2 3 0 0,-3 4 0 15,-5 3 0-15,0 5 0 0,-6 9 0 0,0 5 0 16,-3 2 0-16,9 5 0 0,-9 12 0 0,8-1 0 16,5-8 0-16,4 2 0 0,4-3 0 0,-1 12 0 15,7-13 0-15,4 0 0 0,1-3 0 0,5-3 0 16,-1-3 0-16,0-9 0 0,0 0 0 0,3-3 0 15,-3-5 0-15,3-3 0 0,1-2 0 0,10-6 0 16,-5-3 0-16,11-9 0 0,0-3 0 0,-3-4 0 16,10-13 0-16,-4 0 0 0,-4-2 0 0,-5 8 0 15,4-11 0-15,-9 12 0 0,-4 1 0 0,1 2 0 16,-3 2 0-16,-5 7 0 0,1 3 0 0,-2 4 0 16,-2 0 0-16,-1 4 0 0,-1 2 0 0,1-2 0 0,0 1 0 15,-1 5 0-15,-2 0 0 0,0 11 0 0,3 0 0 16,-3 8 0-16,1 6 0 0,-1 1 0 0,0 3 0 15,0 0 0-15,0 0 0 0,1 2 0 0,-1-2 0 16,2-2 0-16,0-3 0 0,2-4 0 0,0-1 0 16,2-2 0-16,-1-3 0 0,0-3 0 0,4-2 0 0,-5-1 0 15,5-2 0-15,-4-4 0 0,4-2 0 16,5-4 0-16,3-6 0 0,6-6 0 0,1-2 0 16,2-6 0-16,-1 0 0 0,1-3 0 0,-2 0 0 0,0-1 0 15,2 3 0-15,-6-1 0 0,0 1 0 16,-4 4 0-16,-2 9 0 0,-1-1 0 0,-5 4 0 0,-1 1 0 15,-3 4 0-15,2-1 0 0,-3 0 0 0,1 3 0 16,-4 2 0-16,10 3 0 0,-3 6 0 16,-1-1 0-16,0 4 0 0,3 2 0 0,-4 0 0 0,3 3 0 15,-4 2 0-15,2-1 0 0,-1 0 0 0,0-2 0 16,3 0 0-16,2-1 0 0,-2-1 0 0,1 1 0 16,1-5 0-16,-1-1 0 0,5 3 0 0,4-7 0 0,4 1 0 15,0-5 0-15,6-1 0 0,6-8 0 16,-1-3 0-16,3 0 0 0,11-10 0 0,1-3 0 0,-5 1 0 15,3-7 0-15,-5-4 0 0,1 0 0 0,-5-6 0 16,-4-4 0-16,-3 0 0 0,-1 3 0 0,-12 10 0 16,-2 2 0-16,-3 4 0 0,-6-1 0 0,-1 11 0 15,-1 5 0-15,-4 3 0 0,-1 0 0 0,-7 1 0 16,2 5 0-16,-7 2 0 0,-8 8 0 0,-5 7 0 16,-4 5 0-16,-6 13 0 0,2 4 0 0,5 5 0 15,-1 3 0-15,7 5 0 0,9-1 0 0,4-1 0 0,6 1 0 16,8-1 0-16,6-3 0 0,-1-10 0 15,10 8 0-15,-1-13 0 0,17 6 0 0,3-4 0 16,2-4 0-16,-5-12 0 0,14-1 0 0,6-5 0 16,-4-1-232-16,9-8-1095 0,-1-9-1437 0,-3-5 636 15</inkml:trace>
  <inkml:trace contextRef="#ctx0" brushRef="#br1" timeOffset="119934.35">11698 9377 6159 0,'31'-41'213'0,"-10"15"-47"0,-1 4-67 0,-8 8-38 16,-3 4-21-16,1 0-22 0,-4 7-4 0,1 1-6 0,-7 2 5 16,9 16-2-16,-2 4 9 0,-1 12 3 15,-3 4 2-15,-3 10 6 0,-2 8 3 0,-4-1 10 0,-3-2 7 16,-2 3 1-16,-4 2-2 0,-1-4-5 0,-3 1 2 16,-1 1-6-16,-1-2 3 0,-5 2-5 0,3-8-2 15,-2-2-2-15,4-11-7 0,2-7-43 0,2-3-46 16,3-6-61-16,2-5-85 0,3-5-107 0,0-7-134 15,2-5-165-15,1-12-332 0,-1-14-1024 0,-1-17 453 0</inkml:trace>
  <inkml:trace contextRef="#ctx0" brushRef="#br1" timeOffset="120093.87">11341 9303 444 0,'-13'-27'540'0,"0"4"10"0,4 8-12 0,4 3-21 16,0 1-26-16,2 2-15 0,-1 4-9 0,0 0-6 15,4 0-35-15,3 0-32 0,6-1-42 0,11 0-36 16,16-1-30-16,24 4-29 0,5-1-26 0,35 1-24 15,-8 3-17-15,-23 3-23 0,-4 1-41 0,24 1-64 16,-27 3-72-16,-5 1-84 0,-2 2-100 0,-5 2-111 16,-14 0-114-16,-4 3-115 0,-3 4-457 0,-4-1-1073 15,-9 6 475-15</inkml:trace>
  <inkml:trace contextRef="#ctx0" brushRef="#br1" timeOffset="120690.53">12163 9629 31 0,'-11'17'287'0,"2"-4"-20"0,1 0-25 0,-1 2 15 16,4-1 2-16,0 0 2 0,-2-1 13 0,6-4-4 15,-4 1 1-15,2-3 10 0,2 4-1 0,-2-2 9 16,3 1-3-16,0 1-2 0,3-2-4 0,-2 2-11 16,3-3-11-16,1 1-9 0,3-1-17 0,1-1-15 15,1 3-15-15,3-3 1 0,6-3-20 0,-2-3-15 16,3-1-13-16,2-3-8 0,-1 2-16 0,0-4-10 16,4-8-3-16,-3-1-29 0,-2-4 2 0,-4-6-12 0,0-1-9 15,-5-4-5-15,-4-2-9 0,-5 2-4 16,-2-2-4-16,-4 1-10 0,-5 1 0 0,-5 6-9 15,0 1 5-15,-5 5-8 0,1 5 0 0,-2 3-2 0,-3 5-10 16,-4 2 1-16,6 5 6 0,-9 5-9 16,0 6 0-16,-3 7-4 0,3 1 0 0,-5 16 5 0,2-1 0 15,6 4-5-15,4-1 4 0,5 4-5 0,9-9 2 16,2 13 3-16,9 1 0 0,3 1-2 0,9-5 0 16,5 0-1-16,7-4 7 0,6-2-7 0,4-1 17 15,7-8-20-15,7-5 12 0,7-4 6 0,1-4 3 16,2-6 5-16,2-10 26 0,4-4 3 0,28-12 11 15,-29 0-3-15,24-13-38 0,-4-3-31 0,-26 4 0 0,19-16 0 16,-23 5 0-16,15-21 0 0,-25 15 0 0,11-21 0 16,-23 21 0-16,-2 1 0 0,-7-1 0 0,-10 13 0 15,-1 2 0-15,-5 2 0 0,-4 3 0 0,-6 5 0 16,-2-3 0-16,-5 5 0 0,-2 0 0 0,-12 0 0 16,0 2 0-16,-9 6 0 0,-4 4 0 0,-1 3 0 15,0 9 0-15,-1 1 0 0,3 5 0 0,3 7 0 16,4 4 0-16,5 4 0 0,7 5 0 0,5 15 0 0,13 0 0 15,9 5 0-15,16-2 0 0,19 29 0 16,8-14 0-16,-13-24 0 0,6 2 0 0,-5-2 0 16,-1-4 0-16,-9-1 0 0,-8-12 0 0,-5 0 0 15,-6-3 0-15,-6-4 0 0,-5-1 0 0,-2-1 0 16,-2-5 0-16,-5 5 0 0,-3-4 0 0,-7-2 0 0,-2-1 0 16,-10-1 0-16,-2-4 0 0,-1-3 0 0,-2-4 0 15,3-3 0-15,0 0 0 0,6-5 0 0,2-6 0 16,1-5-96-16,10-3-144 0,7-10-112 0,9-1-93 15,5-14-81-15,13-6-101 0,16-24-358 0,11 4-1065 16,-2 2 471-16</inkml:trace>
  <inkml:trace contextRef="#ctx0" brushRef="#br1" timeOffset="120846.16">13865 9266 287 0,'32'-5'338'0,"-10"5"-33"0,-3 5-30 16,-2 7-28-16,-1 10-10 0,-4 7-2 0,-5 6-5 15,-3 19 0-15,-4 2 5 0,-5 29-4 0,1-25 2 16,-11 22 6-16,1 6-5 0,-3-3-8 0,-2 3-18 15,3-6-18-15,-1-22-19 0,0 21-18 0,2-25-13 16,-2 2-11-16,-2-2-30 0,-4-3-69 0,1-6-101 16,-6 1-131-16,2-3-148 0,5-15-364 0,3-7-772 15,3-7 341-15</inkml:trace>
  <inkml:trace contextRef="#ctx0" brushRef="#br1" timeOffset="120950.78">14005 10377 225 0,'57'-22'402'0,"2"0"-41"0,0 3-37 0,3 1-37 15,-2 1-53-15,4-1-62 0,0 3-87 0,0 0-123 16,1-1-304-16,26-10-371 0,-33 6 164 0</inkml:trace>
  <inkml:trace contextRef="#ctx0" brushRef="#br1" timeOffset="121781.64">17732 9232 5961 0,'1'-4'307'0,"-1"1"-93"0,2-1-59 16,0 1-24-16,-2-1-7 0,0 4-2 0,0-5 3 0,0 5 5 16,0 0-6-16,-2-6 11 0,2 6-17 15,-3-5-2-15,-3 1-3 0,-1 2-4 0,-3 1-2 16,-4-1-13-16,-3 1-88 0,1-3-6 0,2 1 0 0,2 1 0 15,3-1 0-15,2 3 0 0,0 0 0 0,2-1 0 16,0 0 0-16,1-4 0 0,-1-6 0 0,1 1 0 16,2-7 0-16,-1 0 0 0,7-11 0 0,2 2 0 15,4-2 0-15,5 3 0 0,1-1 0 0,3 1 0 16,2 1 0-16,3 6 0 0,4 2 0 0,-1 2 0 16,1 2 0-16,4 3 0 0,1 6 0 0,-1 0 0 15,4 4 0-15,1 3 0 0,14 6 0 0,-12-2 0 0,10 6 0 16,-13 1 0-16,13 3 0 0,-6 8 0 0,-11-3 0 15,-4 1 0-15,-1 2 0 0,2 13 0 16,-2 7 0-16,-8 3 0 0,-6 5 0 0,0 5 0 16,1 27 0-16,-10 0 0 0,-2-3 0 0,-7 5 0 15,-1 2 0-15,-6-1 0 0,2 6 0 0,1 3 0 0,-3 3 0 16,-1 0 0-16,1 3 0 0,3-4 0 0,9-4 0 16,2 1 0-16,10 5 0 0,-5-3 0 0,4-5 0 15,1-2 0-15,3-6 0 0,4-7 0 0,-5-24 0 16,4 1 0-16,3 0 0 0,0-1 0 0,2 1 0 15,3-5 0-15,-1-2 0 0,3-8 0 0,3-3 0 0,-9-12 0 16,1-4 0-16,1 1 0 0,3-10 0 0,4-5 0 16,1-3 0-16,2-5 0 0,6-8 0 15,11-6 0-15,2-2 0 0,1-7 0 0,-4-2 0 0,-3-3 0 16,-2-5 0-16,-5-4 0 0,-5 2 0 0,-13 7 0 16,6-15 0-16,-14 8 0 0,-1-11 0 0,-4 0 0 15,-9-1 0-15,-1-3-1366 0,-8-2-1478 0,-7-2 654 16</inkml:trace>
  <inkml:trace contextRef="#ctx0" brushRef="#br1" timeOffset="122242.4">19090 9194 250 0,'7'-5'470'0,"-3"0"-37"0,-2 1-45 15,1 0-37-15,-2 2-41 0,-1 2-29 0,0 0-10 16,-13 15 11-16,-10 2 17 0,-14 19 1 0,-5 4-4 16,-20 20-9-16,15-17-12 0,-18 29 1 0,-7 2-8 15,1 0 2-15,-6 6 20 0,1 1-4 0,-1 7-16 16,-4 3-18-16,5 3-18 0,-1 2-17 0,3 4 1 0,-1 0-8 16,4-6-9-16,1 1-4 0,1-5-1 0,5-3 1 15,11-4-81-15,1-7-116 0,19-25 0 0,10-1 0 16,-4 0 0-16,3-2 0 0,10-17 0 0,1 1 0 15,3-6 0-15,-3-2 0 0,8-9 0 0,0-5 0 16,1 2 0-16,2-4 0 0,-2-6 0 0,2 4 0 16,2-6 0-16,0 0 0 0,9-28 0 0,3-1 0 0,7-17 0 15,-1-4 0-15,1-4 0 0,5-1-133 0,3-26-1210 16,-9 23-1456-16,8-27 645 0</inkml:trace>
  <inkml:trace contextRef="#ctx0" brushRef="#br1" timeOffset="122782.51">19650 8491 439 0,'-3'-13'643'0,"2"0"-8"16,0 1 7-16,1 0 16 0,0 2-10 0,1 1-34 0,2-2-38 16,-1 1-45-16,5 1-46 0,0 0-44 0,2 1-40 15,2-2-38-15,1 3-34 0,6-2-34 0,12 6-31 0,3 1-37 16,-1 0-227-16,2 2 0 0,-2 3 0 0,0-1 0 16,-8 4 0-16,-6-1 0 0,3 2 0 0,-7 4 0 15,1 0 0-15,-5 6 0 0,-2 1 0 0,-2 8 0 16,-7 6 0-16,-6 2 0 0,-12 13 0 0,-3 1 0 15,-16 4 0-15,-14 16 0 0,12-22 0 0,-3-3 0 16,6-4 0-16,13-15 0 0,2 1 0 0,4-4 0 16,9-4 0-16,5 0 0 0,1-2 0 0,6-5 0 15,2 3 0-15,7-5 0 0,8-1 0 0,11 0 0 16,5-4 0-16,16-5 0 0,4-4 0 0,-3-3 0 0,-3-3 0 16,1 0 0-16,-17 0 0 0,-1 2-196 15,-1-2-321-15,-5 3-74 0,-4 1-558 0,-6 3-1243 0,-4 0 551 16</inkml:trace>
  <inkml:trace contextRef="#ctx0" brushRef="#br1" timeOffset="125559.26">23890 8565 433 0,'0'0'553'15,"0"0"-11"-15,0 0-18 0,0 0-30 0,0 0-36 16,-17-5-23-16,7-1-34 0,-3 0-26 0,-5 0-21 16,-1 1-18-16,-5-6-6 0,3 1 4 0,4 5-1 15,-1-7-1-15,0 5 0 0,2-4-8 0,1-2-12 16,1-2-18-16,-1-7-19 0,2-2-10 0,4-1-110 15,0-1-155-15,5-5 0 0,3 0 0 0,1 0 0 0,10-1 0 16,-4-2 0-16,11-12 0 0,4 3 0 0,4 2 0 16,-4 11 0-16,11-8 0 0,-6 11 0 0,15-3 0 15,3 2 0-15,2 3 0 0,2 6 0 0,7 2 0 16,5 3 0-16,2 5 0 0,-1 8 0 0,32 1 0 16,-38 4 0-16,1 6 0 0,-1 5 0 0,-2 2 0 15,-2 7 0-15,-6 2 0 0,-5 6 0 0,-2 2 0 16,-7 4 0-16,-4 7 0 0,-2-4 0 0,-10 7 0 15,3 3 0-15,-7 3 0 0,2 32 0 0,-7 1 0 16,-3 3 0-16,-7 7 0 0,0 0 0 0,-4 2 0 16,-3-3 0-16,0 10 0 0,2 11 0 0,4-3 0 0,-2-1 0 15,9 5 0-15,-1-8 0 0,0-1 0 0,6 7 0 16,-1 9 0-16,1-7 0 0,4 1 0 0,-3-3 0 16,4-5 0-16,0 3 0 0,-2 7 0 0,-1 0 0 15,0 1 0-15,5-4 0 0,-3 1 0 0,1-3 0 16,-1 3 0-16,6-1 0 0,-2 0 0 0,7-4 0 15,1-4 0-15,1-4 0 0,6-7 0 0,4-6 0 16,5-2 0-16,8-11 0 0,3-5 0 0,2-5 0 0,-9-24 0 16,28 9 0-16,-20-17 0 0,28 8 0 0,3-11 0 15,2-6 0-15,6-9 0 0,3-6 0 16,0-7 0-16,2-12 0 0,-3-5 0 0,1-9 0 0,-5-12 0 16,-5-4 0-16,-27 7 0 0,25-22 0 0,-11-5 0 15,-5-2 0-15,-22 11 0 0,9-27 0 0,-7-4 0 16,-11-1 0-16,-5-7 0 0,-18-1 0 0,-5-12 0 15,-3 1-1366-15,-12-6-1478 0,-8 0 654 16</inkml:trace>
  <inkml:trace contextRef="#ctx0" brushRef="#br1" timeOffset="126394.38">25427 8748 225 0,'0'-4'262'0,"0"4"-26"0,0 0-14 0,-3-5-15 15,3 5-20-15,2-7-18 0,-4 5-8 16,4-2-10-16,-2 4-9 0,1-4-8 0,0 1-11 15,-1 3-5-15,2-6-8 0,-2 6-2 0,0 0-2 0,1-3 0 16,-1 3-5-16,2-3 2 0,-2 3-2 0,0 0-2 16,2-4 1-16,-2 4-2 0,0 0-3 0,0 0-3 15,0 0 1-15,0 0 0 0,0 0-1 0,0 0-1 16,0 0 1-16,0 0 1 0,0 0-6 0,0 0 4 16,-4-5 5-16,4 5-4 0,0 0 7 0,0 0 2 15,0 0 6-15,0 0-1 0,0 0 2 0,0 0-1 16,0 0-2-16,0 0-2 0,0 0-6 0,0 0-5 15,0 0-7-15,0 0-6 0,0 0-11 0,0 0-6 0,0 0-8 16,0 0-12-16,0 0 1 0,-5 10-5 0,-12 2-2 16,-6 4-2-16,-5 7-3 0,-12 9-5 15,-6 9 1-15,-20 21 13 0,-2 2 2 0,-2 10 6 0,-3 8 6 16,-1 7 5-16,-9 8 5 0,-4 6 6 16,-5 4 10-16,-5 2 8 0,-1 3 12 0,4 1 3 15,-2 6-6-15,13-8-3 0,6-3-3 0,6-1-5 0,6-7 5 16,7-11 5-16,5-2 3 0,2 0 6 0,5-9 6 15,16-23-2-15,-11 21 12 0,13-23 3 0,0 0-31 16,4-6-93-16,-2 1 0 0,6-3 0 0,3-16 0 16,4-1 0-16,1-5 0 0,4-8 0 0,3-3 0 0,0-3 0 15,1-3 0-15,2-4 0 0,2-2 0 16,0 0 0-16,10-41 0 0,-1-6 0 0,7-10-375 16,7-28-217-16,0-7-612 0,4 0-1305 0,1-7 577 0</inkml:trace>
  <inkml:trace contextRef="#ctx0" brushRef="#br1" timeOffset="126999.49">26166 7518 402 0,'2'-8'634'0,"1"-2"-19"0,-1 0 14 16,0 5-3-16,2-5-2 0,-2 5-33 0,4 0-50 0,-2-2-47 16,1 2-50-16,0 1-42 0,4-3-42 15,2 4-36-15,1 0-35 0,2 0-28 0,3 5-27 0,2 0-26 16,-1 2-22-16,0 1-19 0,1 5-19 0,-2 2-136 15,2 9-12-15,-8-6 0 0,5 9 0 0,-7 5 0 16,-3 3 0-16,-6 4 0 0,-6 9 0 0,-7 5 0 16,-9-4 0-16,-5 5 0 0,-7 0 0 0,-16 19 0 15,14-28 0-15,-1-2 0 0,5-4 0 0,11-14 0 0,8-5 0 16,1-5 0-16,5-2 0 0,0-2 0 0,3 2 0 16,6-4 0-16,3 2 0 0,5-1 0 15,18-5 0-15,5 0 0 0,22-4 0 0,7-5 0 0,-1 0 0 16,4-1 0-16,26-3 0 0,-32 3 0 0,3-2 0 15,-3 3 0-15,-5-1 0 0,-2-1 0 0,-14 4 0 16,2 0 0-16,-4-1 0 0,-3 0 0 0,-3 2 0 16,-10 0 0-16,-1 2 0 0,-7-2 0 0,-3 2 0 15,3-1 0-15,-7 2 0 0,-1-1 0 0,-4 2-96 16,-4-10-656-16,-1 9-473 0,-16-3-1325 0,-15-5 587 16</inkml:trace>
  <inkml:trace contextRef="#ctx0" brushRef="#br1" timeOffset="128730.64">25959 6157 287 0,'-25'-43'314'15,"-5"4"-17"-15,-7 0-13 0,-8 5-17 0,-8 0-16 16,-28-9-9-16,-9 4-14 0,-11 6-1 0,-10 7-7 16,-9 3-1-16,-8 10-6 0,-7 4 6 0,-6 9-5 15,-12 10 1-15,-8 2-8 0,-4 11-8 0,0 9-14 0,-2 8-16 16,-6 7-11-16,1 14-15 0,-2 11-11 16,7 10-14-16,2 12-11 0,-3 8-8 0,1 6-3 15,3 7-14-15,6 9-9 0,6 10-3 0,2 10-5 0,3 2 2 16,3 3 1-16,9 10 1 0,7 9 12 0,3 6 3 15,16 2 1-15,6 5-1 0,9 12 15 0,9 7-4 16,13-3 5-16,8 9-5 0,9 1 7 0,10 1-4 16,13-10-13-16,11-2-2 0,13 7 10 0,13-6 2 15,17-7-9-15,9-2-1 0,12 0-1 0,8-3 18 16,13-8-31-16,8 2-9 0,12 3 4 0,8-3-6 16,15-4-6-16,12-8-5 0,13-7-2 0,7-5-1 15,9-4-5-15,12-6-3 0,11-13-6 0,4-11-9 16,9-6 6-16,5-11-1 0,11-10-5 0,7-13-3 15,6-11-4-15,3-16-1 0,10-8 4 0,6-11-10 16,-4-5-6-16,2-12-3 0,-3-7 0 0,-1-7 0 0,-12-11 0 16,-2-7 0-16,-6-11 0 0,-12-1 0 0,-6-12 0 15,-9-11 0-15,-8-2 0 0,-6-10 0 0,-6-2 0 16,-10-9 0-16,-2-1 0 0,-9-11 0 0,-5-4 0 16,-5-11 0-16,-5-5 0 0,-7-10 0 0,-2-4 0 15,-6-10 0-15,-2-8 0 0,-5-11 0 0,-6-2 0 16,-2-8 0-16,-5 4 0 0,-2-3 0 0,-6-8 0 15,-4-1 0-15,-9 7 0 0,-2-7 0 0,-2 1 0 16,-5-3 0-16,-12 0 0 0,1 0 0 0,-10 1 0 16,-1-5 0-16,-9 0 0 0,-6-4 0 0,-4 2 0 15,-7-1 0-15,-10-3 0 0,-9 1 0 0,-7 9 0 16,-14-6 0-16,-12 2 0 0,-10-1 0 0,-17 3 0 0,-8 2 0 16,-14-4 0-16,-11 2 0 0,-13 0 0 0,-8 8 0 15,-7 3 0-15,-9 1 0 0,-7 4 0 16,-6 1 0-16,3 17 0 0,0 6 0 0,2 6 0 0,3 4 0 15,-6 6 0-15,9 8 0 0,-2 5 0 0,4 10 0 16,-1 6 0-16,1 5 0 0,-1 8 0 0,-3 5 0 16,1 11 0-16,-3 3 0 0,-1 6 0 0,-5 4 0 15,-1 9 0-15,0 7 0 0,5 3 0 0,-5 6 0 16,-4 5 0-16,2 2 0 0,0 11 0 0,-2 4 0 0,7 2 0 16,3 5 0-16,3 1 0 0,4 6 0 15,2 1 0-15,9 3 0 0,4 7 0 0,12 3 0 16,6-4 0-16,11 3 0 0,7 2 0 0,32-6 0 0,1 2 0 15,4-1 0-15,2 0 0 0,6 7 0 0,3 0 0 16,3 1 0-16,12-8 0 0,-1 0 0 16,3 0-79-16,-5 10-155 0,7-13-94 0,0 6-95 0,-2-4-102 15,1 1-576-15,0-3-1192 0,-1 2 528 0</inkml:trace>
  <inkml:trace contextRef="#ctx0" brushRef="#br1" timeOffset="212190.16">13386 1755 48 0,'-4'-17'319'0,"-1"-2"-10"16,-4-3-11-16,-5-2-5 0,-2 1-3 0,-2 3-13 15,-4-4 4-15,-1 2-2 0,-4-5-5 0,3 4-8 16,-6-2-12-16,0 1-7 0,0 4-14 0,0 0-14 16,-2 2-12-16,0 5-12 0,-4-1-13 0,2 2-12 15,0 2-11-15,-3 1-11 0,0 3-8 0,1 4-8 16,-6 3-8-16,3 3-10 0,-12 1-6 0,2 4-7 16,8-1-8-16,-5 10-10 0,-3 7-1 0,3 1 1 15,-2 3-6-15,2 6-2 0,2 0-7 0,5 2-3 16,-1 2 5-16,5 5-9 0,0 1-4 0,6-2-8 15,2 5 7-15,0-1-5 0,6 0 5 0,6 0-3 0,-2 5-13 16,6-2 10-16,5 7 1 0,-3-5-1 0,6-1-3 16,2 3-2-16,-1-3 6 0,4 1-2 15,3-1 2-15,1-2-3 0,-1 4 17 0,6-4-16 16,-1 2 0-16,0-6-4 0,4 5 0 0,0-4-2 0,0-2-1 16,4-1 2-16,0 2-7 0,0-1-5 0,4-1-1 15,1-1-1-15,-7-11 3 0,6 2-7 0,5 6 5 16,-4-10-16-16,10 7 22 0,-10-10 13 15,0 1-15-15,7 0 6 0,-2-1-5 0,0-2-8 0,4-2 7 16,2-2-2-16,11 2 3 0,-12-5-21 16,17 2-15-16,0-5 0 0,-2-1 0 0,2-2 0 15,5-3 0-15,-1-2 0 0,3-1 0 0,1-5 0 16,0 2 0-16,1-4 0 0,4 0 0 0,-2-2 0 0,-1-4 0 16,-2 2 0-16,-1-2 0 0,-3-4 0 0,0-3 0 15,-1 1 0-15,-3-4 0 0,3 0 0 0,-4-4 0 16,-1 1 0-16,-1-4 0 0,-1-3 0 0,-3-2 0 15,-2 4 0-15,0-5 0 0,-4-1 0 0,-9 12 0 16,8-18 0-16,-9 9 0 0,1-8 0 0,-7 5 0 0,8-6 0 16,-10 8 0-16,0-3 0 0,-5-1 0 0,3-12 0 15,-2 5 0-15,2-8 0 0,-11-2 0 16,-2 3 0-16,-4-3 0 0,-4-4 0 0,-1 2 0 16,-9-4 0-16,1 4 0 0,-4-4 0 0,-5-1 0 0,-13-18 0 15,10 30 0-15,-5-3 0 0,-2 2 0 16,-1 4 0-16,-4-2 0 0,1 2 0 0,-5 0 0 0,1 3 0 15,0 1 0-15,-4 6 0 0,1-3 0 0,-2 2 0 16,-2 0 0-16,2 3 0 0,-5 2 0 0,4 1 0 16,-3 3 0-16,3 2 0 0,11 4 0 15,6 4 0-15,-5 3 0 0,3-4 0 0,1 4 0 0,1 2 0 16,-1 0 0-16,1 2 0 0,2 2 0 16,8 1 0-16,-3 5 0 0,-1-6 0 0,5 2 0 0,4 4 0 15,3-2 0-15,-2 0 0 0,5 1 0 0,1 0 0 16,1 1 0-16,6 0-224 0,-10 1-155 0,7 2-75 15,0-1-78-15,2 5-90 0,5 1-375 0,-2 1-1080 16,7-1 478-16</inkml:trace>
  <inkml:trace contextRef="#ctx0" brushRef="#br1" timeOffset="213244.2">18124 1781 278 0,'-23'-23'303'0,"1"3"-14"16,-7 1-10-16,1-2 1 0,-4-1-23 0,-16 0-7 15,14 9-13-15,-3-1-9 0,-1 1 0 0,-8-3-15 16,6 9-12-16,1 2-6 0,-1 3-26 0,-11 2-12 0,0 4-10 15,10 4 1-15,-12 2-11 0,0 7-6 16,-1 1-3-16,8 4 0 0,-5 3-12 0,3 6-1 0,-1 1-2 16,-1 1-6-16,3 4-6 0,0 2-10 0,1-1-3 15,-2 6-7-15,5-2-6 0,3 1-10 0,6-1-2 16,-1 8-5-16,5-6 2 0,0 3 1 0,2 2-1 16,5 1-3-16,5 1-5 0,-2 0 0 0,5 1-3 15,4-1 2-15,6-1-1 0,-1 0-4 16,3-4-2-16,2 0-3 0,2 1-2 0,2-13 0 0,2 11-7 15,2 4 3-15,5-4-5 0,-2-8-6 0,4 6 6 16,0-9-6-16,4 13 1 0,5-7-2 16,-6-5 1-16,5 3-6 0,6 4 2 0,-7-12-1 15,11 7 6-15,-9-13-7 0,1 4-1 0,12 6 1 0,-9-8-2 16,14 2 3-16,-1 0-3 0,-10-9 0 0,16 2-3 16,2-1 4-16,0-2-1 0,3-6 1 0,1 1 1 15,5-4 5-15,0 1-1 0,2-5 6 0,0 0 6 16,6-5 2-16,-7-4-2 0,-2-4 2 0,0 0 1 15,0-4 10-15,-4-2-8 0,4 1 2 0,0-6-7 16,0-1 9-16,-1-3 3 0,0 0 6 0,0 0 3 16,-1-6-3-16,-2-2 4 0,-1-1 5 0,3 1 3 15,-3-4 5-15,0-1-1 0,0 0 1 0,-1-3-11 16,-4 8 9-16,-1-6 6 0,-6 4 6 0,-1-1 0 16,-3-2 5-16,-10 11-66 0,5-11-18 0,-7 5 0 15,-1 4 0-15,-3-2 0 0,-2 0 0 0,-2 0 0 0,-1-1 0 16,-4-4 0-16,2-1 0 0,-7 1 0 0,-3-12 0 15,-2 12 0-15,-2-2 0 0,-5 2 0 16,-4-12 0-16,-1 12 0 0,-5-10 0 0,-5-1 0 16,-2 1 0-16,-3 0 0 0,-4 5 0 0,0-1 0 0,-2 1 0 15,-1 0 0-15,-1 0 0 0,-4 3 0 16,3 0 0-16,0 0 0 0,3 1 0 0,8 7 0 16,-1 2 0-16,-10-11 0 0,9 12 0 0,3-2 0 0,-3 4 0 15,1 1 0-15,-1 0 0 0,3 0 0 0,0 3 0 16,-2-2 0-16,1 0 0 0,-3 2 0 0,2-1 0 15,-1-1 0-15,-1 5 0 0,0-1 0 0,0 3 0 16,3-2 0-16,-2 1 0 0,1 4 0 0,4-2 0 16,3 4 0-16,-2 1 0 0,1-1 0 0,0 3 0 15,-8-2 0-15,6 5-361 0,-9-2-156 0,-2 10-70 16,1 2-534-16,-4 1-1215 0,6 6 537 0</inkml:trace>
  <inkml:trace contextRef="#ctx0" brushRef="#br1" timeOffset="214643.06">14364 4020 59 0,'-7'-25'286'0,"-3"-3"-6"0,-3 4-7 16,-1 2-3-16,-5-6-5 0,2 2-4 0,-2 0-12 15,-4 2-2-15,-1 1-4 0,-2 0-17 0,-2 3-5 16,-4 1-9-16,-2 0-11 0,-14-2-15 0,1 0-14 15,10 9-8-15,-15-3-15 0,-1 4-5 0,4 3-12 0,-4 4-11 16,2-3-8-16,-3 6-6 0,16 2-13 0,-18 1-11 16,0 6-4-16,1 3-9 0,15-1-5 15,-17 7-8-15,-1 5-3 0,2 4-7 0,-2 3-2 0,-17 17-1 16,25-11 0-16,-19 18-4 0,19-10-5 0,-12 20 2 16,18-14-3-16,-16 18-1 0,6 1 3 0,22-18 0 15,1 0-1-15,2 4-1 0,4 3 0 0,-6 21 0 16,16-24 1-16,2 7-1 0,4 21 1 0,5-25 0 15,6 24 2-15,0-23 1 0,2-1 7 0,10 0-3 16,0 1-3-16,9 20 1 0,-1-20-3 0,9 20 1 16,-7-23-3-16,4-1-3 0,1-2-1 15,17 19-1-15,-11-21-2 0,2-4 9 0,3 2-12 0,4-6 6 16,2-1 2-16,3-5-2 0,-1 0 2 0,5-4-3 16,-1-5 3-16,-1-3 7 0,3-3-10 0,3-4 7 15,2-4 6-15,0-1 1 0,-3-6 10 0,4-3 2 16,0-5 1-16,4 0 4 0,0-8-7 0,24-12 11 0,-29 5 12 15,0-4-8-15,0-6 2 0,-2 0-13 0,19-19 15 16,-28 12-13-16,1-5 5 0,-6-5-1 0,22-25 1 16,-7-3-13-16,-5 0 3 0,-8-1-8 0,1-5-1 15,-9 0-4-15,-2-6-8 0,-3 1-2 0,-7-9-6 16,-7 1-4-16,0-4-8 0,-12 5 0 0,3 3 5 16,-6 3 0-16,-8 4-2 0,1 21-5 0,-17-25 0 15,6 26-3-15,-14-22-2 0,6 25-2 0,-18-18 6 16,13 22-19-16,-7-2 12 0,3 5 6 0,-7 4-15 15,-6 1 9-15,-1 3-3 0,-1 3-3 0,-2 3-2 0,-1 1 5 16,-1 7-5-16,2 2-1 16,1 2 5-16,-2 4-2 0,14 8-1 0,-1-1-11 0,2 4-23 15,0 2-33-15,-1 3-27 0,4 2-50 0,3 2-55 16,2 6-60-16,1 3-62 0,1 4-50 0,5 7-45 16,-1 5-43-16,3 0-88 0,3 5-314 0,2 2-936 15,0 11 414-15</inkml:trace>
  <inkml:trace contextRef="#ctx0" brushRef="#br1" timeOffset="-213603.72">18466 4118 137 0,'-21'-22'234'0,"-5"1"-5"0,0-2-7 0,-12-7-10 16,8 9-8-16,-2 0-4 0,0 1 0 0,-15-9-5 16,3 3-2-16,-4 3-15 0,13 4-4 0,-12-6-6 15,11 9-6-15,-14-4-5 0,4 6-4 0,9 0-4 16,-15-1-5-16,1 1-3 0,-2 2-7 0,0 4-9 15,-1 0-11-15,0 8-5 0,3-4-8 0,-2 4-6 0,-1 3-4 16,-1 2-10-16,0 4-5 0,0 3-12 0,0 5 3 16,0 5-4-16,0 6-6 0,-24 14 2 0,6 7-3 15,23-8 0-15,-15 23-1 0,6 2 8 0,3 1 0 16,19-21 3-16,1 5-2 0,-10 21-1 0,21-16 3 16,-12 24 2-16,11-24 2 0,-2 25 0 0,2 5-3 15,5-9 2-15,11-18-2 0,0 2-3 0,2 21-10 16,4-21 4-16,6-1 2 0,1 27-8 0,4-5 9 15,1-25-11-15,13 24-3 0,-1-25-2 16,7 25 1-16,6-5 4 0,-9-23-1 0,14 22-4 0,-8-26-2 16,4-1-2-16,2 0-4 0,4 1-6 0,-2-2 2 15,7-3 2-15,-4-2-7 0,1-2 2 0,3-1-6 16,1-5 1-16,-1-2 0 0,3-1-5 0,2-5 2 16,4-5-1-16,2-2-2 0,5-5-2 0,2-4-3 15,1-3 3-15,32-6-7 0,-34-5 0 0,28-4 3 16,-26-3 1-16,28-8-2 0,-7-5 16 0,-25 11 11 0,32-18 9 15,-5 3 0-15,-26 5 5 0,26-11 6 0,-5 0 9 16,-23 8 2-16,25-10 4 0,-28 7 16 0,-1-5 9 16,22-14 15-16,-27 13 8 0,-2-6 0 0,16-19 3 15,-5-5-3-15,-8-3-85 0,-23 16-37 0,17-27 0 16,-9-6 0-16,-9 3 0 0,-13-5 0 0,-10 4 0 16,-11-7 0-16,-11-5 0 0,-12-6 0 0,-14-2 0 15,-11 2 0-15,-6 4 0 0,-12 4 0 0,-10 4 0 16,-9 3 0-16,-12 0 0 0,-8 5 0 0,-9 2 0 15,3 9 0-15,-2 4 0 0,-3 9 0 0,-3 4 0 16,1 9 0-16,-2 2 0 0,7 11 0 0,6 1 0 16,11 8 0-16,7 5 0 0,30 8 0 0,2 3 0 15,4 1 0-15,2 3 0 0,3 2 0 0,4 0 0 16,15 3 0-16,-3 1 0 0,3 3-171 0,0 4-264 0,-1 3-66 16,-9 5-71-16,10-5-514 0,0 3-1176 15,-11 5 521-15</inkml:trace>
  <inkml:trace contextRef="#ctx0" brushRef="#br1" timeOffset="-134442.66">7647 12818 5023 0,'4'-52'-36'0,"-4"16"-7"0,0 6 28 15,0 12 7-15,0 1-19 0,0 6 18 0,1 0-12 16,-2 7-3-16,-1 4 4 0,2 0 30 0,-12 15-11 16,2 11-14-16,-4 18 10 0,-4 8 20 0,-5 31 24 15,6 9 8-15,-3 8 24 0,-4 8 11 16,-1 9 6-16,1 2 4 0,0 7 9 0,3 10 3 0,2 9 4 15,0 8-3-15,-3-3 9 0,0 0-2 0,6 6-5 16,0 2-6-16,0 0-9 0,-2-6-12 0,1-2-21 16,2-4-7-16,1-7 1 0,0 1-5 0,0-7-4 15,1-5-5-15,-1-10-4 0,0-1-6 0,0-6 6 16,9-11-8-16,-8-10-1 0,-3-2 0 0,7-28-6 0,-3-4-14 16,3 0-20-16,1-8-15 0,1-2-30 0,1-13-28 15,2-3-45-15,-2-5-53 0,3-7-50 0,0-1-46 16,-1-7-36-16,3-3-46 0,1-7-52 0,0 0-361 15,0 0-838-15,11-27 370 0</inkml:trace>
  <inkml:trace contextRef="#ctx0" brushRef="#br1" timeOffset="-133696.22">7573 12506 257 0,'-13'-31'359'0,"3"5"-21"0,5 3-21 15,-2 4-32-15,7 2-26 0,2-2-28 0,8 3-25 16,12-5-16-16,11 0-31 0,26 1-11 0,43-4-13 16,10 5-15-16,11 2-13 0,9 7-11 0,13 1-3 15,13 4-9-15,11 5-8 0,9 4-4 0,13 2-9 16,0 2 2-16,12 1-11 0,5 6-4 0,3-4 1 15,-2 0-6-15,7 4-2 0,10 0-3 0,-14-5 3 16,-5 2 1-16,-2 2 3 0,-5 1-1 0,-8 2 3 16,-18-2 4-16,-11 2-9 0,-12 0 0 0,-13-3-11 0,-13 5 0 15,-14-4-5-15,-13-1-1 0,-36-2-1 0,1 3-7 16,-7-2-1-16,-5 0-3 0,-16-1 0 0,-3-4-6 16,-2 4-11-16,-6 2 12 0,-3 1 2 0,1 2-9 15,-3 3 2-15,-5 6 12 0,-2 4-16 0,-4 5 0 16,0 16 0-16,-8 31 4 0,-1 11 5 0,-6 12 10 15,-8 12-5-15,-3 9 6 0,-6 11-8 0,-7 11 2 0,3 13 5 16,-6 7-1-16,0 3-2 0,0-2-6 16,-7 1-6-16,1 9 9 0,7-6 6 0,1-11-11 0,3-6 7 15,-3-5-7-15,0-4 5 0,-5-9-15 0,5-5 4 16,-4-11-5-16,-5-2 11 0,-2-7-1 0,-2 2 3 16,-2-3 2-16,-2-5-3 0,-6-9 1 15,-3-9 1-15,-5-2-11 0,-4-6 5 0,0-7 0 0,-10-8 3 16,-3-3 0-16,-2-8 30 0,-13-9-5 0,3-7-7 15,-6-2 2-15,-7-16-1 0,-9-2-7 16,-4-10 6-16,-13-9-4 0,-4-4-4 0,-12-6-1 0,-3-4-3 16,-21-13-4-16,-13-4 15 0,-9-4-16 0,-1-5 3 15,-3 0 1-15,-7-7 17 0,-2 3 12 0,8 0 13 16,8-2 5-16,10 1 3 0,12 3-7 0,20 1-3 16,16 3-3-16,22 3-7 0,17-1-7 0,34 9-20 15,10 1-38-15,5-7-53 0,8-6-76 0,10-5-85 16,11-4-94-16,10-13-110 0,11-26-322 0,16 2-824 0,8-7 365 15</inkml:trace>
  <inkml:trace contextRef="#ctx0" brushRef="#br1" timeOffset="-133363.95">10908 12964 5767 0,'17'-25'-6'0,"-5"-1"18"16,-4 9-4-16,0 4-35 0,-4 2 2 15,-2 5 2-15,-3 4 6 0,1 2 5 0,-18 12 0 0,-4 8 1 16,-11 18 1-16,-22 28-2 0,-1 14 3 0,-5 12-3 16,-4 11 7-16,-5 9-1 0,-1 8 9 0,1 19 2 15,3 6 10-15,7 16-2 0,1 7-1 0,2 9-2 16,3 9 6-16,5-1-3 0,4-6 1 0,5-6-4 15,8-6 3-15,1-11-1 0,6-7-13 0,-2-14-1 16,9-11 1-16,2-9-1 0,-5-4 2 0,7-8-6 16,-2-6 9-16,4-13 0 0,-2 0-9 0,1-34-19 15,3-2-16-15,0-14-31 0,-3 0-45 0,-5-5-50 0,-1-8-56 16,-7-3-82-16,-1-7-111 0,-7-11-311 0,-4-11-787 16,-12-17 349-16</inkml:trace>
  <inkml:trace contextRef="#ctx0" brushRef="#br1" timeOffset="-133100.84">7048 14575 84 0,'-6'-22'424'0,"11"3"-46"16,15-6-42-16,13 8-38 0,29-1-25 0,45 3-26 15,12 10-21-15,24 8-26 0,19-1-18 0,20 5-26 16,15 7-12-16,9-2-15 0,16 4 0 0,8 5 4 15,-3 3 21-15,8 3 18 0,1 1 8 0,-7 4 7 16,-11 3 3-16,-9-2-11 0,-6 6-14 0,-15-3-14 16,-13-2-14-16,-21 1-13 0,-14-10-12 0,-16 5-26 0,-14-7-6 15,-13-6-17-15,-37-5-26 0,-7-3-32 0,-19-6-36 16,-11-2-33-16,-4-5-53 0,-10-1-68 0,-5-4-72 16,-8-3-69-16,-14-10-85 0,-10 0-251 0,-22-17-717 15,-25-12 317-15</inkml:trace>
  <inkml:trace contextRef="#ctx0" brushRef="#br1" timeOffset="-132742.5">8717 13344 3624 0,'4'-3'250'0,"0"1"-134"0,1 1-50 16,-5 1-37-16,5-5-15 0,-5 5-7 0,4-2-11 0,-4 2 5 15,-2 10-4-15,0 0 3 0,-3 6 3 0,-6 9 8 16,0 5 1-16,-3 0 0 0,1 4 2 0,-7 10-3 16,4-10-2-16,-4 14 1 0,-3-2 2 0,4 1-5 15,0 0 9-15,2 0-19 0,-1-1-38 0,6-11-48 16,1-1-57-16,2-2-68 0,5-3-78 0,-1-3-280 16,5-9-620-16,4-5 274 0</inkml:trace>
  <inkml:trace contextRef="#ctx0" brushRef="#br1" timeOffset="-132430.28">9004 13713 2976 0,'26'-23'217'16,"-2"1"-60"-16,-2 0-24 0,-9 7-15 0,-2 1 3 15,-4 6 39-15,-1-1-5 0,-2 2-5 0,0 1-17 16,-2-1-5-16,2 6-13 0,-1-5-13 0,-2 4-15 16,-1 2-11-16,0 0-13 0,0 0-2 0,0 0-7 15,-23 14-8-15,9 1-2 0,-3-3-5 0,3 2-4 16,0 1-6-16,-3 6 0 0,5 1-6 0,4-5-1 15,3 0 4-15,4-2-11 0,2 3 0 0,3-2 0 16,2 0 5-16,4-5-12 0,7 0-2 0,-2-3-10 16,7-3-2-16,0-2-2 0,7-3-2 0,-7-3 1 15,5 0-2-15,-3-9 5 0,-6 0 3 0,1-5-2 0,0-3-3 16,-8 3 7-16,1-7-6 0,-8 3 5 0,-4-3-3 16,-3 4-3-16,-2 1 4 0,-6-3-3 0,-6-1 7 15,-6 5-7-15,-1 1-4 0,-1 2-23 0,1 2-27 16,4 5-48-16,1 3-63 0,2 0-66 0,-2 3-75 15,7 4-108-15,6 0-231 0,1 1-705 0,3 2 311 16</inkml:trace>
  <inkml:trace contextRef="#ctx0" brushRef="#br1" timeOffset="-131935.83">11230 13684 251 0,'-1'-5'336'0,"-3"1"-28"0,2 1-17 15,-4-1-13-15,2 2-14 0,-3-1-13 0,2 2-29 16,5 1-13-16,-14 1-21 0,4 1-13 0,-1 0-14 0,0 4-15 16,1 1-14-16,-1 0-11 0,-1 6-10 0,3-4-17 15,0 5-5-15,1 2-8 0,2 1-7 0,2 4-10 16,4-2-1-16,0 10-7 0,0-3-5 0,5 1-4 15,3-1-5-15,1-1-4 0,4 4-2 16,0-3 1-16,3 1-10 0,3 0 1 0,0-1 0 0,0-1-9 16,-1-1 2-16,-1 0-6 0,-2-3-2 0,-6-4 0 15,0 0-2-15,-4-5-2 0,-1 1 0 0,-4-1 1 16,-4-1-5-16,-6 4 2 0,0-1-2 0,-8-3 4 16,-4 3 1-16,-5-1-8 0,-2-4 3 0,-3 1 2 15,-1-3 1-15,-3 0-3 0,0-4-2 0,4 1-14 16,2-1-28-16,7-3-32 0,5-3-46 0,-3 1-84 0,11-5-120 15,1-2-301-15,0-6-672 0,7-3 298 16</inkml:trace>
  <inkml:trace contextRef="#ctx0" brushRef="#br1" timeOffset="-131730.29">11215 13837 206 0,'19'-8'345'0,"-4"1"-38"0,5 2-19 0,0-2-16 16,11 2-1-16,1-4-8 0,1 4-4 15,4 0-12-15,14-2-8 0,1 2-12 0,1-2-10 0,3-1-16 16,0 0-8-16,1 4-12 0,-6-5-15 0,-16 4-16 16,0-2-12-16,-3-1-11 0,-5 2-18 0,-7-1-6 15,-3 2-13-15,-3 1-13 0,-5 0-26 0,-1-1-43 16,-3 1-56-16,-1-1-79 0,-7 2-62 0,-2 0-62 16,-7-2-70-16,-9 4-313 0,-10 1-685 0,-8 6 303 15</inkml:trace>
  <inkml:trace contextRef="#ctx0" brushRef="#br1" timeOffset="-131438.25">10730 13614 163 0,'3'-3'379'16,"-2"-1"-33"-16,1-1-44 0,-2 5-34 15,2-2-31-15,-2 2-23 0,0 0-8 0,-8 22-1 0,1-5-10 16,-2 5-16-16,-3 4-16 0,-1 3-5 0,1 5-23 16,-7 7-12-16,2 2-6 0,3-9-15 0,-5 15-10 15,2-4-7-15,-2 1-11 0,1 2-7 0,-3-2-30 16,2-4-30-16,3-8-64 0,-2-3-82 0,-5 12-107 15,4-15-323-15,3 0-617 0,3-3 274 0</inkml:trace>
  <inkml:trace contextRef="#ctx0" brushRef="#br1" timeOffset="-130926.09">10650 15572 3499 0,'10'-6'186'15,"6"-2"20"-15,-1-2-27 0,0 2-16 16,0-2-41-16,1 4-4 0,1-2 2 0,3 4-7 16,0 1-10-16,11-6-2 0,4 4-13 0,1 3-6 15,-1 1-7-15,5-1-5 0,2-2-11 0,8 4-5 0,-13 0-13 16,-3 4-33-16,-2-3-33 0,-3-2-69 0,-9 1-67 15,-6 0-72-15,-7-3-88 0,-4 3-107 16,-3 0-260-16,0 0-745 0,-22-6 330 0</inkml:trace>
  <inkml:trace contextRef="#ctx0" brushRef="#br1" timeOffset="-130636.35">10770 15458 314 0,'-28'0'335'0,"9"0"-20"16,2 0-31-16,-2 0-30 0,0 4-15 0,0 0-15 15,-3 3 7-15,2 0-6 0,-6 5-16 0,7-4-18 16,1 4-11-16,3 2-18 0,0 0-10 0,2 1-7 15,-1 6-2-15,1 0-10 0,3 2-10 0,2-3-13 16,3 3-11-16,1 4-7 0,3-9-6 0,1-2-5 16,1 1-9-16,3 0-2 0,0-5-4 0,2-4 8 15,0 4-2-15,3-4 16 0,2 0 8 0,4 1 3 16,4-5 2-16,2 1-3 0,0-1-9 0,6-1-7 16,4-3-7-16,-4 0-4 0,1 2-6 0,1 1-12 15,0 1-3-15,0 0-5 0,1 2-8 0,-3 2-2 0,0-1-5 16,4 3-3-16,-6 1-3 0,0 1-3 0,-8-1-4 15,-3 5-2-15,2-4-9 0,-7 3-15 0,-5-4-17 16,-4 5-10-16,-7 0-21 0,-15 1-24 0,-6 0-28 16,-10-5-48-16,-18 2-39 0,-34 1-43 0,-3-5-55 15,28-5-66-15,-39-2-364 0,6-3-784 0,7-5 347 16</inkml:trace>
  <inkml:trace contextRef="#ctx0" brushRef="#br1" timeOffset="-130229.85">8874 15070 3204 0,'19'-1'194'0,"-6"-3"-5"0,-3 1-73 16,-2 2-60-16,-3-2-14 0,3 3-18 0,-3-1-10 16,-5 1 4-16,7 0 7 0,-7 0 2 0,0 0 12 15,-1 5 5-15,-4 3 0 0,-4 2 4 0,-5 3 4 16,-2 6-1-16,-5-2-3 0,2 5-3 0,-3 2-5 16,0-1 0-16,-2 2-2 0,0 2-4 0,0-5-6 15,-6 18 4-15,6-11-1 0,1-1-5 16,1-2-3-16,-1 0-3 0,2-1-4 0,4-3 6 15,4-9-9-15,5-1 6 0,3-3-8 0,-1 0 1 0,3-4 2 16,3 2-2-16,3-1 2 0,3 1 9 0,7-3-6 16,10 1-4-16,13-2-8 0,15-3 7 0,5 2 0 15,4-2-6-15,-1-5-5 0,4 1-41 0,-2-1-32 16,-5-1-32-16,-2-3-41 0,-4-1-43 0,-17 1-51 16,-1-1-48-16,-4-7-52 0,-5 1-228 0,-8 1-614 0,-6 0 272 15</inkml:trace>
  <inkml:trace contextRef="#ctx0" brushRef="#br1" timeOffset="-130088.23">9201 15295 276 0,'-25'-13'217'15,"7"3"31"-15,0 3 2 0,5 1-17 0,2 5-22 16,-2 2-11-16,-5 9-2 0,2 1-2 0,-6 11 2 16,2 7-4-16,-1 15-10 0,-1 3-13 0,4 6-14 15,-10 26-7-15,14-20 13 0,-4 23-28 0,9-24-13 16,0 1-14-16,-1 0-12 0,-2 24-3 0,3-25-15 16,-2 22-18-16,-1-24-48 0,-8 26-50 0,5-23-61 15,-12 22-83-15,4-25-105 0,-13 18-271 16,8-25-604-16,-8 1 268 0</inkml:trace>
  <inkml:trace contextRef="#ctx0" brushRef="#br1" timeOffset="-128338.2">11882 12091 62 0,'-167'-81'149'0,"-8"8"-11"0,-4 5-2 0,-5 8-1 15,-8 2 5-15,-9 8 0 0,2 3 6 16,-8 8-2-16,-8 4 4 0,-11 13 3 0,0 10-8 0,-6 9 3 16,-13 10 2-16,-4 12-3 0,5 17-9 0,-4 6 1 15,4 19-9-15,5 13-11 0,12 11-11 0,3 6-1 16,8 15-6-16,13 15-7 0,14 11-5 0,7 6 0 16,14 5-9-16,9 3-10 0,20 6-6 0,20 7 5 15,17 2-8-15,20-7-6 0,21 1-10 0,15 7 7 0,14 5-7 16,13-3-8-16,15 1-1 0,14 4-4 0,12 9 1 15,10 0-1-15,14 1-12 0,15-4-2 0,12 6 0 16,11 0-5-16,16-2 2 0,14-5-2 0,6 5-2 16,19 1 12-16,13-1-13 0,16 0 19 0,9 1-7 15,15-10 9-15,11-8-8 0,18-6-19 0,4-9-7 16,0-7 3-16,6-12-10 0,-3-9-13 0,2-12 5 16,0-13 9-16,1-11 29 0,-7-18-2 0,3-15-3 15,5-14 15-15,-3-18 18 0,8-15 29 0,-2-20 34 16,-1-23 11-16,6-24-2 0,0-22-7 15,-2-23-2-15,-2-14-2 0,2-15-15 0,-14-22-6 0,-11-16-13 16,-11-6-1-16,-20-3-11 0,-22-8-6 0,-15 0-5 16,-28 7 2-16,-16 14-9 0,-11 7-8 0,-10 12-1 15,-7 8-3-15,-10 13-7 0,-10 8 1 0,-8 2-24 16,-14-4-15-16,-12-8-10 0,-14-6-17 0,-14-2-23 16,-10 1-20-16,-17-4-35 0,-21-10-44 0,-24-9-45 15,-28-1-8-15,-34 1 25 0,-38-1 15 0,-25 10 46 16,-18 4 54-16,-14 10 33 0,-1 17 37 0,14 9 25 15,7 8 7-15,14 9 12 0,15 14-4 0,20 6-6 16,13 11 2-16,11 5-2 0,5 6-2 0,5 11-5 16,-3 3 2-16,-1 2-3 0,3 4-2 0,1 9 2 15,-6-2-1-15,10 8 11 0,1 4-28 0,13 7-14 16,11 1-11-16,13 6-13 0,36 6-5 0,6 2-32 16,15 4-27-16,7 3-34 0,2 5-33 0,7 6-33 0,7 6-34 15,8 4-69-15,5 15-215 16,8 3-560-16,3 1 248 0</inkml:trace>
</inkml:ink>
</file>

<file path=ppt/ink/ink12.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8191" units="dev"/>
          <inkml:channel name="T" type="integer" max="2.14748E9" units="dev"/>
        </inkml:traceFormat>
        <inkml:channelProperties>
          <inkml:channelProperty channel="X" name="resolution" value="1290.03943" units="1/cm"/>
          <inkml:channelProperty channel="Y" name="resolution" value="2064.71338" units="1/cm"/>
          <inkml:channelProperty channel="F" name="resolution" value="0" units="1/dev"/>
          <inkml:channelProperty channel="T" name="resolution" value="1" units="1/dev"/>
        </inkml:channelProperties>
      </inkml:inkSource>
      <inkml:timestamp xml:id="ts0" timeString="2020-11-29T06:54:41.337"/>
    </inkml:context>
    <inkml:brush xml:id="br0">
      <inkml:brushProperty name="width" value="0.05292" units="cm"/>
      <inkml:brushProperty name="height" value="0.05292" units="cm"/>
    </inkml:brush>
    <inkml:brush xml:id="br1">
      <inkml:brushProperty name="width" value="0.05292" units="cm"/>
      <inkml:brushProperty name="height" value="0.05292" units="cm"/>
      <inkml:brushProperty name="color" value="#FF0000"/>
    </inkml:brush>
  </inkml:definitions>
  <inkml:trace contextRef="#ctx0" brushRef="#br0">1740 3677 146 0,'4'-11'394'15,"-4"1"-11"-15,0 3-9 0,0 1-14 0,0 1-24 16,0-2-22-16,0 3-17 0,0 1-35 0,0 3-28 0,0-6-26 16,0 6-32-16,0 0-13 0,0 0-8 15,0 0-17-15,0 0-8 0,-4 21-11 0,4-3-7 16,-1 9-10-16,-2 7-5 0,1 15-9 0,-1 1-3 0,-2 3-6 15,1 2-5-15,4 4-7 0,-4 24 5 0,3-26-1 16,-4 24-3-16,1-23 4 0,4 25 0 0,0 5-1 16,1-4 2-16,2-25 1 0,-3 28-4 0,5-1-2 15,0 2-2-15,-5-6-2 0,0 1-4 0,1-3 6 16,3 9 6-16,-1-2 3 0,-10 5 4 0,11-1-1 16,-1 3-3-16,-6-3-1 0,3 3-4 0,0-1-2 15,-1 1 2-15,-3 13 3 0,0 0 0 0,3 0 3 16,-4 5-2-16,1-5 9 0,0 4-12 0,4-3-6 15,-4 4 6-15,3 6-14 0,-3 1 8 0,4-1 19 16,-1-2-26-16,1 4-18 0,-4-1 19 0,4 7 0 16,-4 0 1-16,-2-2 1 0,3 0-13 0,2-2-2 15,-2 0 1-15,3 6-1 0,-5 3-3 0,5-1-4 0,-1-3-7 16,-4 1-3-16,1 2 0 0,4 6 0 0,-5 2 0 16,1-4-3-16,2 0-27 0,-6-2 23 15,-2 5-4-15,2 4 9 0,2 1-9 0,-3-2-4 16,2 0-14-16,-3-2 0 0,2 4 0 0,-4 4 0 0,-2-2 0 15,3-2 0-15,-3-5 0 0,3 12 0 0,-2-8 0 16,0 3 0-16,-2-7 0 0,1-2 0 0,2 1 0 16,-2 1 0-16,4-4 0 0,2 0 0 0,-3-3 0 15,2-4 0-15,4-2 0 0,2 3 0 0,1-5 0 16,-1-1 0-16,3-6 0 0,-4 1 0 0,-2-4 0 0,5-2 0 16,0 3 0-16,-1-3 0 0,-3 1 0 15,4-3 0-15,-3-9 0 0,1-11 0 0,-4 8 0 16,-1-4 0-16,2-3 0 0,-2-5 0 0,3-29 0 0,-13 29 0 15,13-30 0-15,0 1 0 0,-8-3 0 16,4-1 0-16,1-1 0 0,3-17 0 0,-4-5 0 16,3-7 0-16,-3 3 0 0,5-7 0 0,-1-2 0 0,0-3 0 15,2-8 0-15,1 3 0 0,-1-5 0 16,-1-1 0-16,4-1 0 0,-10-17-119 0,-6-6-161 0,4-9-76 16,-7-20-66-16,-5-31-79 0,7 0-95 0,-2-5-391 15,5-6-1068-15,1-5 473 0</inkml:trace>
  <inkml:trace contextRef="#ctx0" brushRef="#br0" timeOffset="2499.58">1487 3687 321 0,'-8'-7'319'0,"-1"0"-10"0,0 0-27 15,3 2-7-15,-3-3-16 0,4 4-11 0,-1-2-5 16,2 1-5-16,-1 1-10 0,-1 0-13 0,4-1-10 15,-1 1-14-15,3-1-17 0,0 1-21 0,3 1-18 16,1-4-11-16,3 1-12 0,5-1 0 0,2 1-20 16,1-2-14-16,12-1-13 0,4 6 3 0,2-5-6 0,5-1-8 15,11 4-3-15,6-2-7 0,1 1-5 16,3 2-2-16,1 0-3 0,0 1-9 0,3 2 13 16,2-1-27-16,28 0 9 0,0 3-4 0,-2-1 4 15,2 0-2-15,3 1-3 0,5 1 1 0,3-1-4 0,-1 2-1 16,-1 5 0-16,12-6-1 0,0 2 0 0,9 4 0 15,5-1 6-15,2 3 0 0,4-3-1 0,5 7 7 16,1-6 1-16,5-3-1 0,5 6-1 0,6-5-2 16,-1 5-5-16,5-2 0 0,0-1 1 0,8 2-2 15,-1-2-1-15,1-1-3 0,0 3-1 0,5-3 11 16,5 4-16-16,0-3 2 0,-2 2-2 0,3-6 0 16,-3 6 2-16,4 1-4 0,-2 1 0 15,-4 1 0-15,2-4 6 0,3 8-2 0,5-7 6 16,-8 0-9-16,6-1-1 0,-6 2 1 0,3-5-4 0,6 8 3 15,-6-6-1-15,0 2-5 0,0-2 2 0,4 4 5 16,-2-3 3-16,-2-1-3 0,2-3-4 0,-1 4 5 16,1 0-1-16,-1 3-2 0,0 1-9 0,1-2 13 15,1 0 8-15,5-1-9 0,-3-3-3 0,2 5-4 16,-3-4 7-16,4 5-4 0,2-1 1 0,-5 1-2 16,4-2-10-16,1-1 15 0,1 0-3 0,2 3 1 0,-2 1-2 15,2-4 0-15,1 4 4 0,0-1-3 0,0 1-1 16,-2 4 4-16,0-6-1 0,0 4-4 0,1-3 0 15,-4 1 5-15,-4 2-5 0,0-1-2 0,-3 1 0 16,0 1 0-16,-9-2 0 0,-2 2 6 0,-5 1-2 16,-4-4-3-16,-4 2 1 0,-3-1 2 0,-9 2-1 15,-3-2-2-15,-7 4 4 0,2-3-3 0,-4-2 0 16,-4 2 2-16,-1 0 2 0,-7-1 3 0,-2-3 0 16,-4 3-3-16,-2 0-1 0,0 1 5 0,-5-1-1 15,-4 1 4-15,-1-2-4 0,-7 2 4 0,-2 2 2 16,-6-1-1-16,-24-2-4 0,28 5 9 0,-28-6-12 15,1-2 4-15,26 9 3 0,-35-8-5 0,-1 4 1 16,-3-2-12-16,1-1 13 0,-16-2-2 0,13 6 0 0,-13-2 0 16,-3-4 2-16,-2 5 4 0,0-3-6 0,-1 1-1 15,-4 2 0-15,-1-1 2 0,-1 2-3 0,-3 4 0 16,-1-2 4-16,1 3 0 0,-2 1-5 0,-2 2 2 16,-1 4-2-16,-2 2 2 0,2 1 0 0,2 14 1 15,-2 1 0-15,-5 1 3 0,2 6-1 0,-3-2 1 16,0 6 9-16,-5 23-7 0,-2-25-3 0,4 1 0 15,-8 24 2-15,-3-21-4 0,2 24 14 0,1 3-7 16,-2 2 3-16,4-1 7 0,-7 3-5 0,-3 5 3 16,2 1-1-16,0-1 9 0,-1 4 3 0,3 7 6 15,1 4 5-15,1-2-2 0,-5 5-2 0,2-1 1 16,2 3-1-16,-1 1-1 0,-4 5 8 0,6 4-1 16,-2 0-2-16,-1 0-3 0,3-3-2 0,-6 3 0 15,6 4 0-15,4-1 0 0,0 1 2 0,-2 0-6 16,3-1-2-16,2 1 4 0,3 2 7 0,-2 0-2 15,2-2 9-15,-1 2-10 0,2-5 3 0,0 0-2 0,-2 6 12 16,5 1-5-16,-1 1 7 0,2-1 5 0,-5 1-4 16,-3 1 7-16,2-2-3 0,-6 1-2 0,2 2-2 15,-3-1-6-15,-3-4-2 0,-2 8-3 0,0 3 2 16,-4-9-11-16,0 5 0 0,0-5-10 0,-4-2 4 16,1-1 0-16,-4-1-8 0,3-4 2 0,-2-6-6 15,-5-1 5-15,4 0-11 0,2 1 9 0,-1-3-14 16,1-4 11-16,1-2 11 0,-1-1-7 0,0-5-1 15,1 1-2-15,0-2 2 0,-1-7-2 0,4 2-12 16,-3-2 26-16,2-3-13 0,-5-7-2 0,4 3 3 16,4-5-1-16,-4-5-12 0,0-24 4 0,3 29-6 15,2-26 7-15,-10 24-4 0,10-25-5 0,-2 23 3 16,8-26-2-16,-8 0 0 0,4 3-4 0,-3-3 5 0,-2 1-5 16,2-4-1-16,-2 3 0 0,2 0 0 15,0-9 2-15,-3 0-1 0,2-11-5 0,-1-2 4 16,1-1 1-16,-5-2-1 0,3 3 9 0,-5-7-13 0,-2 1 5 15,0-3-16-15,-2-2 10 0,-3-4 4 0,0-1-6 16,1-3-1-16,-6 1-4 0,-3-7-6 0,0 0 0 16,-8-4 4-16,1 3-1 0,-2-1-3 0,-13-7-4 15,-2 2 11-15,-4-2 1 0,0 0 6 0,-2 0-6 16,-4 0 4-16,-30 0 1 0,3 0-1 0,27 3-1 16,-37-3-1-16,2 0-1 0,0 0-2 0,-2 0-3 15,1 0-3-15,-8 2 5 0,-2 0-9 0,-2-1 0 16,-5 1-2-16,-6-4-6 0,3 2-6 0,-2 0-4 15,-6-3 0-15,-4-2-5 0,-4 3-3 0,3-2-7 0,-5 1 6 16,-2-5 1-16,2 7 7 0,-4 2 2 16,0-5 12-16,-3 2-8 0,-2-4 5 0,-2 4 3 15,-3 0 4-15,-2-1 1 0,-3 1 1 0,-3 1 4 0,0 1-2 16,0-1 3-16,-9-4 4 0,3 1-2 16,-2 7 5-16,-1-3 0 0,-1-3-1 0,-4 3 4 15,0 3-3-15,0 0 7 0,-2 0-4 0,-3-3 2 0,4 2 0 16,-3 0 2-16,1 0-2 0,1 1-1 15,0-1 9-15,1 0-3 0,-4 4-5 0,7-3 8 0,-3 1-10 16,1 1 4-16,-3 2-5 0,3-5 2 0,1 3-5 16,-3 1-3-16,1 0 8 0,-1-1-5 0,2-3 10 15,-4 2-12-15,4-3 0 0,-5 2 7 0,-1-2-4 16,3 2 2-16,0 0 0 0,-2 1-1 0,-1-3 5 16,-5-1-2-16,3 2 3 0,1 1-4 0,-3 3 5 15,3-6 2-15,3 5-4 0,-1 1 0 0,-4-4-1 16,9 2 4-16,-1 0 1 0,2 1-1 0,4-1-1 15,0 0 1-15,1-1 1 0,1-2-1 0,-1 0-4 16,7 2 2-16,2-2-1 0,0 0 3 0,1 1 1 16,1-2-2-16,0 0-2 0,6 0 0 0,-3 0-1 0,4 3 4 15,2-3-2-15,1-3-4 0,-1 1 1 0,4 2 1 16,3 2 0-16,-1-2 4 0,2 3-2 0,3-2 1 16,-1 2-2-16,11 0 1 0,-1 2-4 15,2-7 6-15,6 3-4 0,5 1-1 0,1-2 4 0,3 2-5 16,5 0 30-16,7-1-7 0,2 0 2 0,4 0-5 15,1-1 2-15,2 0-3 0,28 0-1 0,-2 0-1 16,-26-2 0-16,30 2-6 0,-2-1 4 0,2 2-2 16,2 1 0-16,3-3 6 0,16 0 1 0,-13-2 5 15,13 0 2-15,2 1-1 0,2-1 9 0,4 2-1 16,1-2 3-16,3 1-26 0,28 2 0 0,-38-4 7 0,38 4-1 16,-32 0 4-16,32 0 1 0,-23-4 7 15,23 4 4-15,0 0 4 0,0 0 1 0,0 0 5 0,-28-4-3 16,28 4 4-16,0 0-1 0,0 0-1 0,0 0-2 15,0 0-7-15,0 0 9 0,0 0-5 16,0 0 8-16,0 0 1 0,0 0-6 0,0 0 1 16,0 0-6-16,0 0 2 0,-9-14-5 0,9 14-2 15,0 0-6-15,0 0-4 0,0 0-11 0,0 0-11 0,28-24-26 16,-28 24-16-16,9-11-34 0,-9 11-51 16,10-16-82-16,-10 16-102 0,12-25-118 0,-7 8-138 0,-4-2-409 15,0-6-1065-15,-5-3 471 0</inkml:trace>
  <inkml:trace contextRef="#ctx0" brushRef="#br0" timeOffset="-4527.96">7970 8045 114 0,'-28'-13'264'0,"-1"1"-23"16,-3 0-4-16,-15-6 1 0,-3 2-6 0,0 3-10 15,-5-3-13-15,-4 3-9 0,-2-4-14 0,0 2-6 16,-27-3-3-16,25 4-5 0,-1-1-2 16,-28-2-8-16,27 5 7 0,-26-5-5 0,26 9-12 0,-27-8-4 15,3 1-10-15,21 8-8 0,-27-5-7 0,1 3-4 16,-1 1-8-16,1-4-6 0,-4 7-10 0,4-4-5 15,-7 3-12-15,4 0-8 0,-3 1-6 0,-6 1 2 16,7-3-2-16,-6 1-14 0,-1 5-7 0,2 1-1 0,2-3-2 16,4 3-3-16,4 2-1 0,1-1-3 0,4 2-3 15,26 0-1-15,-1 2 0 0,-3 2-5 0,0-5 3 16,-25 5-5-16,33 1-7 0,-2-6 3 0,-3 5-3 16,1 0 0-16,2-1 3 0,3 3 3 0,1 0-1 15,3-2 2-15,-5 3-1 0,6-2-3 0,-1-1 2 16,1 4 6-16,3 2-11 0,-4 0-2 0,3 1-10 15,3-2-2-15,11 3-2 0,1-3 3 0,0 2-2 16,0 0 3-16,4 1 2 0,-1-1-4 0,3 3-2 16,2-2 0-16,1 2 2 0,2 2-4 0,-2 0 4 0,5 4-5 15,2-4 5-15,-6 5 0 0,6-4-3 0,1 2 1 16,1 1 2-16,1-1-3 0,2 2 2 16,-1-2 2-16,4 0 0 0,-2 2 4 0,1-1-4 15,4-4-4-15,-1 5 3 0,-2 0 2 0,7-6-2 0,0 2 1 16,1 3-4-16,-4 4 4 0,2-3 0 15,5-5-2-15,-3 0 1 0,1 8 0 0,2-8 3 0,-1 0-5 16,2 1 3-16,0-3 0 0,2 8 5 0,-2-4-7 16,1-2 2-16,2 2 1 0,-3 4-3 0,4-6 3 15,-2-1-1-15,3 3-1 0,-1-3 2 0,4 7 2 16,-3-5-4-16,0-3 1 0,4-1 2 0,0 1 3 16,-1 0-6-16,3-2 6 0,1-1 1 0,1 1 5 15,1-1-6-15,7 3 3 0,0-3 3 0,-3-1 1 0,7 1 4 16,-7-4-2-16,6 5 1 0,6-1-3 15,-3 1 1-15,1-3-3 0,0-2-1 0,1 1 0 16,-1 2 5-16,0-4-6 0,3 3-1 0,-4-3 0 0,6 0-6 16,-2-2 4-16,-1-2 3 0,4 4-7 15,0-2 3-15,1 0 2 0,-3-2-3 0,1 0 2 0,1 0-2 16,1-2 0-16,-2 0 0 0,3 1-1 0,1-3-5 16,-3 0 7-16,1 2 2 0,1 0-5 15,0 2 1-15,-6-1-2 0,6-3 2 0,-4 0-1 0,1 2 1 16,-1-2 1-16,1 1-8 0,1-1 4 0,-4 0 1 15,5 2 2-15,-1-3 0 0,1-1 0 0,-1 3-1 16,1 1-2-16,-1-3 1 0,2 0 3 0,-1 2-5 16,-1-2 1-16,-1 3 1 0,2-1-2 0,-1 3 2 15,-2-3-1-15,4-2 1 0,-5 3 0 0,3-2 0 16,-1 0-4-16,1 3 4 0,-1-4 0 0,-1 3 0 16,-2 0 0-16,1 2-2 0,1-3 2 0,-2 0-2 0,0-1-2 15,1 0-2-15,-3 2 4 0,0-1 0 0,1 1 2 16,-2-1-3-16,-5 1 1 0,7-1 1 15,-1 1-1-15,-7 0-1 0,7 3 4 0,-5-4-2 0,-3 1-2 16,2 0 3-16,-1-1-3 0,0-2 2 0,0 5-1 16,-1-1 0-16,3 1 1 0,-1-4 0 0,5 6-6 15,-2-2 6-15,1-3 2 0,5 4-5 0,-1-2 6 16,-3-2-2-16,6 4 2 0,-1-1-2 0,5-1 2 16,-4-2-2-16,2 3 1 0,-1 1-2 0,1-2-1 15,1-2 0-15,-3 4 0 0,-1-2 2 0,2 1-2 16,-2-1 1-16,-1 1 0 0,-2-2-1 0,2 4 0 15,-4-4-1-15,2 1 2 0,-2-1 2 0,3 3-2 16,-1-5 6-16,3 2-7 0,-4-2 2 0,8-1 3 16,-1 0-3-16,0 0 0 0,2-1-2 0,2 1 2 15,0-1-1-15,1-2 1 0,-1 2 1 0,0 0-2 0,-4-1 1 16,5 0-1-16,-3-1-1 0,-2 1 0 0,2 1-2 16,-4 0 1-16,0 1 4 0,-2-1-8 0,2-1 5 15,-6 0 0-15,2-3-3 0,0 3 6 0,-1-2-1 16,1 2-2-16,2-1 3 0,-2-1-3 0,5-2-2 15,2 0 4-15,0-3-1 0,0 4 1 0,0-3 0 16,-1 1 2-16,1-3-2 0,0 3-2 0,-3-3 0 16,2 0 1-16,-1-1-2 0,-2 1 3 0,0-2 0 15,0-1 0-15,-1 0-1 0,-2-1-1 0,0-2 1 16,-2-1-2-16,0-1 3 0,-1-2-3 0,-2 2 1 0,-5-3-1 16,4-4 0-16,-4 1 1 0,-2-1 0 15,-2 0 3-15,-1-2-4 0,0-3-1 0,-2 0 0 16,-3-2 1-16,0 1 0 0,-6-3-2 0,0 2 2 15,-3-4 1-15,-3 0-2 0,-9-12 1 0,-5 2-2 16,-6 4-1-16,-4-4 0 0,-7 0-2 0,-6-3 0 16,-23-12-16-16,18 19-16 0,-25-14-45 0,0 3-59 0,-1 3-63 15,18 13-70-15,-25-11-84 0,26 12-128 0,-2 0-259 16,3-2-808-16,1 0 358 0</inkml:trace>
  <inkml:trace contextRef="#ctx0" brushRef="#br0" timeOffset="-3709.05">8359 3914 261 0,'-54'-8'279'15,"2"3"-9"-15,-3 5-8 0,3 0-17 0,-1 5-12 16,2 5-14-16,1 0-12 0,2 2-15 0,11-1-18 16,-8 7-10-16,10 2-12 0,-8 9 0 0,2 4-29 15,3 3-7-15,2 3-7 0,4 4-12 0,0 7 6 16,5 0-8-16,7 3-6 0,-2 5-18 0,5-1 6 15,0 29-8-15,1-6 1 0,4-24-4 0,6 4-10 16,4 1 0-16,4 21 0 0,5-31 10 0,4 0-3 16,3 1 2-16,4-5 11 0,2-4-2 0,1-2 4 15,6 1 4-15,0-1 2 0,5-3-4 0,5-4-3 0,1 0-2 16,3-4 0-16,0-4 0 0,6-4 4 16,-1 2 6-16,-9-13-3 0,17 5 5 0,0-5 1 15,-3-1 1-15,-12-9 3 0,16-1-1 0,-1-4 2 0,-3-7-5 16,-12 1 5-16,12-8-3 0,-2-4-1 0,-1-3-1 15,-2-7-1-15,-2-2 6 0,1-9 1 0,-3-3 8 16,12-24-2-16,-9-4 9 0,-11-2-8 0,-2-11-1 16,-9-4-5-16,-9-5-8 0,-9-3-12 0,-6 4 14 15,-12 4 1-15,-5 1-4 0,-7 7 0 0,-12 2-5 16,-11 8-12-16,-9 7-6 0,12 23-8 0,-39-18-12 16,-8 15-5-16,-18 10 1 0,-9 7-4 0,-18 10-10 15,-11 12-44-15,-9 11-39 0,-13 11-16 0,-3 14-19 16,-2 9-57-16,6 10-75 0,10 9-105 0,10 13-109 15,18 4-132-15,6 3-454 0,18 2-1111 0,10 9 491 16</inkml:trace>
  <inkml:trace contextRef="#ctx0" brushRef="#br0" timeOffset="28855.24">2973 12221 135 0,'0'-5'383'0,"0"5"-40"15,0-5-37-15,0 5-35 0,0 0-26 0,0 0-7 0,-6 15 6 16,0 3 8-16,0 11 2 0,1 6-8 0,-1 21-7 16,-3 23-11-16,0 4-6 0,2 0-8 0,2 1-16 15,3-5-10-15,-2 10-7 0,1 1-6 0,-1 10 1 16,-1 5-21-16,2-3-14 0,3-5-16 0,0-2-10 0,-2-6-11 15,5 7-11-15,-3-13-3 0,2-22-11 16,2-3-11-16,0 2-5 0,2-4-6 0,0-5-17 16,-1-17-29-16,-1-1-31 0,2-6-48 0,-4-7-55 0,2-9-49 15,-3-1-33-15,2-7-62 0,-2-5-99 0,2-9-411 16,-3-15-841-16,-1-26 372 0</inkml:trace>
  <inkml:trace contextRef="#ctx0" brushRef="#br0" timeOffset="30292.8">2627 12313 98 0,'0'-5'324'16,"1"1"-20"-16,-1-4-23 0,2 5-24 0,1-2-17 15,1-1-21-15,5 0-14 0,4 1-15 0,5 0-9 0,7-6-13 16,5 6-20-16,0-1-4 0,5-1-6 0,-2 5-17 15,5-7-7-15,12 2-14 0,1 2-1 16,7-3-7-16,0 3-10 0,4 0-4 0,3-5-2 0,33-4-4 16,-2 2-11-16,1 5-10 0,2-5 0 0,-6 1-5 15,7-3-1-15,2 2-2 0,4 5 1 0,0-4 8 16,5 5 1-16,-1-2-1 0,3 0-6 0,-1-1-2 16,2 2 1-16,-4 0 2 0,1 2-10 0,1-1-1 15,0 1-1-15,4-1-1 0,-4 0-1 0,2-2-5 16,2 1 0-16,-2 0-1 0,3 0 0 0,5-1-6 15,2 3 3-15,-3-4 3 0,1 1-3 0,-2 1 0 16,5-5 1-16,5 7 2 0,-1-4-2 16,3-3 4-16,3 4-3 0,0-1-2 0,1-3 4 0,-2-1-5 15,7 1-3-15,1 3 10 0,-2 1-12 0,1 0 1 16,-2 4-2-16,4-3 5 0,2 0-5 0,-3 3 9 16,-1 1-5-16,1 1 2 0,-4 2-4 0,0-1 3 15,0 1-2-15,2-1 7 0,-5 1-10 0,-3 1-3 0,-2-1 0 16,-1 2 0-16,-2-1 0 0,3 3-2 0,-2-1-1 15,1-1-5-15,-4 2 1 0,-1 0-2 0,4 0 3 16,-2 3-1-16,1-4-1 0,1-1 0 0,-1 3 4 16,-8 2-10-16,-5-3 3 0,-2-3 0 0,-4 6 2 15,-5-4 2-15,-2 0 3 0,-4-2 3 0,-5 2-2 16,-28-3 6-16,0 0 6 0,28 0 3 0,-33 0 1 16,-2 4 6-16,-2-5 7 0,-15 1-3 0,-1-3 10 0,0 3 4 15,-5 0 3-15,1 0-1 0,-6 0 1 16,-2 0 0-16,-5-3-1 0,-4 3 0 0,-4 0-1 15,-3 0-3-15,1 0-1 0,-3 0-5 0,-3 0-6 0,0 0-1 16,-6 0-2-16,10 0 5 0,-3 0-13 16,-7 0-7-16,5 0-8 0,-5 0 8 0,4 6-6 15,1 1-4-15,-1 2 5 0,2 4 2 0,-1 4 1 16,3 6 2-16,0 3-1 0,-1 4 1 0,1 2 0 0,1 2-2 16,5 14 3-16,0 0-3 0,0 6 5 0,-1-5-2 15,2 8-4-15,-1 1 4 0,9 20-2 0,-10-22-3 16,1 0 0-16,2 3 1 0,0 0-3 0,-2-1-2 15,9 22-1-15,-10-27 1 0,5 7-2 0,3 18 4 16,-4-23-4-16,-4 0 0 0,1 0-3 0,-1-3 2 16,1 2-1-16,1-4-1 0,-1-5 1 0,-1 0 0 15,-3-11-4-15,-5-3 2 0,3-1 0 0,-3-2-5 0,-1 1 6 16,0-9-3-16,-2-3-1 0,-2 4-1 0,0-4 3 16,-5-2-3-16,4-5 2 0,0 2-2 15,-6-3 6-15,1 2 1 0,-4-2-2 0,-6 0 5 0,-1-2-5 16,-8 2 3-16,-7-4-4 0,-3 3 3 0,-4-3 2 15,-16-2-3-15,-5 2-6 0,-1-3 2 16,-2 0 0-16,-3-1-1 0,-25 1 1 0,0-2-1 0,25 2-1 16,-34 1 1-16,-1-2-1 0,8 0 12 15,-5 3-12-15,3-3-3 0,-1-1 1 0,-2 0 2 0,3 3 0 16,-8-1 0-16,-3 0 1 0,2-1-1 0,-6 2 10 16,3 0-14-16,1-3 3 0,-2 5-2 0,1-5 4 15,-4 1-2-15,-3 0 1 0,1 7 2 0,-5-7-4 16,9 3 0-16,-3-1 0 0,-2 1-1 0,-2-2 3 15,1 1 0-15,-3 2 1 0,1-1 2 0,0 1-13 0,0-2-2 16,-1 1 2-16,11 1-9 0,-11-2 7 0,6 2 0 16,-2-5-1-16,2 2 0 0,1 3 2 0,7-3-3 15,-4 1 4-15,4-2 1 0,-2 0 1 0,-3 2 1 16,-1-3-2-16,-2 4-2 0,5-3 2 0,1 2 2 16,1-2 1-16,-5 2-2 0,-4-3 3 0,7 1-3 15,-8-1 1-15,4 3-2 0,-2 0 2 0,5 1-4 16,-1-1 1-16,2-1-2 0,-6-1 6 0,7 1 0 15,-5-2-2-15,5 2 2 0,-4 0 1 0,5 1 0 16,2-3-3-16,-1 3 0 0,1-3 4 0,-2 2-1 16,1 3 3-16,1-2 0 0,-1-1-3 0,5-2 3 15,3 5-1-15,0-3 0 0,3 2 1 0,-2-1 2 16,29-3-2-16,-29 3 3 0,3-1 7 0,26 0-9 16,-26 1-2-16,29 0-1 0,-2-3 0 0,1-2 2 0,-1 4 2 15,1-5-3-15,1 1 3 0,-1 1-4 0,6 2 2 16,-1-1 1-16,1-3-2 0,7 1 1 0,-1 1-1 15,14 1 2-15,-2-2 0 0,2 0-3 0,-3 4 2 16,2-5-1-16,1-3 5 0,5 4-5 0,-2-1-2 16,1 1 4-16,5 2-5 0,-3-3 4 0,6 3 1 15,-3-1 0-15,7 0-3 0,3-2 1 0,2 1 1 16,1 2 1-16,5-2 0 0,1 2 5 0,0-1 7 16,3 1 2-16,7 0 3 0,-9-3 0 0,9 3 1 15,-7-1-4-15,7 1 0 0,-5 0-4 0,5 0 6 16,0 0-5-16,0 0-4 0,0 0 5 0,0 0-1 15,0 0 1-15,0 0-1 0,0 0 1 0,0 0-3 0,0 0-4 16,-7 4 4-16,7-4 0 0,0 0 13 16,0 0-10-16,0 0 2 0,0 0 5 0,0 0 1 0,0 0 3 15,0 0 0-15,0 0 5 0,0 0-7 0,0 0 4 16,0 0-1-16,0 0 1 0,0 0-3 16,0 0-1-16,0 0 1 0,0 0-5 0,-7-5-1 0,7 5-4 15,0 0 5-15,0 0-9 0,0 0-17 0,-4-3-18 16,4 3-52-16,-10-4-84 0,1-3-116 0,-9 0-134 15,4 0-176-15,-13-6-399 0,0-6-1069 0,3-5 472 16</inkml:trace>
  <inkml:trace contextRef="#ctx0" brushRef="#br0" timeOffset="34562.04">11794 12380 202 0,'-12'-7'209'0,"3"2"-12"0,0 0-15 15,-2-4-15-15,-1 3-15 0,0 0-11 0,-1 1-9 16,-5 0-12-16,5 0-5 0,3 3-12 0,-7-1-2 16,5 2-11-16,-2 0-2 0,-1-1-7 0,3 1-5 15,0-1-2-15,-2 4-5 0,4-1-5 0,-3-1-1 16,1 2-2-16,0 0-5 0,-6 1 4 0,0-1 0 16,0 3-1-16,5 0 0 0,-2-1-5 0,-2 2-3 0,0 0-3 15,5 0-3-15,-6 1-8 0,4 3 4 0,-2-1-9 16,1 3 0-16,2-1-7 0,0 1 2 0,-1 0-11 15,1 2 2-15,0 0-1 0,3 1-3 0,-3-1 3 16,3 2-3-16,1 0 0 0,1 0 1 0,-2 1-1 16,1 1 1-16,1 1-2 0,1-2 5 0,-1 2-4 15,0 0 6-15,1-2-1 0,0 3 1 0,-1-3 1 16,2 3-2-16,0-1 2 0,2 0 1 0,-1-1-3 16,2 2 3-16,1-2-2 0,-1 3 0 0,3-1 0 15,0-4-2-15,4 1 1 0,-3-1 0 0,2 1 2 16,-1 1 6-16,4-3 0 0,-1 2-1 0,-1-1 0 15,1-1 1-15,2 2-1 0,0 0 3 0,2-3-7 16,-2 2 3-16,6-2 6 0,-4 0 4 0,2 1 3 16,2-2 10-16,3 0 2 0,-1-1 4 0,4 0 2 15,3 2-1-15,-2-5 6 0,6 0-3 0,-1 1 6 0,-1 0-11 16,-3-3-2-16,2-3-2 0,1 6-1 0,3-5-7 16,-7 0 1-16,1-1-3 0,1 0-6 0,-2-3-4 15,2 2 6-15,-2-2-8 0,-1 2 2 0,2-2-3 16,2-1 1-16,-5-4-2 0,5 3 5 0,-3-2 1 15,-2-1 1-15,2-1 4 0,0 0-4 0,-2-2 6 16,1-1-3-16,0 1 6 0,-1-3-1 0,5-2 0 16,-5 0 2-16,4-4 0 0,-2-1-2 0,2-4 0 15,-4 3 6-15,1-4-9 0,-6 7 2 0,6-7 1 16,-4 1 0-16,3 1 1 0,-8 4 5 0,0-2-1 16,2 2 4-16,-4-2-1 0,2-2 2 0,-5 2-1 15,0-1 0-15,2 1-2 0,-5-1-4 0,-2 0-2 0,3 0-3 16,-3-7-4-16,-3 1 3 0,2 5-11 15,-3-4 1-15,-1-1-3 0,-3 7-3 0,-1-11-4 16,-1 7-2-16,1-5 0 0,-5 4-3 0,-1 0 0 0,-1 2-2 16,2 0-3-16,0 5 0 0,-1-3 1 0,-2 4 2 15,5 1-7-15,-5 2-1 0,4 2-1 0,-2-1 0 16,2 3-1-16,3 2 0 0,-4 0 3 0,2 3-3 16,0-2-3-16,0 2 1 0,-1 1 0 0,2 2 2 15,-2 0-3-15,-1 0 0 0,-5 2 4 0,-2 1-1 16,0 0-14-16,0 2-24 0,-3 4-32 0,-3 1-37 15,5-3-53-15,-2 4-63 0,-4 0-59 0,2 3-53 16,-2 2-71-16,0 0-419 0,-1 1-892 0,-2 2 396 16</inkml:trace>
  <inkml:trace contextRef="#ctx0" brushRef="#br0" timeOffset="60778.65">12144 3289 146 0,'-22'-17'236'0,"0"0"-13"0,2 0-9 0,-3 0-9 15,-2-1-9-15,0 0 0 0,0 3-12 0,-1 1-5 0,3-3-11 16,-4 3-7-16,-1-2-5 0,0 3-16 0,-5-2-4 16,-3 4-9-16,-1-4-1 0,-13-6-7 0,0 1-9 15,-1 3 2-15,-1 0-3 0,-3 0 0 0,-1 2-9 16,-1-1-7-16,0-2 2 0,-2 4-6 0,-1 2-10 16,-1-5 0-16,2 5 1 0,-4 0-1 15,3 0-14-15,-1 2 3 0,1-2-7 0,-4 2 5 0,0 1-2 16,0 1-3-16,-5-1-1 0,5 3-3 0,-25-3-5 15,29 4-2-15,1 3-4 0,-2-5 5 16,-3 4-3-16,-3-2 2 0,2 3-2 0,0-1-5 16,1 3 1-16,-3 0-2 0,-23-3-6 0,26 6-1 0,0-3-2 15,3 0-3-15,2 3 0 0,2-1-7 0,3 1 2 16,-1 1-3-16,18-1-2 0,-17 0 1 0,16 2-5 0,-2 1-7 16,2 1 4-16,2-2 10 0,-5 3-12 15,4-1 1-15,-1 0-5 0,1 1 2 0,0-1 0 16,-3 3-1-16,4-2 6 0,-2 3-8 0,-1-2-2 15,1 0 2-15,0 2-2 0,2 0-1 0,0-1 2 0,0 0 4 16,2-2-6-16,-3 6-3 0,3-1 3 0,-1 0-1 16,-2 0 4-16,-14 5-3 0,14-5 2 15,0 2-1-15,1-3 1 0,0 1-5 0,3 3-1 0,-3-3 5 16,2 0 4-16,3 3-8 0,-1 0 8 0,3-2-7 16,-2 2-3-16,-1 1 1 0,-2-2 8 0,2 3-6 15,0 1-1-15,3 0-7 0,-2 1 6 0,0 0 1 16,1-1-1-16,4 1 4 0,-4 0-3 0,1 0-1 15,2 1 8-15,2-3-9 0,-6 3 3 0,4-1-1 16,2 0 2-16,2 0 0 0,-2-1 1 0,0 2-3 16,3 0 2-16,-1-2 1 0,4-2-2 0,-3 1 1 15,1 1-6-15,6-6 6 0,-4 5 5 0,4-5-5 16,0 1 1-16,-1 0 1 0,-4 6-4 0,-1-2 6 0,2 0-3 16,5-3 0-16,-1-1-1 0,-3 1-1 15,-1-1 1-15,2 6 1 0,1-8 0 0,0 2 1 16,0 0 0-16,-1 0-2 0,2-2 4 0,-5 6-2 0,3-6-1 15,-5 5-4-15,8-4 9 0,-9 4 1 0,5-4-2 16,1-1 2-16,-2 6-5 0,2-5-2 16,1-1-1-16,0 2 9 0,-4 5-6 0,-4-4 0 15,8-2-2-15,-4 4 0 0,-3 1-2 0,9-6-2 0,-4 3 4 16,-2 0 9-16,-1 2-8 0,-2 0 1 0,9-4-4 16,-2 0 4-16,1 1-1 0,-4 4 1 0,5-4-7 15,-2 0 9-15,3 1-4 0,-9 2 5 0,2 0-3 16,3-3 2-16,-3 3-2 0,4-3 3 0,1 2-1 15,-3 2-1-15,1 2 1 0,2-6-3 0,-3 6 3 16,7-3 1-16,-7 5-3 0,0 0 3 0,0-1-3 16,3 2 2-16,-1-7-1 0,1 6-1 0,-3 0 3 15,2-1 1-15,-1 1-3 0,0 2 0 0,1-2 0 16,0 2 2-16,-1-4-3 0,-1 4 2 0,1 0-4 0,4-1-3 16,-5 2 6-16,3-1-1 0,-3 1 0 15,2-4-1-15,1 4 0 0,-2-1 3 0,0-1 2 16,-1 3-5-16,1 0 0 0,-3-1 1 0,4-2-2 0,-5 3-2 15,2-1 3-15,2 2-2 0,3-3 0 0,-4 0 2 16,6 3 1-16,-4 2 0 0,3-1 3 0,-2-1-4 16,-2 3 2-16,2-2 4 0,0-1-6 0,2 1 0 15,-1 2 0-15,1-1 1 0,-1-2-3 0,4-1 2 16,-2 0-1-16,1 2 3 0,2-4-5 0,-4 5 5 16,3-2-4-16,1 1 1 0,0-1-5 0,0 1 5 15,1-2 2-15,1 4-2 0,2-4-1 0,-3 0-1 16,5 0 4-16,-2 1-1 0,3 2 0 15,3 0 2-15,-4 1-2 0,2 0 0 0,1 1 1 16,1-1-1-16,1 4 0 0,0-5 0 0,1 2 0 0,1 0-2 16,3-1 1-16,-3 2 1 0,4-1 3 0,-2-2-2 15,1 4-2-15,1-3 1 0,2 3 1 0,-1-1 0 16,-1-1-2-16,5 1 2 0,-1-3 0 0,-1 0-1 16,1 2 0-16,2 1 2 0,-4-3-2 0,4 3 0 15,8 11 9-15,-8-12-8 0,2 0 1 0,2 0 0 0,0 1-2 16,3-2 5-16,-1 2-2 0,2-1-3 0,6 9 2 15,-5-13 0-15,1 3-3 0,2-2 2 0,7 8 2 16,0 1-1-16,-6-10 1 0,-2-4-2 0,5 4 2 16,-2 0-8-16,0-4 7 0,13 11-1 0,-12-13-2 15,2 5 7-15,10 4-4 0,-10-8-2 0,8 6 1 16,-8-7 1-16,2 1-2 0,8 5 2 0,0 4 5 16,-9-11-6-16,14 6 8 0,-13-6-6 0,0-3 1 15,11 7-1-15,2-2-2 0,-13-5 1 0,14 4 1 16,-1 0 0-16,2-3-2 0,-10-4-5 0,8 4 7 15,5-2-3-15,-15-5 2 0,18 2-2 16,-17-2 1-16,15-1-1 0,-16-1 1 0,0 0-2 0,3-3 3 16,2 0 0-16,10 0 1 0,0-1 0 0,2 4-2 15,-15-6-1-15,16 0 1 0,-2 3 0 0,-12-4 1 16,13-1-2-16,2 2-2 0,-3-2 1 0,0-1-1 0,0 5 1 16,2-7 0-16,-4 2 0 0,1-3-5 0,4 1 4 15,-2 0 4-15,-1 1-2 0,-1-5 2 16,-12 3-2-16,2-1 0 0,-1 0 1 0,12 0-1 0,-11 1-1 15,10-1-1-15,-1-3 0 0,-12 0 1 0,3 2 0 16,9-4-2-16,-12 1 0 0,16 0 2 0,-17 1-2 16,1 0 1-16,12-6-1 0,0 9 2 0,1-11-1 15,-1 5 2-15,0 0-1 0,1-1 1 0,0 0-3 16,-1-2 0-16,2 5 6 0,-2-4-4 0,0 5 2 16,4-6-5-16,-2 7 2 0,-11-2-2 0,11 0 1 15,2-4 1-15,-17 8-3 0,19 2 2 0,-19-1 0 16,3 2-1-16,-3-7 2 0,3 5-1 0,-3 0 1 15,1 2 2-15,0-5-3 0,-5 4-2 16,2-3-1-16,2 4-2 0,-2-4-6 0,3 0 4 0,0-3-1 16,11-10 2-16,-12 9 5 0,12-7-4 0,3 0 0 15,-14 4-1-15,-2-3 3 0,15-8-1 0,-1 4 1 16,-3-2-4-16,0-4 6 0,-12 7 3 0,7-6-3 0,-9 5 6 16,11-10-6-16,-12 8-1 0,7-10 0 15,1 3 8-15,-9 4-9 0,-3 0 5 0,11-7-6 16,-2-2 4-16,-1 0-3 0,0-1 2 0,0 0-2 0,-8 7 1 15,11-6 0-15,-1-4 1 0,1 1-2 0,-6-5 1 16,7 1 1-16,-4-3-2 0,5 7 3 0,-11-2-2 16,1 1-1-16,-2-1 1 0,-7 12 1 0,9-14 0 15,-8 9 0-15,7-8 0 0,-5-5 1 0,3 3 0 16,-9 9-4-16,5-13 3 0,-1 1 0 0,3 2-4 16,-4-5 2-16,-2-5 1 0,8 1 1 0,-6 1-1 15,1 0-1-15,-3 0 0 0,3 1 0 0,-3-2 0 16,1 2 2-16,1 1-3 0,-5 1 0 0,-1 0-1 15,3 4 0-15,-9 8 2 0,6-12-1 0,-2 3 0 16,1-1 0-16,-6 9 1 0,8-7-2 0,-7-6 3 16,1-1 1-16,-3 1-2 0,-1 1-1 0,0-1 0 15,3-1 2-15,-3 1-1 0,-1 0 0 0,2-2-2 16,-3 4 1-16,-1 12 4 0,1 0 0 0,-1-2 6 16,-3 3 0-16,3 0 5 0,-4 0 0 0,1 0-3 15,-1 2 3-15,3-5 1 0,-3 4 5 0,-3 0-4 16,1 4 7-16,-1-2 1 0,-1 2 0 0,2 2 2 0,-2-4 3 15,0 4-3-15,-5-2 1 0,1 2 3 0,2 1-4 16,-3-1-2-16,0 0-1 0,0 1 1 0,0 2-6 16,-1-3 4-16,-4 5-6 0,1-1 0 0,4 5-1 15,-4-3 0-15,2 4-4 0,-1 0 1 0,-4-3-4 16,3 3 7-16,-6-1-8 0,2-1 1 0,2 4 0 16,-2 2-1-16,-3-5-4 0,0 0 2 0,4 5-1 15,-6-6-1-15,0 5 6 0,1-5-6 0,1 1 3 16,-2 2-3-16,8 2 2 0,-8-2 5 0,9 2 6 15,-5 1-5-15,4-1 0 0,-2 2 7 16,2-5 2-16,-2 5 1 0,3-2 2 0,1 3 4 0,0-2 0 16,2 2 0-16,0 2-4 0,-3-3 3 0,8 3 2 15,-4-3 0-15,0 4-2 0,0-4-2 0,-5 2-1 16,4-4 0-16,-2 2-4 0,-3 2 8 0,2-1-13 0,-5 0 5 16,4 0-9-16,-6-5 2 0,1 5 1 0,-3-1-7 15,-1-1 2-15,-4-2 2 0,0 4 1 16,0-2-6-16,1-1 2 0,1 2-2 0,-2-1 2 0,1 2 0 15,-1 1-1-15,9 1 5 0,1 1-4 0,1 2 2 16,3 0-4-16,-1 1 3 0,6 1 5 0,-5-2-11 16,2 3 1-16,3-1 2 0,-1 1-2 0,3 1 2 15,0 0-5-15,0 1 4 0,6 1-4 0,-7-4-9 16,2 4-9-16,5 0-26 0,-10 0-20 0,2 0-22 16,-1 2-32-16,-4 4-45 0,-2 0-47 0,-3 6-55 15,-9 2-48-15,-4 4-52 0,2 1-60 0,-18 6-423 16,3 1-921-16,11-7 407 0</inkml:trace>
  <inkml:trace contextRef="#ctx0" brushRef="#br1" timeOffset="-191088.79">4376 12085 177 0,'0'-5'363'16,"-1"1"-18"-16,1 0-14 0,-1 0-17 16,1 4-21-16,-3-5-30 0,3 5-18 0,0-4-30 0,0 4-19 15,0 0-25-15,0 0-21 0,0 0-6 0,-6 19 19 16,2 0-7-16,0 13 6 0,-1 4 3 0,4 17 5 16,-2 5-1-16,-1 3-5 0,4 23-3 0,-1-23-7 15,-3 26-1-15,3-5 4 0,-2-1-3 0,3-21-4 16,0 27-8-16,0 2-6 0,0-2-6 0,-4 1-6 0,3-1-6 15,0-1-8-15,-3-1-6 0,0-3-3 0,3-23-8 16,1 25-1-16,0-28-7 0,0 2 0 16,1 1-5-16,-1-4-5 0,4-2-10 0,0-2 0 0,-3-15-6 15,4-1-5-15,-2 0-8 0,-2-1-3 0,2-7-6 16,-2-1 2-16,0-9-5 0,-1 0-4 0,0-5-4 16,0-2 10-16,3-1-12 0,-2-4 3 0,-1-1-17 15,0 0-30-15,0-4-55 0,0 0-90 16,0-23-98-16,0-3-90 0,0-7-78 0,0-18-78 15,-4 0-415-15,8-10-1000 0,2-23 443 0</inkml:trace>
  <inkml:trace contextRef="#ctx0" brushRef="#br1" timeOffset="-189203.04">4488 12308 198 0,'3'-3'326'0,"-3"3"-11"16,0-6-16-16,0 6-14 0,0-6-24 0,0 6-22 16,5-2-28-16,0 0-19 0,4 1-18 0,4-1-19 15,0-2-13-15,6 2-11 0,4 1-14 0,6 1-10 0,2-3-8 16,4 2-14-16,-1-2-5 0,7 1-10 15,10-2-1-15,3 0-5 0,-15 0-11 0,15 0-2 16,-3 0-6-16,4-3-5 0,-1 1-5 0,2 2 2 16,4-1-9-16,0-1 3 0,0 2-7 0,3 0 2 15,1 0-4-15,1-2-1 0,1 0-4 0,30-1-1 16,-31 3 7-16,30-2-12 0,-5 0 4 0,0-1-6 0,-24 1-1 16,30-1 4-16,-2 3-5 0,-28-4 8 0,32 1-11 15,-7-3 2-15,-26 5-2 0,30-2-1 0,-30 0 1 16,32-2 5-16,-6 1-3 0,-22 3-5 0,21-3 0 15,4 0 2-15,-30 3-2 0,33-3 1 0,-33 5 6 16,29-4-8-16,-26 3 0 0,26-3 0 0,0 2 0 16,-2 2-3-16,0-2 1 0,-24 5 1 0,30-3-1 15,-2 3 8-15,-6-2-1 0,-26 0 1 0,29-3-2 0,-28 3 1 16,28-1 3-16,-28 3-3 0,0-1-1 0,2-3 5 16,-1 0 1-16,0 1 7 0,1 1-5 0,-4 0 6 15,1 0-4-15,-3-1 5 0,0 2-6 16,1-3 4-16,3 4-5 0,3-3 2 0,22-1-5 15,-24 2 5-15,2 1 0 0,26-3-5 0,-29 1-5 16,1 1 1-16,26 0 7 0,-33 1-6 0,5-1 3 0,-3 1 1 16,3 0-4-16,-2 1 2 0,-1 0-1 0,0-1 0 15,-2 1-1-15,-5 0-1 0,0-1-3 0,-15 0 1 0,2 1 0 16,-4-2 1-16,3 2-1 0,-1 0 0 16,0 0 4-16,1 0-5 0,-3 0 0 0,6 2-4 15,12-2 4-15,-3 2-2 0,3 0 0 0,-1 1 4 0,5 0-3 16,-1-1 3-16,2 2-2 0,4-1-1 15,-1-1-2-15,2 2-3 0,0 0 4 0,1 3 0 16,-5-2-2-16,-1-3 5 0,2 6-5 0,-4-4-1 0,0-1 6 16,-2 1 9-16,1-1-12 0,-1 3 2 0,3-5-3 15,-2-1-2-15,0 3 12 0,4 1-16 0,-6-3 7 16,4 0-1-16,-1 0-6 0,-1-1 8 0,2 3 3 16,-5-4-4-16,1 3-1 0,-2-1-3 0,1 1-4 15,-2-2 6-15,-14 2 1 0,1-1-1 16,-2 0-1-16,1-1 3 0,-4 0 0 0,-3-1 0 0,-10 1 6 15,1 0 8-15,-9 0 9 0,2 1 21 0,-5-2 10 16,4 0 8-16,-8 1 7 0,0 0 0 0,3 0-1 16,-8 0-1-16,7-2-5 0,-7 2-3 0,7 0-7 0,-7 0-6 15,0 0-6-15,5 2-3 0,-5-2-7 16,0 0 5-16,0 0-12 0,8-2-4 0,-8 2-3 0,0 0-3 16,0 0-1-16,0 0-6 0,4 3 2 0,-4-3-1 15,-3 5-2-15,3-5 0 0,0 7 9 0,-4-1-12 16,3 0 0-16,-2 4 1 0,1-1 1 0,-2 3 2 15,-1 5-3-15,0-1 1 0,-3 5 1 0,-1 4-2 16,0 4 1-16,2 2-2 0,-4 2 0 0,2 2 8 16,-2 0-9-16,-4 9 0 0,3-10 1 0,-3 12 1 15,1 0-3-15,0-2 0 0,1-10 0 0,3 1 11 16,-6 9-10-16,6-10 1 0,1 2-2 0,-1-4 1 16,-4 13-1-16,6-11 2 0,-1-2-2 0,-1 2-2 0,1 13 1 15,0-1 4-15,2-9-2 0,2-4 1 16,-1 2 0-16,0 13 1 0,2-14-1 0,3 1-1 15,-2-2 1-15,2 0-1 0,2-1 1 0,-2-5-2 0,2-1 1 16,0-1 0-16,-1-4 1 0,2-4-1 0,0 0 1 16,-3-4-5-16,2-3 6 0,-1 1-2 0,2-4-2 15,-2 1 1-15,0-3 1 0,0 2-3 0,0-4 4 16,1 2-1-16,-1-3 2 0,0-2 0 0,-1 7 1 16,1-7 5-16,-2 4-5 0,2-4-1 0,-1 3 1 15,1-3 0-15,-5 1 2 0,5-1-3 0,-13 0 0 16,6-1 2-16,-4-1-1 0,-1 1 0 0,-1-1-1 0,-1 0 6 15,-3 2-6-15,-1-3-2 0,0 3-1 16,-1-1 1-16,-3 0-1 0,0-1 1 0,-6 0 8 16,-1 1-5-16,-3-1-3 0,-2 2 0 0,2-3 15 0,-4 3-15 15,2-1-3-15,-4 0 3 0,0-1-2 0,-4 1 0 16,-8 0 12-16,11 1-12 0,-11 0 1 16,9-1-3-16,-13-1 4 0,17 2-2 0,-15-1 1 0,12 0 0 15,-11 0 1-15,-2-1 0 0,1 1 0 16,-1-1-1-16,0 2 0 0,-2 0 1 0,3-4 0 15,12 3-1-15,-16 0 2 0,1 1-2 0,1-3 3 0,3 3-4 16,10 0 1-16,-10 0-1 0,0 0 1 0,11 0 6 16,-11 0-6-16,12 0 0 0,-2 2-1 0,-12-1 1 0,1 0 1 15,0 2-4-15,12-1 4 0,-14 0 1 0,3-1-2 16,1 2 0-16,11-2 3 0,-14 3-3 16,15-4 0-16,-17 4 3 0,1-3-1 0,2 1-2 0,12-2-1 15,-12 0 3-15,1 0-1 0,0 0 2 0,-3 0-2 16,17 0 0-16,-22-1 1 0,3 0-4 0,0 1 4 15,1-3-1-15,-1 3 1 0,2 0-1 0,-5-1 1 16,3 1-1-16,2 0 0 0,0 0-3 0,2 0 2 16,1 1-2-16,0-1 1 0,1 2-1 0,-5-2 3 15,2 2 8-15,0-1-9 0,1 3 3 0,-2-2-2 16,-1 2 8-16,2 0-9 0,-4-2 1 0,5 1-3 16,-6 1 0-16,4 0 3 0,0 0-2 0,-1-2 1 15,2 1-1-15,1 2 2 0,0-3-2 0,-2 0 1 16,0 1 0-16,-1-2 2 0,-2 3-2 0,2-4 2 15,0 3-1-15,-1-2-1 0,-2-1 1 0,2 0 7 16,1 3-6-16,-2-1-1 0,0 0-1 0,4-1-2 16,-2 0 4-16,0 3-2 0,0-2 0 0,-4 0 2 0,2-2-2 15,0 3 1-15,0-1 1 0,3 0-1 0,-2 0 1 16,0-1-2-16,1 1 0 0,-3-2 2 0,6 0 0 16,-1 0 0-16,1 0-2 0,1 0-1 0,14 0 4 15,-1 0-5-15,-2 0 2 0,-11 2-1 0,10-2 1 16,0 1 1-16,-9-1-2 0,11 0 2 0,-15 0 1 15,13 0-4-15,-9 4 2 0,11-4 15 0,-11-2-16 16,9 2 0-16,-9 0 1 0,9-2 0 0,-9 2-1 16,10 0-1-16,1 0 1 0,-14-1 0 0,14-1 2 15,-13 0-2-15,0-1 1 0,13 3 0 0,-2-4 0 16,7 4 1-16,-17-3 1 0,13 6-2 0,4-6-1 16,-2-1 1-16,3 0 0 0,-1 3 0 0,2 0 0 15,1-1-2-15,4 1 6 0,5 0-5 0,2 1 1 16,-3 0 2-16,-4 0-1 0,5 0-1 0,2 0 0 15,1 0 3-15,2-3-4 0,-3 3 0 0,2 0 2 0,5 0-2 16,0-1 0-16,-2 1 1 0,7-2 1 0,-1 2-1 16,0 0 0-16,0 0 2 0,4-1-3 0,5 1 10 15,-8 0-4-15,8 0-4 0,-7-3 0 0,7 3-1 16,0 0 1-16,0 0 1 0,0 0-1 0,-8 0-1 16,8 0 7-16,0 0-6 0,0 0-3 0,0 0-1 15,0 0-9-15,-5 3-24 0,5-3-23 0,0 0-34 16,0 0-25-16,-2 4-25 0,2 0-38 0,-3 1-53 15,2 3-72-15,-1 1-97 0,1-3-310 0,1 5-771 16,-3-5 341-16</inkml:trace>
  <inkml:trace contextRef="#ctx0" brushRef="#br0" timeOffset="-209154">6760 4671 53 0,'3'-20'412'16,"0"2"-16"-16,-6-4-7 0,-1-2-4 15,-3 1-6-15,-8-3-7 0,-1 4-8 0,-6-5-15 16,-2 4-16-16,-7 3-15 0,-13-8-13 0,-5 7-13 0,-6 2-16 16,-8 5-14-16,-2 1-10 0,-27 7-10 0,0 3-9 15,27 6-11-15,-22 3 13 0,22 4-36 0,-23 9-16 16,25-2-3-16,-25 14-18 0,29-5-15 0,-24 21-9 15,4 7-6-15,5 4 7 0,3 4-26 0,8 5-5 16,6 7-8-16,5 0-9 0,6 7-3 0,8 1-6 0,5 6-3 16,2 6-1-16,8 0-7 0,6-2-39 0,7 7-32 15,8-4 0-15,2 1 0 0,12 1 0 0,5-5 0 16,5-1 0-16,7-1 0 0,4-1 0 0,3 0 0 16,6-6 0-16,-1-5 0 0,1-7 0 0,-10-23 0 15,4 0 0-15,1-1 0 0,-1-5 0 0,2-3 0 16,2-4 0-16,-1-2 0 0,6-5 0 0,1-7 0 15,5-7 0-15,4-10 0 0,0-5 0 0,4-9 0 0,2-5 0 16,26-20 0-16,-5-6 0 0,-9-7 0 0,-2-6 0 16,-2-9 0-16,-5-9 0 0,-3-8 0 15,-2-7 0-15,-4-8 0 0,3 0 0 0,-7-9 0 0,-8-2 0 16,-2-5 0-16,-6-2 0 0,-6 1 0 16,-9-2 0-16,-5 3 0 0,-5 7 0 0,-8 4 0 15,-8 6 0-15,-7 6 0 0,-10 4 0 0,-7 9 0 0,3 19 0 16,-21-19 0-16,-8 3 0 0,13 28 0 0,-22-17 0 15,13 22 0-15,-22-9 0 0,17 18 0 0,-28-5 0 16,24 16 0-16,-31-5 0 0,1 14 0 0,26 8 0 16,-28 4 0-16,29 7 0 0,0 8 0 0,-24 13 0 15,7 10 0-15,5 14 0 0,7 12 0 0,3 6 0 16,8 8 0-16,3 7 0 0,6 5 0 0,12 0 0 16,5 5 0-16,7 0 0 0,7 4 0 0,6-2 0 0,10 1 0 15,2-1 0-15,8-3 0 0,11-4 0 0,7-1 0 16,3-7 0-16,5 0 0 0,2-4 0 0,4-3 0 15,3-6 0-15,-11-20 0 0,1 2 0 0,3-3 0 16,-3-8 0-16,2-3 0 0,-11-12 0 16,0-4 0-16,2-6-253 0,-8-7-81 0,2-5-83 15,-1-5-81-15,8-12-110 0,-9-8-406 0,4-9-1098 0,-2-12 486 16</inkml:trace>
  <inkml:trace contextRef="#ctx0" brushRef="#br0" timeOffset="-207164.39">21846 4079 5455 0,'3'-5'274'15,"-3"2"-115"-15,1-2-65 0,1 1-25 0,-2 1-8 16,0 3 7-16,-2-8 5 0,2 8-8 0,-5-2-5 16,-4 2-4-16,9 0-2 0,-19 3-1 0,3 5-15 15,-6 8 2-15,-4 2-4 0,2 6-1 0,-3 3-3 0,-6 11 3 16,4 0-3-16,4 3-4 0,6-10-3 0,2 13-1 15,5-10 3-15,3 12-6 0,6-10 0 16,2-1 2-16,4 1 4 0,6-2-10 0,6-2-3 0,4-3 2 16,5-3-1-16,4 0-1 0,7-8 7 0,12 1-8 15,-11-10 2-15,1-5 3 0,2-4 6 16,-3-4 12-16,0-8 22 0,-4-5 5 0,-3-8 6 0,6-14-6 16,-6-7 17-16,-4-4-2 0,-10-5-1 0,-5-5-10 15,-5 3-5-15,-10-27-6 0,-5 29-2 0,-7 1-5 16,-2 4-8-16,-6 8-4 0,-2 3-4 0,4 11-4 15,-1 8-3-15,-2 2-5 0,3 4-9 0,6 5-18 16,-2 4-56-16,8 2-54 0,-1 6-66 16,1 4-63-16,6 3-83 0,1 8-90 0,6 8-108 0,5 3-521 15,4 0-1134-15,5 2 502 0</inkml:trace>
  <inkml:trace contextRef="#ctx0" brushRef="#br0" timeOffset="-207004.19">22199 4529 120 0,'5'5'623'0,"0"-1"-26"0,-1-1-49 0,1-3-45 16,-5 0-9-16,11-3-3 0,-3 3-24 0,1-3-32 16,3-1-52-16,8-1-34 0,9-3-38 0,5 4-33 15,6-4-27-15,13 1-57 0,4-1-74 0,-3 0-87 16,-1-4-115-16,2 2-125 0,-3-2-145 0,-1 0-161 16,-1-2-328-16,0-4-911 0,0 2 404 0</inkml:trace>
  <inkml:trace contextRef="#ctx0" brushRef="#br0" timeOffset="-206756.82">23344 4226 123 0,'3'-1'610'0,"-3"1"-23"16,6-2-50-16,-6 2-52 0,3-2-38 0,-3 2-20 15,0 0-22-15,0 0-23 0,5-3-28 0,-5 3-37 0,0 0-38 16,0 0-21-16,-6 13-4 0,-1-2 8 16,-3 3-6-16,-5 7-14 0,2 3-19 0,-1 5-19 0,2 2-9 15,-2 13-15-15,-4 1-15 0,5 5-9 0,-6 0-12 16,5-4-12-16,0 5-13 0,1-3-7 0,3-4-13 15,5-10-11-15,-1-2-6 0,6-1-15 0,2-2-67 16,2-3 0-16,5 1 0 0,6-4 0 0,3-3 0 16,9-3 0-16,5-4 0 0,6-4 0 0,15-4 0 15,0-6-45-15,4-6-177 0,-1-4-68 0,1-6-79 16,-1-7-68-16,-2-3-79 0,0-7-103 0,-7-4-331 0,-6-4-1027 16,-8-1 455-16</inkml:trace>
  <inkml:trace contextRef="#ctx0" brushRef="#br0" timeOffset="-206607.22">23593 4197 80 0,'-28'-17'313'0,"10"7"-25"16,2 3-20-16,7 0-15 0,0 0-14 0,1 4-16 15,3 0-15-15,4 3-6 0,1 0-6 0,0 0-9 16,25 14-12-16,1-3-13 0,7 4-18 0,19 3-17 16,0 2-11-16,5-3-43 0,-1 0-64 0,-2-2-100 15,-5-3-145-15,-19-3-254 0,-2-1-530 0,-8-3 235 0</inkml:trace>
  <inkml:trace contextRef="#ctx0" brushRef="#br0" timeOffset="-206295.16">23333 4584 374 0,'1'9'393'0,"5"1"-7"0,7 0 3 16,6 0-7-16,13 0-28 0,4-5-31 0,23 2-33 15,1-3-30-15,5-6-27 0,28 0-22 0,-27-1-24 16,0-5-50-16,-4-5-65 0,-1 0-82 0,-3-5-85 0,-8-4-82 15,-3-1-56-15,-2-6-22 0,-3-2 25 16,-6-1 62-16,-12 8 73 0,-4-2 72 0,-4-3 64 16,1 0 54-16,-6-3 46 0,-3 3 56 0,-3 2 42 15,0 3 40-15,-5 5 27 0,3 4 22 0,-2 3 20 16,-1 7-7-16,2-3-31 0,0 0-30 0,-2 5-37 0,0-2-26 16,0 5-26-16,0 0-2 0,4 25-34 0,0 4-12 15,-2 5-1-15,6 19-28 0,2 2-13 0,0 33-6 16,6 4-6-16,-2-6-4 0,-3 2-17 0,-10-1-3 15,-2-7-11-15,-9-25-48 0,-8 1-35 0,-9-1-51 16,-25 17-56-16,-20-1-78 0,1-13-77 0,-15-3-91 16,-1-9-109-16,-10-11-500 0,-4-9-1073 0,-4-9 474 15</inkml:trace>
  <inkml:trace contextRef="#ctx0" brushRef="#br0" timeOffset="-206071.77">21390 3656 131 0,'-98'37'404'0,"14"9"-22"0,-5 8-42 16,5 15-17-16,4 7-10 0,8 3-19 0,20 9-24 16,8 6-19-16,16 2-25 0,15 9-23 0,26 4-13 15,19 5-16-15,14 2-15 0,20-5-18 0,16-12-43 0,19-9-71 16,14-9-57-16,17-14-71 0,15-8-84 15,11-13-128-15,10-12-237 0,-1-17-596 0,3-19 265 16</inkml:trace>
  <inkml:trace contextRef="#ctx0" brushRef="#br0" timeOffset="-205732.17">24480 3868 6415 0,'-5'-34'311'0,"-3"0"-100"0,3 5-50 16,5 4-3-16,-2 6 50 0,4 4 24 0,-2 2-2 16,4 1-30-16,3 3-135 0,4 1-65 0,4-1 0 15,16 1 0-15,2 5 0 0,20 6 0 0,1 4 0 0,8 6 0 16,0 6 0-16,27 7 0 0,-32 3 0 0,-2 0 0 16,-2 1 0-16,-9 4 0 0,-3 1 0 0,-14-9 0 15,-8 6 0-15,-2-3 0 0,-7 4 0 0,-4 2 0 16,-9 1 0-16,-13 10 0 0,-7-2 0 0,-14 0 0 15,-9-1 0-15,-24 13 0 0,-7-4 0 0,-1-5 0 16,23-18 0-16,7-4 0 0,12-6 0 0,5-2 0 16,13-5 0-16,6 0 0 0,5-3 0 0,3 0 0 15,8-1 0-15,8-1 0 0,13 1 0 0,12-1 0 0,16-2-17 16,6-3-112-16,2 2-30 0,2 2-32 16,-5 1-35-16,-1-2-49 0,-6 1-50 0,-14 0-57 15,-7 0-74-15,-8-2-103 0,-9-4-353 0,-7 2-988 16,-2 1 437-16</inkml:trace>
  <inkml:trace contextRef="#ctx0" brushRef="#br0" timeOffset="-205503.79">21012 5326 5005 0,'4'25'107'0,"19"-1"9"16,25 5-59-16,46 8-15 0,15-3-11 15,18-3-9-15,20-4 15 0,18-1 34 0,6 1 24 0,12-1 26 16,18 1 14-16,6 2 15 0,2 3 15 0,-1-4 18 16,-6 2-11-16,-1 0 1 0,-16-4-16 0,-16-4-14 15,-21-1-13-15,-15-3-37 0,-21-7-66 0,-17 3-85 16,-40-6-97-16,-13-7-105 0,-11 3-100 0,-13-2-107 16,-7-3-522-16,-8 1-1072 0,-3 0 475 0</inkml:trace>
  <inkml:trace contextRef="#ctx0" brushRef="#br0" timeOffset="-205086.9">22575 6447 5552 0,'0'0'363'0,"9"1"-107"0,-9-1-87 15,6 0-42-15,-6 0-12 0,0 0-23 0,7 0-6 16,-7 0-5-16,5 4 7 0,-4 4 31 0,0 3 34 16,-1 6 8-16,0 3 5 0,0 6 15 0,-1 3-4 15,0 0-2-15,-3 3-45 0,0 2-130 0,-2 12 0 16,-2-12 0-16,0 14 0 0,2-12 0 0,2 1 0 15,-5 7 0-15,1-11 0 0,3 2 0 0,-1-1 0 16,1-1 0-16,1 0 0 0,4-4 0 0,1 3 0 16,3-7 0-16,6 2 0 0,6-4 0 0,11-3 0 15,2-3 0-15,8-4 0 0,19-3 0 0,8-5 0 16,1-10 0-16,26-4 0 0,-27-5 0 0,25-11 0 0,-30 1 0 16,1 0 0-16,-6-6 0 0,-6-1 0 0,-3-5 0 15,-6 0-95-15,-1-6-257 0,-10 0-50 0,-2-2-47 16,-9-1-47-16,-4-5-81 0,-8 4-393 0,-7-6-1052 15,-8 2 466-15</inkml:trace>
  <inkml:trace contextRef="#ctx0" brushRef="#br0" timeOffset="-204940.3">22833 6249 207 0,'-12'0'338'0,"6"2"-35"0,0 1-30 0,6 2-15 0,2 0-10 15,7-1-9-15,7 6-13 0,13 1-15 0,8-1-16 16,18 3-19-16,8 2-17 0,25 6-13 0,-23-7-28 15,23 3-36-15,-28-5-63 0,-4 0-88 0,-2-4-115 16,-19 1-308-16,-3-4-531 0,-15-2 236 16</inkml:trace>
  <inkml:trace contextRef="#ctx0" brushRef="#br0" timeOffset="-204782.72">22607 6695 5817 0,'-9'11'225'16,"8"0"-134"-16,2 0-39 0,9 1-29 0,6 2-1 15,10 3-4-15,8 0-6 0,21-1-3 0,3 1-2 16,32 4 2-16,-26-11 0 0,2-1-8 0,26 2-10 0,-32-3-29 16,0-4-53-16,-2-6-81 0,-5 0-108 0,-17-3-126 15,-4-2-478-15,-5-7-957 0,-13 4 424 0</inkml:trace>
  <inkml:trace contextRef="#ctx0" brushRef="#br0" timeOffset="-203996.82">20206 4484 6197 0,'36'-10'180'0,"-3"-3"52"16,-6 1-53-16,-12-1-59 0,-2-2-39 0,-7-1-28 15,-10-9 13-15,-15-1-14 0,-9 2-4 16,-15-11-4-16,-15 4 1 0,-31-7-2 0,-3 9-6 0,-3 2 2 16,2 6-5-16,3 6-2 0,1 4-2 0,-2 5-2 15,27 5 0-15,-5 2-2 0,-24 6-5 0,33 1 1 16,0 1-3-16,5 3-8 0,1 1-1 0,18 1 0 16,3-2-5-16,5 5 0 0,3 0-4 0,7 2 3 15,5 3 3-15,2 1 0 0,7 3 2 0,6 4-5 16,8 5 3-16,11 8 8 0,4 0 12 0,7 3 10 15,5-2 5-15,3 0 4 0,-3 0 0 0,-1-1-3 16,-4 3-4-16,-12-17-4 0,-1 3-3 0,-6-1-1 16,-4 5-3-16,-9-2 1 0,-9 11-24 0,-10 2-5 15,-12-1 0-15,-13-2 0 0,-37 14 0 0,-3-3 0 16,-8 1 0-16,-7 0 0 0,-4-10 0 0,-7 0 0 0,4-3 0 16,1-5 0-16,8-4 0 0,10-6 0 0,32-7 0 15,7-2 0-15,16-5 0 0,2 2 0 16,11-7 0-16,2 3 0 0,6 2 0 0,6 2 0 0,5 3 0 15,6 7 0-15,12 4 0 0,21 10 0 0,10-1 0 16,35 14 0-16,11-2 0 0,7 0 0 0,8-5 0 16,-1-2 0-16,3-1 0 0,-3-2 0 0,0-4 0 15,-8-4 0-15,-12-6 0 0,-29-13 0 0,0-1 0 16,0-1 0-16,-5-7 0 0,-16 1 0 0,12-10-218 16,-16 1-305-16,0-6-102 0,-3-3-513 0,-4-6-1233 15,1-4 547-15</inkml:trace>
  <inkml:trace contextRef="#ctx0" brushRef="#br0" timeOffset="-203522.19">20429 4138 2824 0,'-6'-121'6'0,"-9"17"80"16,-11 11-7-16,-11 10-28 0,-9 1-8 0,-10 14-10 15,-12 5 1-15,-10 6 8 0,-9 10 9 0,-6 2 9 16,-2 7 1-16,-3 11 12 0,-13 11 8 0,-8 9 13 15,-7 9 11-15,-15 14-2 0,-2 9 7 0,-8 11 3 16,-6 11 4-16,-4 8-2 0,-1 14 0 0,2 15-7 16,6 13-3-16,6 19-18 0,5 13 7 0,7 13-7 15,9 11-12-15,6 16 10 0,13 7-6 0,19 4-10 16,15 0-3-16,20 10-3 0,13-6 4 0,21 2-2 16,18-12-3-16,19 8 2 0,20 3 11 0,19-2 1 15,12 1 1-15,15-5 6 0,14-7-3 0,13-10-9 16,9-10-4-16,10-15-4 0,10-14-6 0,8-16-2 15,0-12-5-15,10-17-4 0,-5-12 1 0,8-19 14 16,9-21 5-16,-2-18 6 0,1-13-9 0,-2-23 5 16,-1-16-7-16,2-17-2 0,-7-14-7 0,-13-14-9 15,7-22 4-15,-12-19-12 0,-9-20-6 0,10-11-2 0,-16-18-5 16,-14-7-6-16,-7-15-6 0,-11-1 3 0,-18-10-3 16,-17-1-3-16,-22 5-8 0,-18 0 6 0,-21-5-12 15,-22-2 3-15,-19 11 1 0,-24 8-7 0,-25 15-5 16,-19 15-1-16,-17 17-3 0,-21 19 3 0,3 20 1 15,-23 17 1-15,-4 10 2 0,-5 15-2 0,-4 12-11 16,-6 13-23-16,-8 18-23 0,2 12-23 0,-1 16-23 16,5 14-22-16,12 11-32 0,16 14-42 0,13 10-55 15,24 16-62-15,18 17-79 0,28 16-450 0,15 16-932 16,28 8 413-16</inkml:trace>
  <inkml:trace contextRef="#ctx0" brushRef="#br0" timeOffset="-203179.46">19725 8835 8089 0,'119'-7'102'0,"8"-7"-102"0,10-14 0 16,4-2 0-16,9-1 0 0,4 1 0 0,10 3 0 16,5 6 0-16,3 6 0 0,2 10 0 0,6 6 0 15,-4 1 0-15,3 4 0 0,-5 7 0 0,-4 3 0 0,-3 7 0 16,-7-3 0-16,-6 6 0 0,-9-4 0 15,-13 4 0-15,-11-4 0 0,-8 2 0 0,-10-8 0 0,-15 0 0 16,-35-7 0-16,-15-9-282 0,-7-4-322 0,-12-1-614 16,-10-9-1319-16,-13-4 584 0</inkml:trace>
  <inkml:trace contextRef="#ctx0" brushRef="#br0" timeOffset="-106208.33">2329 15155 478 0,'-3'-17'499'16,"2"5"-5"-16,1 2-5 0,-4 1-8 0,2-1-18 16,-1 5-13-16,2-1-6 0,-2 0-29 0,2 2-25 15,1 4-29-15,-2-5-25 0,0 3-33 0,2 2-27 0,0-4-28 16,0 4-24-16,0 0-31 0,-2-3-18 16,2 3-24-16,0 0-10 0,6 12 10 0,-2 0-4 15,2 4-14-15,2 1-13 0,1 1-4 0,1 7-12 0,3 0-5 16,0 0-6-16,2 1-5 0,-2 1-4 0,5-4-39 15,-4 4-45-15,4-2 0 0,-2-3 0 16,3-1 0-16,-4-6 0 0,1-1 0 0,0-2 0 0,0-2 0 16,3-1 0-16,-5-3 0 0,8-1 0 15,10-4 0-15,1-8 0 0,6-4 0 0,13-10 0 16,4-7 0-16,20-19 0 0,-4-3 0 0,0-8 0 0,-4 0 0 16,1-9 0-16,5-1 0 0,-8 2 0 0,1 1 0 15,-20 24 0-15,21-15 0 0,-25 19 0 0,-1 3 0 16,-5 1 0-16,-9 15 0 0,-2-3 0 0,1 2 0 0,-6 2 0 15,-5 5 0-15,-1 2 0 0,-3-1 0 16,-3 3 0-16,-1 3 0 0,-1-2 0 0,-2 2 0 16,-2 2 0-16,1 0 0 0,-1-1 0 0,0 2 0 0,0-3 0 15,-3 5 0-15,4-1 0 0,-1-1 0 16,-3 2 0-16,0 0 0 0,5-2 0 0,-5 2 0 0,0 0 0 16,0 0 0-16,0 0 0 0,0 0 0 0,0 0 0 15,0 0 0-15,0 0 0 0,0 0 0 0,0 0 0 16,0 0 0-16,-2 15-94 0,2-8-665 0,-2 5-464 15,-2-4-1326-15,-4 1 587 0</inkml:trace>
  <inkml:trace contextRef="#ctx0" brushRef="#br0" timeOffset="-101806.34">8934 15177 149 0,'-5'-1'324'0,"5"1"-2"16,-10-1-5-16,10 1-16 0,-8 0 9 0,8 0-5 15,-7 0 3-15,7 0-10 0,0 0-7 0,-7 0-9 0,7 0-6 16,0 0-8-16,0 0-11 0,0 0-17 15,0-7-21-15,0 7-24 0,13-5-20 0,-7 1-19 16,4 0-14-16,3 1-12 0,6-3-14 0,2 4-12 0,-3 1-6 16,3-4-8-16,10 2-10 0,1 0-5 0,0 0-4 15,4 3-7-15,5-3-10 0,13 6-2 0,3-3-5 16,3 0-4-16,6 1-4 0,29-1-3 0,-6-1 3 16,3 2-9-16,-24-1-4 0,32 0-1 0,-2-1 2 15,7 4-4-15,0-1-3 0,3-6-2 0,0 6-4 16,-1 0 0-16,-1 1 1 0,1 1-4 0,-3-4 5 15,-2 2-4-15,-9 0 0 0,2 0 5 0,-31-1-10 16,28 3 2-16,-32-3-2 0,1 1 0 16,-2-2-4-16,1 0 5 0,-1 3-5 0,-2-8 3 0,-3 3-1 15,-14-1-2-15,11 0 2 0,-13 1-3 0,2-3-1 16,12 4 2-16,-2-4 2 0,-14-1-1 0,-3 5-3 16,0-4 3-16,-1 1-7 0,-3 0 5 0,2 0-1 0,-9 0 1 15,-4 2-2-15,1 0 0 0,-1-1-2 0,-5 3 7 16,-2-2-4-16,1 0-2 0,-6 1 1 0,0 1 3 15,0-1-5-15,-6 1 2 0,12-1 0 0,-12 1 4 16,5-2-5-16,-5 2-2 0,8 2-3 0,-8-2 3 16,0 0-2-16,0 0-1 0,5-2-3 0,-5 2 3 15,0 0-1-15,0 0 2 0,0 0 1 0,0 0 0 16,0 0-1-16,0 0 0 0,0 0-1 0,0 0 4 16,0 0-3-16,0 0-1 0,0 0 0 0,0 0 1 15,0 0 0-15,0 0 1 0,0 0-2 0,0 0 1 16,0 0 10-16,0 0-8 0,0 0-2 0,0 0 1 15,0 0 0-15,0 0-1 0,0 0 3 0,0 0 0 16,0 0-4-16,0 0 5 0,0 0-2 0,0 0 4 16,0 0-2-16,0 0-1 0,0 0 0 0,0 0-2 15,0 0 4-15,0 0 0 0,0 0-1 0,0 0 2 0,0 0-3 16,0 0 5-16,0 0-3 0,0 0-1 0,0 0 2 16,0 0-5-16,0 0 5 0,0 0-1 0,0 0 0 15,0 0-1-15,0 0-1 0,0 0 4 0,0 0-1 16,0 0-3-16,0 0-1 0,0 0 3 0,0 0-3 15,0 0 4-15,0 0-2 0,0 0 0 0,0 0 1 16,0 0 0-16,0 0 0 0,0 0-2 0,0 0 1 16,0 0-1-16,0 0 1 0,0 0 0 0,0 0 1 15,0 0 0-15,0 0 1 0,0 0-3 0,0 0 2 16,0 0 0-16,0 0 0 0,0 0 0 0,0 0 0 0,0 0 0 16,0 0 0-16,0 0-1 0,0 0 2 15,0 0 1-15,0 0-1 0,0 0-1 0,0 0 2 16,0 0 0-16,0 0-6 0,0 0 3 0,0 0 4 0,0 0 0 15,0 0-2-15,0 0 1 0,0 0 0 16,0 0 1-16,0 0-3 0,0 0 1 0,0 0 0 16,0 0 1-16,0 0 1 0,0 0-3 0,0 0 1 0,0 0-1 15,0 0-1-15,0 0 1 0,0 0-3 0,0 0-6 16,0 0 5-16,0 0 1 0,0 0-2 0,0 0 0 16,0 0-1-16,0 0-2 0,0 0 0 0,0 0 1 15,0 0 1-15,0 0-1 0,0 0 2 0,-20-1-2 16,20 1-5-16,0 0-22 0,0 0-28 0,0 0-28 0,0 0-55 15,0 0-57-15,0 0-52 0,0 0-53 16,-8 3-65-16,8-3-98 0,0 0-274 0,0 0-806 16,0 0 357-16</inkml:trace>
  <inkml:trace contextRef="#ctx0" brushRef="#br0" timeOffset="-99713.88">12954 15109 195 0,'-6'3'363'0,"6"-3"-8"0,0 0-7 16,0 0-15-16,-8-3-12 0,8 3-12 0,0 0-5 16,0 0-28-16,-6 3-19 0,6-3-13 0,0 0-18 15,0 0-7-15,0 0-15 0,0 0-11 0,0 0-4 16,0 0-15-16,0 0-14 0,0 0-6 0,0 0-16 16,20 1-13-16,-2 1-14 0,10-1-10 0,8 2-8 15,3-1-10-15,18 2-9 0,-1-3-6 0,4 2-3 16,9 1-11-16,23 4 1 0,0-5-4 0,5 3-4 15,7-1-6-15,8 2-2 0,7 0-5 0,1 1-4 16,3 2-2-16,2-2 2 0,5 1-4 0,7-2-2 0,1 1 1 16,0-2-5-16,-9 1 3 0,5-2-1 0,-5-4-5 15,0 6 1-15,4-4-2 0,-5-1-2 0,1 2 0 16,-7-1-4-16,-9-3 2 0,-3-3 1 0,-3 2-3 16,-2-2 1-16,-4 1 0 0,-9 1-3 0,-27-1-2 15,1-1 1-15,0 2 1 0,-2-4 1 0,-7 2 4 16,-3-5 1-16,-17 4 8 0,-1-1 7 0,-4 1 8 15,-10-1 10-15,-1 2 10 0,-3-2 15 16,-4 1 10-16,-3 2 3 0,-1-1 14 0,-3 0-1 0,-2 2 3 16,2-4 7-16,-4 4-16 0,-3 1-9 0,8-4-8 15,-4 3-8-15,-4 1-5 0,4-3-9 0,-4 3-10 16,0 0-2-16,0 0 0 0,5-2-11 0,-5 2-5 16,0 0 1-16,0 0-8 0,0 0 0 0,0 0-9 0,0 0-3 15,0 0 2-15,0 0 0 0,0 0-1 16,0 0 1-16,0 0-8 0,0 0 5 0,8 5 9 0,-8-5-15 15,0 0 4-15,0 0 1 0,1 2-1 0,-1-2 3 16,0 0-3-16,3 3-15 0,-3-3 18 0,0 0-3 16,0 0 2-16,0 0 0 0,0 0 2 0,0 0 10 15,0 0-16-15,0 0 2 0,0 0-2 0,0 0 2 16,0 0-4-16,0 0 1 0,0 0-8 0,0 0 17 16,0 0-9-16,0 0 3 0,0 0 7 0,0 0-2 15,0 0-4-15,0 0-4 0,0 0-11 0,0 0 14 16,0 0 2-16,0 0-4 0,0 0 2 0,0 0-1 15,0 0-5-15,0 0 1 0,0 0 0 0,0 0 7 16,0 0-11-16,0 0 8 0,0 0-9 0,0 0 5 16,0 0 2-16,0 0 1 0,0 0-6 0,0 0 0 15,0 0 1-15,-12-5 1 0,12 5 3 0,0 0-1 0,0 0-2 16,0 0 5-16,0 0-3 0,0 0-1 0,0 0 1 16,0 0 1-16,0 0-4 0,0 0 3 0,0 0-3 15,0 0 1-15,0 0 13 0,0 0-13 0,0 0 7 16,0 0 6-16,-5-3-15 0,5 3 0 0,0 0 10 15,0 0-9-15,0 0-1 0,-4-3 7 0,4 3-6 16,0 0 0-16,0 0 4 0,0 0-1 0,0 0 5 16,0 0-3-16,0 0-2 0,0 0 1 0,0 0 7 15,-1-4-11-15,1 4 5 0,0 0-2 0,0 0 1 16,0 0 1-16,0 0 1 0,0 0-7 0,0 0 1 0,0 0 5 16,0 0 4-16,0 0-10 0,0 0 4 0,0 0-3 15,0 0 2-15,-4-3-2 0,4 3 1 16,0 0 2-16,0 0-4 0,0 0 2 0,0 0 6 15,0 0-6-15,0 0-1 0,0 0 0 0,0 0 5 16,0 0-3-16,0 0 0 0,0 0 2 0,0 0 0 16,0 0-1-16,0 0-3 0,0 0 4 0,0 0-1 0,0 0-2 15,0 0 4-15,0 0 1 0,0 0 0 0,0 0 3 16,0 0-8-16,0 0 4 0,0 0-6 0,0 0 7 16,0 0-1-16,0 0 7 0,0 0-6 0,0 0 0 15,0 0-5-15,0 0 5 0,-5-3-2 0,5 3-10 16,0 0 12-16,0 0 2 0,0 0-6 0,0 0 5 15,0 0-4-15,0 0-12 0,0 0 1 0,0 0-4 16,0 0-6-16,0 0-3 0,0 0-2 0,0 0-1 16,0 0-2-16,0 0-2 0,0 0 1 0,0 0-6 15,0 0 4-15,0 0-4 0,0 0 1 0,0 0-1 0,0 0 1 16,0 0 2-16,0 0-3 0,0 0 5 0,0 0 2 16,0 0 0-16,0 0 5 0,0 0 0 0,0 0 2 15,0 0 1-15,0 0 0 0,0 0 4 0,0 0 1 16,0 0 2-16,-4 9 2 0,4-9 2 15,0 0 3-15,-5 4-8 0,5-4 8 0,-4 3 0 16,4-3-1-16,-5 0 1 0,5 0 3 0,-4 2 0 0,4-2 1 16,-4 3 1-16,4-3-3 0,0 0 2 0,-6 2 0 15,6-2 3-15,0 0-4 0,-2 4 5 0,2-4-2 16,0 0 0-16,0 0-2 0,0 0 1 0,0 0 3 16,0 0 6-16,0 0-9 0,0 0 3 0,-2 4-1 15,2-4 1-15,0 0-2 0,0 0 3 0,0 0 0 16,0 0-1-16,0 0-1 0,0 0-1 0,0 0 5 15,0 0 5-15,0 0-9 0,0 0-5 0,0 0 5 16,0 0 5-16,0 0 8 0,0 0-14 0,0 0 3 16,0 0-1-16,0 0-1 0,0 0 0 0,0 0 2 0,0 0 1 15,0 0 0-15,0 0 0 0,0 0 0 0,0 0-1 16,0 0 4-16,0 0-5 0,0 0-2 0,0 0 2 16,0 0 0-16,0 0-1 0,0 0 2 0,0 0-2 15,0 0 4-15,0 0-4 0,0 0 0 16,0 0-1-16,0 0 3 0,0 0 0 0,0 0-4 15,0 0 4-15,0 0-2 0,0 0 1 0,0 0 1 16,0 0 0-16,0 0 5 0,0 0-5 0,0 0 0 0,0 0-3 16,0 0 2-16,0 0 7 0,0 0-11 0,0 0 4 15,0 0 0-15,0 0 0 0,0 0-6 0,0 0 4 16,0 0 0-16,0 0-5 0,0 0 2 0,0 0-2 16,0 0-3-16,0 0-4 0,0 0-2 0,0 0 4 15,0 0-2-15,0 0-9 0,0 0 2 0,0 0 3 16,0 0-8-16,0 0-1 0,0 0-1 0,0 0-1 15,0 0-2-15,0 0-4 0,0 0 6 0,0 0-2 16,0 0 4-16,0 0 0 0,0 0 0 0,0 0 2 16,0 0 2-16,0 0-1 0,0 0-1 0,0 0-4 0,0 0-4 15,0 0-2-15,0 0 0 0,8-11-1 0,-8 11-8 16,0 0-12-16,6-4-8 0,-6 4-15 0,0 0-16 16,0-3 2-16,0 3-29 0,0 0-12 0,0 0-23 15,0 0-25-15,0 0-30 0,-6-6-32 0,6 6-37 16,-8-3-36-16,4-1-42 0,-1 0-304 0,-3 0-717 15,1 0 318-15</inkml:trace>
</inkml:ink>
</file>

<file path=ppt/ink/ink13.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8191" units="dev"/>
          <inkml:channel name="T" type="integer" max="2.14748E9" units="dev"/>
        </inkml:traceFormat>
        <inkml:channelProperties>
          <inkml:channelProperty channel="X" name="resolution" value="1290.03943" units="1/cm"/>
          <inkml:channelProperty channel="Y" name="resolution" value="2064.71338" units="1/cm"/>
          <inkml:channelProperty channel="F" name="resolution" value="0" units="1/dev"/>
          <inkml:channelProperty channel="T" name="resolution" value="1" units="1/dev"/>
        </inkml:channelProperties>
      </inkml:inkSource>
      <inkml:timestamp xml:id="ts0" timeString="2020-11-29T07:09:59.499"/>
    </inkml:context>
    <inkml:brush xml:id="br0">
      <inkml:brushProperty name="width" value="0.05292" units="cm"/>
      <inkml:brushProperty name="height" value="0.05292" units="cm"/>
      <inkml:brushProperty name="color" value="#00B050"/>
    </inkml:brush>
    <inkml:brush xml:id="br1">
      <inkml:brushProperty name="width" value="0.05292" units="cm"/>
      <inkml:brushProperty name="height" value="0.05292" units="cm"/>
    </inkml:brush>
  </inkml:definitions>
  <inkml:trace contextRef="#ctx0" brushRef="#br0">12021 10285 323 0,'19'-22'456'15,"-1"0"1"-15,4-2 5 0,-6 1 4 0,0 2 3 16,-2 5-3-16,0 2-3 0,-1 0-1 0,-4 3-19 15,-1 3-22-15,-3-1-21 0,0 7-35 0,-3-4-44 16,1 2-35-16,2 2-34 0,-3 1-24 0,-2 1-21 0,0 0-23 16,12 8-18-16,-5 4-14 0,3 3-12 0,1 8-20 15,-1 5-2-15,-1 2-19 0,0 1-8 0,0 3-8 16,0-1-7-16,-1 0-61 0,0 0-15 0,-1 0 0 16,3-3 0-16,-2 1 0 0,1-3 0 0,0-4 0 15,1-5 0-15,-1-4 0 0,3-1 0 0,3-3 0 16,0-2 0-16,4-1 0 0,10-2 0 0,8-10 0 0,15-6 0 15,4-5 0-15,3-8 0 0,27-22 0 0,-3-5 0 16,1-6 0-16,0-12 0 0,11-6 0 16,-11-3 0-16,3-1 0 0,-1 5 0 0,-6 5 0 0,-4 8 0 15,-28 19 0-15,2 6 0 0,-4 2 0 0,-5 4 0 16,-14 10 0-16,-4 2 0 0,-5 8 0 0,-5-2 0 16,-2 5 0-16,-3 0 0 0,-2 2 0 0,-1 1 0 15,-1 0 0-15,2-1 0 0,-2 4 0 16,-4 0 0-16,5 5-175 0,-1 2-268 0,0 5-46 0,-4 5-52 15,-3 0-103-15,-3 9-340 0,-4 3-1065 0,-7 3 472 16</inkml:trace>
  <inkml:trace contextRef="#ctx0" brushRef="#br0" timeOffset="405.95">12780 10946 4893 0,'0'0'169'16,"-5"-8"12"-16,4 3 20 0,-2-2-31 0,3 4 1 0,-1-1 7 15,1-1 2-15,0 5-5 0,0-5-14 0,0 5-24 16,0-5 7-16,-3 1-20 0,3 4-11 0,0 0-3 16,0 0-25-16,0 0-3 0,11 10-1 0,-9-2-11 15,5 4-5-15,-1 4-12 0,6-2 0 0,-6 4 5 16,9 7-26-16,-3-3 1 0,-1 3-4 0,2 0-3 15,-3-3-1-15,2 0-3 0,1 2-4 0,0-3 1 16,-2-5 11-16,-1 1 8 0,3-3-7 0,1-2 25 0,-2 0 12 16,4-1 13-16,-2 0-52 0,4-4-29 0,4-2 0 15,-3-1 0-15,10-4 0 0,2-1 0 0,4-6 0 16,4-5 0-16,15-7 0 0,5-4 0 0,21-15 0 16,-24 9 0-16,24-12 0 0,-23 11 0 0,22-13 0 15,-26 20 0-15,-1 0 0 0,-1 2 0 0,-15 5 0 16,-4 4 0-16,-1-1 0 0,-7 1 0 0,-5 3 0 15,-4 4 0-15,1-2 0 0,-6-2 0 0,4 0 0 16,-4 2 0-16,-1 1 0 0,0-2 0 0,-1-2-540 0,-1 2-219 16,2 0-390-16,4 1-1245 0,-4 0 551 15</inkml:trace>
  <inkml:trace contextRef="#ctx0" brushRef="#br0" timeOffset="1024.33">18374 10289 263 0,'10'-4'562'0,"-3"0"-35"15,-2 1-33-15,3 0-36 0,-4 1-31 0,2 1-33 0,-2-1-38 16,-4 2-36-16,0 0-30 0,0 0-28 0,5 5-25 16,-1 3-23-16,-4 3-14 0,4 5-12 0,-3 2-20 15,2 2-15-15,-2 6-17 0,-1 0-8 0,6 2-9 16,-3-2-12-16,1 1-9 0,2-1-6 0,-2 0-13 15,5-1-4-15,1-3-5 0,0 2 8 0,1-6 17 16,3-2 19-16,1-4 18 0,11 0 0 0,3-2 23 16,4-5-7-16,3-5-3 0,16-5-6 0,1-7-12 15,6-5-1-15,2-4-5 0,18-16-13 0,-23 3 4 0,26-16-70 16,-1-5-42-16,-3-2 0 0,1-6 0 0,-4 0 0 16,-6 7 0-16,-23 20 0 0,0-2 0 0,-4 5 0 15,-12 7 0-15,-3 8 0 0,-2 1 0 16,-11 6 0-16,-5 5 0 0,4-1 0 0,-7-1 0 15,2 3 0-15,-2 4 0 0,-6 1-97 0,8 13-229 0,-4-3-46 16,-3 6-64-16,-2 10-68 0,0 2-108 0,-7 3-362 16,-1 1-1056-16,-4 14 468 0</inkml:trace>
  <inkml:trace contextRef="#ctx0" brushRef="#br0" timeOffset="1415.31">18978 11337 57 0,'-5'-2'578'0,"2"-3"-27"0,3 5-25 16,-2-5-17-16,2 5-14 0,0 0-13 0,-2-3-18 16,2 3-32-16,0 0-35 0,0 0-38 0,0 0-37 15,-1-4-13-15,1 4-32 0,0 0-40 0,0 0-35 0,8 14-2 16,2 0-36-16,5 1-16 0,-2 5-10 0,1 2-14 15,2 2-8-15,-6 3-15 0,1 2-15 0,-2-1-8 16,1-1-6-16,-1 3-8 0,0-4-6 0,3 1 3 16,-1-2-8-16,1-2 18 0,3-3 25 0,-1-4 28 15,3-3 23-15,9-1-54 0,9-3-93 0,2-6 0 16,21-5 0-16,-1-4 0 0,8-9 0 0,26-8 0 16,-3-6 0-16,-1-2 0 0,-3 0 0 0,-2-5 0 15,0 0 0-15,-25 12 0 0,5 0 0 0,22-13 0 0,-26 16 0 16,-3-1 0-16,0 1 0 0,-3 1 0 0,0 3 0 15,-2-1 0-15,1 1 0 0,0 2 0 0,-3 2 0 16,1-2 0-16,0 1 0 0,-11 5 0 0,2-3 0 16,10-4 0-16,-17 6 0 0,-1-5 0 0,1 1-1366 15,-10-5-1478-15,-6-2 654 0</inkml:trace>
  <inkml:trace contextRef="#ctx0" brushRef="#br1" timeOffset="-154404.18">9717 14320 473 0,'3'-29'538'0,"-2"10"-21"16,2-1-15-16,-1 2-10 0,3 0-13 0,2 2-23 15,-6 3-28-15,3 1-37 0,1 1-33 0,4-3-34 16,0 4-28-16,0 0-34 0,5 0-23 0,0 0-25 16,5 2-23-16,13 0-21 0,-1 3-14 0,-1 4-20 15,6 4-12-15,0 2-14 0,-1 2-14 0,-3 2-8 16,-3 2-9-16,-1 3-7 0,-4 0-13 16,-6 3-8-16,-4-2-1 0,-5 3-7 0,0 5-7 0,-8 5-6 15,-4-1 2-15,-9 2-6 0,-1 4-1 0,-15 8-4 16,-8-1-6-16,-7-5 2 0,-2 5 0 0,-1-1 2 15,-4-3-2-15,3 3-5 0,0-5-3 0,1-3 5 16,15-5-8-16,3-3 1 0,1 1 2 0,4-4-2 16,5-2 19-16,7-5-23 0,3-1-5 0,3-5 6 0,1 3 14 15,4 2-20-15,4-1 6 0,8 0-2 0,5 1 1 16,11 0-1-16,7 1 10 0,16 2-10 0,5-5 0 16,5 1 2-16,1-5-2 0,3-3 1 0,2 2 2 15,-3-5-2-15,29 3-1 0,-34-2-1 0,-2-2-2 16,2 3 3-16,-9-2-2 0,-15 0 4 0,-1 0-3 15,-5 0 2-15,-7 0-4 0,-6-2 10 0,-3 1-5 16,0 1 5-16,-5 0 6 0,-3 0 8 0,0 1 14 16,1-4 1-16,-6 3 2 0,8 0-2 0,-8 0 5 0,0 0-7 15,8-3-2-15,-8 3-9 0,3 0 0 0,-3 0-25 16,0 0 0-16,0 0 0 0,3-2-5 0,-3 2-119 16,0 0-125-16,8-7-160 0,-3 2-144 15,2-3-590-15,9-4-1236 0,8-5 547 0</inkml:trace>
  <inkml:trace contextRef="#ctx0" brushRef="#br1" timeOffset="-153489.22">16757 14295 438 0,'3'-16'488'15,"-1"0"-12"-15,1 5-7 0,-1-2-30 0,6-2-18 16,2 0-27-16,0 3-36 0,8-1-31 0,5-1-29 16,5 5-26-16,-1-1-24 0,9 3-20 0,-3 3-20 15,5 1-21-15,1 3-18 0,13 5-17 0,-15 2-14 0,2 1-10 16,-2 1-18-16,-7 4-11 0,0 1-12 16,-5 2-7-16,-2 1-9 0,-4 5-8 0,-3-1-6 15,-9-3-3-15,1 7-9 0,-8 0-6 0,-4 2-2 16,-2-1 2-16,-11 4-11 0,-6 0 1 0,-10 10-5 15,-8 0 2-15,-5 3-4 0,-1 0-4 0,-3-5-1 16,-23 11-2-16,26-16-2 0,5-8-1 0,12-6 4 0,3 1-8 16,11-8 1-16,1-2-1 0,6-2-2 0,2 3 0 15,9-4 0-15,6 0-1 0,13 1 2 0,12-2 0 16,26-2 0-16,40-2 0 0,5-4-1 0,12 2-16 16,10-3-1-16,1-3-4 0,0-4-16 0,-7 2-17 15,-14 3-18-15,-10 0-32 0,-40 1-40 0,-2-3-51 0,-22-2-36 16,-6 2-26-16,-11 3-39 0,-6-1-37 0,-5 0-33 15,-6 0-13-15,-2 1-44 0,-5-3-262 16,-2 1-735-16,-6 1 324 0</inkml:trace>
  <inkml:trace contextRef="#ctx0" brushRef="#br1" timeOffset="-152203.42">10889 14433 142 0,'-11'-4'529'0,"3"3"-27"15,3 0-34-15,0-1-33 0,1 0-24 0,4 2-21 16,-9-1-10-16,9 1-21 0,0 0-28 0,0 0-34 16,26-3-28-16,4 3-21 0,21-1-26 0,8 1-19 15,9 2-20-15,24 0-19 0,1 3-15 0,-30 1-15 16,2-2-13-16,-1 1-13 0,-8 0-10 0,-2 0-13 0,-17 0-4 15,-4-3-4-15,-1 0-11 0,-4-1-20 16,-9 1-42-16,-1 0-47 0,-6 0-58 0,-2-1-68 16,1-1-71-16,0-1-82 0,-4-1-85 0,5-2-95 0,-2-1-285 15,-1-3-852-15,2 0 378 0</inkml:trace>
  <inkml:trace contextRef="#ctx0" brushRef="#br1" timeOffset="-151999.39">12194 14166 171 0,'14'-9'357'0,"-5"3"-15"16,-2 0-13-16,-1 3-25 0,-1 0-33 0,0 1-24 16,-1-1-26-16,-4 3-22 0,0 0-16 0,7 15 8 0,-7 2 2 15,-3 8-5-15,-3 3 3 0,0 6-19 16,-3 10-9-16,-4 4-10 0,2-2-6 0,-3 4-13 16,-3 2-11-16,4 1-8 0,-2 3-12 0,2-1-9 0,3 1 4 15,-4 1-1-15,0-1-42 0,1-2 3 0,1-4-30 16,5-4-76-16,4-10-102 0,3-6-113 0,6-1-131 15,-2-12-285-15,8-2-735 0,-3-9 324 0</inkml:trace>
  <inkml:trace contextRef="#ctx0" brushRef="#br1" timeOffset="-151782.83">12963 14008 453 0,'13'-13'436'0,"-2"1"-42"0,-3 4-35 0,0 2-41 15,-2 3-18-15,3 5-35 0,0 5-21 0,15 13-9 16,-1 9-18-16,9 15-12 0,1 7-25 0,12 22-16 16,-17-21-18-16,8 28-16 0,-10-25-12 0,2 30-11 15,-5-4-8-15,-12 4-10 0,-7-24-10 0,-10 28-5 16,-10-5-21-16,-11-3-40 0,-11-6-47 0,-13-7-57 0,-14-4-64 16,-13-4-65-16,-3-5-62 0,0-6-84 0,-9-4-223 15,-2-11-637-15,-6-8 282 0</inkml:trace>
  <inkml:trace contextRef="#ctx0" brushRef="#br1" timeOffset="-151526.92">9463 13934 79 0,'-65'74'308'16,"6"4"-11"-16,8 2-21 0,3 7-12 0,9 2-12 16,10 6-22-16,11 9-7 0,12 2-28 0,12 4-22 15,14-4-14-15,15 2-16 0,16-4-11 0,18-2-12 16,24 0-8-16,20 2-19 0,13-6-13 0,16-7-6 16,19-11-13-16,23-8-44 0,11-15-59 0,10-15-92 15,13-15-120-15,7-15-223 0,4-9-516 0,-4-10 229 16</inkml:trace>
  <inkml:trace contextRef="#ctx0" brushRef="#br1" timeOffset="-151103.54">14323 14439 512 0,'1'-3'476'15,"0"0"-50"-15,2 0-41 0,-3 3-39 0,4-2-33 16,-4 2-23-16,15 9-9 0,0 3 1 0,8 5-11 16,4 4-18-16,1 4-21 0,8 11-16 0,1 0-22 15,0 4-6-15,1-2-22 0,-3 3-14 0,-1-2-14 16,1 5-26-16,-6-6-15 0,5-1-8 0,-5 2-8 0,-10-11-38 15,-1-1-70-15,0-6-89 0,-1 0-104 0,-3-5-92 16,-3-4-113-16,-1-6-316 0,-1-1-802 0,2-9 354 16</inkml:trace>
  <inkml:trace contextRef="#ctx0" brushRef="#br1" timeOffset="-150932.54">14870 14384 236 0,'-8'-2'303'0,"-3"4"-25"0,-9 5-17 0,-7 10-6 15,-2 5-1-15,-13 14-8 0,1 7-10 0,-3 3-19 0,-7 20-16 16,13-16-9-16,-8 21-23 0,1 3-11 16,2-3-15-16,11-18 7 0,-12 19-40 0,-4 2-8 15,17-23-7-15,-14 24-21 0,15-21-72 0,-15 17-104 0,16-21-134 16,2-5-322-16,13-13-604 0,0-4 268 16</inkml:trace>
  <inkml:trace contextRef="#ctx0" brushRef="#br1" timeOffset="-150596.22">15856 14064 205 0,'-22'26'311'0,"-16"18"-11"0,-2 1-12 16,-16 20-16-16,18-19-18 0,-13 22-17 0,15-18-18 0,-10 25-12 15,4 3 0-15,19-21-26 0,-4 28-11 0,5 0-16 16,11-3-15-16,7 0-12 0,8-23-13 0,11 23-12 0,8 0-8 15,19-4-2-15,13-6-15 0,21-7-38 0,16-6-66 16,15-9-75-16,9-11-102 0,12-12-140 16,11-15-175-16,1-5-562 0,-4-12 249 0</inkml:trace>
  <inkml:trace contextRef="#ctx0" brushRef="#br1" timeOffset="-150249.09">18023 14341 83 0,'0'0'568'0,"-1"-7"-31"0,0 6-33 16,1 1-26-16,0 0-23 0,0 0-25 0,2-7-38 0,2 5-38 16,10-1-36-16,13 0-36 0,9 3-26 0,16 0-27 15,3-2-22-15,3 0-45 0,2 0-61 0,-3-2-93 16,3 3-110-16,-2-2-105 0,-6-1-100 0,4-1-134 15,-3-1-278-15,-15 1-776 0,1-2 343 0</inkml:trace>
  <inkml:trace contextRef="#ctx0" brushRef="#br1" timeOffset="-150065.29">19034 14142 302 0,'0'0'339'0,"0"0"-34"0,0 0-29 15,0 9-23-15,-4 3-7 0,-1 4-5 16,-8 6-7-16,4 6-12 0,-2 0-2 0,-2 5-28 15,-2 10-12-15,2-8-16 0,4-1-16 0,-4 13-9 0,2-1-13 16,3-15-10-16,2 16-12 0,-2-1-10 0,6-14-7 16,-2 3-9-16,4-2-1 0,1-3-46 15,2-1-72-15,1-10-82 0,3 0-88 0,3-6-119 16,1-3-249-16,8-6-626 0,1-6 278 0</inkml:trace>
  <inkml:trace contextRef="#ctx0" brushRef="#br1" timeOffset="-149838.02">19453 13857 4376 0,'9'-18'222'0,"0"1"-74"0,1 3-47 15,-2 5-38-15,-2 1-18 0,2 3-12 0,2 5-5 0,8 8 1 16,6 9 25-16,5 6 4 0,9 19 7 0,19 23 2 16,-3 1 7-16,6 7 0 0,-1 1-2 0,-2 2-15 15,2 1-12-15,-4-1-1 0,-11 7-7 0,-9 1 1 16,-8-1-4-16,-13 3-4 0,-9-2-3 0,-15 0-2 15,-16-1 0-15,-12-6-3 0,-20 0-3 0,-10-6-42 0,-13 0-58 16,-2-7-86-16,-9-2-98 0,-11-8-92 0,-1-8-114 16,-4-8-287-16,9-6-822 0,6-7 364 15</inkml:trace>
  <inkml:trace contextRef="#ctx0" brushRef="#br1" timeOffset="-148555.79">9809 16106 396 0,'4'-16'512'0,"1"1"10"0,-1 5 2 16,-1 3-12-16,-2-1-16 0,2 2-32 0,-3 0-45 15,2 1-41-15,-1 1-33 0,-1 1-37 0,2-1-30 0,-2 4-34 16,1-3-29-16,-1 3-20 0,0 0-22 16,-1 15-25-16,-2 4-9 0,-2 9-11 0,1 7-7 0,-1 15-13 15,-3-1-7-15,2 0-18 0,2 3-4 0,-1 0-7 16,-5-1 24-16,3-3-5 0,0 0-14 0,2-14-11 15,-3 1-2-15,2-2-7 0,-2-2-7 0,3-5-5 16,-2-1-5-16,2-8 12 0,3-5-19 0,-2-1-2 16,0 0 2-16,3-6-2 0,1 1 19 0,0-5 52 15,-3 4 50-15,3-5 9 0,0 0-161 0,0 0 0 16,4-26 0-16,0 7 0 0,6-8 0 0,0-3 0 16,2-3 0-16,1 0 0 0,6-10 0 0,4 2 0 15,-5 10 0-15,0 2 0 0,9-11 0 0,-6 13 0 16,-2 1 0-16,11 1 0 0,-6 3 0 0,4 0 0 0,2 5 0 15,-1 1 0-15,-1 3 0 0,0 4 0 16,-8 5 0-16,6 0 0 0,-3 6 0 0,-1 1 0 16,2 6 0-16,-3 1 0 0,3 1 0 0,-1 5 0 0,-3 3 0 15,-3 0 0-15,-4-2 0 0,-2-2 0 16,-3 4 0-16,-2-1 0 0,-1 3 0 0,-2-2 0 16,-3 1 0-16,-3-3 0 0,-2 0 0 0,2-1 0 15,0-3 0-15,-4-2 0 0,1-3 0 0,2 2 0 16,-3-4 0-16,4 0 0 0,-1-3 0 0,0-2 0 0,4-1 0 15,0 0 0-15,-14-16 0 0,5 2 0 0,3-12 0 16,2-3 0-16,2 3 0 0,3-1 0 0,4-1 0 16,1 4 0-16,3 6 0 0,0 2 0 0,2-1 0 15,1 2 0-15,5 4 0 0,-1 3-467 0,1 0-119 16,1 4-87-16,1 0-405 0,-1 4-1168 0,-4 1 518 16</inkml:trace>
  <inkml:trace contextRef="#ctx0" brushRef="#br1" timeOffset="-148371.33">10768 16549 163 0,'7'-2'619'0,"1"1"-38"0,0-2-33 0,-1 0-21 16,-1 1-17-16,4-2-23 0,0-2-44 0,0 0-39 16,12 0-41-16,-2 1-50 0,6-6-19 0,2 5-27 0,0-1-31 15,2 2-31-15,4 0-74 0,1-3-83 16,0 4-100-16,5-3-113 0,-2 4-129 0,12-3-127 15,-10 0-448-15,11-1-939 0,-3-2 416 0</inkml:trace>
  <inkml:trace contextRef="#ctx0" brushRef="#br1" timeOffset="-148184.68">11813 16315 73 0,'7'-4'559'0,"0"0"-32"16,-3 2-50-16,1-3-46 0,-2 5-47 0,-3 0-32 15,6-2-37-15,-6 2-32 0,0 0-25 0,1 7-10 16,-3 3 2-16,-6 7-3 0,-2 7-7 0,-2 3-19 15,1 4-15-15,-3 3-16 0,4-3-20 0,-1 3-16 16,4-3-13-16,-1 4-19 0,5 1-6 16,0-3-10-16,-3 1-12 0,6-3-11 0,-1-3-51 0,1 0-90 15,3-10-159-15,-2 1-152 0,2-8-190 0,3-4-287 16,2-3-917-16,4-7 405 0</inkml:trace>
  <inkml:trace contextRef="#ctx0" brushRef="#br1" timeOffset="-148001.65">12433 16119 4281 0,'29'-21'262'0,"-2"3"-78"0,-3 5-82 0,-2 4-45 16,-4 5-14-16,-3 1-8 0,3 5-16 0,0 3 5 0,2 4-7 15,5 11-1-15,-5 5 3 0,3 3-6 16,5 15 3-16,-5 1-2 0,-2 2-1 0,-6 3-1 16,-2 4-8-16,-3 1 6 0,-5 3 0 0,-6-3 0 15,-7 0-1-15,-6 3-1 0,-14-2-8 0,-21 16-48 0,-9-6-45 16,-6-4-73-16,-13-8-79 0,-15-3-100 15,-8-11-369-15,1-7-773 0,-2-3 343 0</inkml:trace>
  <inkml:trace contextRef="#ctx0" brushRef="#br1" timeOffset="-147769.72">9798 15643 2334 0,'-63'18'-13'0,"3"4"40"0,-15 24 5 16,6 7 2-16,4 10 4 0,10 9 19 0,-4 11 10 16,3 5 14-16,10 11-11 0,6 2-6 0,10 6-3 15,8 2 6-15,13-5-6 0,11 4-6 0,20 5-4 16,11-6-1-16,13-4-6 0,17-2-20 0,10-4 0 16,14-5-3-16,12-13-9 0,11-6-27 0,8-6-46 15,12-11-78-15,7-17-123 0,13-17-202 0,9-20-503 16,1-19 222-16</inkml:trace>
  <inkml:trace contextRef="#ctx0" brushRef="#br1" timeOffset="-147443.84">14081 16488 4692 0,'17'-7'328'0,"1"-1"-99"15,-5 4-104-15,-1 0-47 0,5 4-23 0,1 4-13 16,1 4 6-16,-2 2 1 0,8 9 1 15,1 1 4-15,3 3-2 0,-2 1-3 0,-4 2-5 16,14 11-4-16,-14-8-3 0,11 8-2 0,-2-1-4 0,-9-8-5 16,13 9-36-16,-11-10-71 0,0-5-125 0,1 0-126 15,-2-2-156-15,-7-8-337 0,-1-6-893 0,-2-3 395 16</inkml:trace>
  <inkml:trace contextRef="#ctx0" brushRef="#br1" timeOffset="-147291.22">14701 16469 3238 0,'-9'-7'84'0,"-1"2"-50"0,-4 5-17 16,-2 5-2-16,-9 6 25 0,-3 3 33 0,-4 7 16 16,-9 8-2-16,-3-2-11 0,2 4-1 0,3 1-6 15,2 3-8-15,10-9-5 0,-9 10-2 0,13-5-9 16,2-3-4-16,4 2-49 0,1 1-67 0,1-6-90 16,6 1-115-16,4-9-325 0,2 0-654 0,5-5 289 15</inkml:trace>
  <inkml:trace contextRef="#ctx0" brushRef="#br1" timeOffset="-146954.78">15939 16402 3499 0,'8'-7'297'0,"1"2"-108"0,-5 2-78 16,-1-1-63-16,-4 1 0 0,1 3 22 0,0 0 22 16,-24 5 22-16,5 0 2 0,-7 9 22 0,-3 4-1 15,-3 4 6-15,-8 8-2 0,12-4-6 0,-8 7-7 16,13-6-12-16,3 2-9 0,6 2-8 0,1 4-9 0,5-3-7 15,10 3-12-15,1 0-3 0,12 11-1 0,5-4-9 16,11-6-5-16,4 0-8 0,1-20-53 0,19 1-74 16,4-6-127-16,2-9-119 0,30-7-130 15,-31-4-405-15,0-4-936 0,1-5 415 0</inkml:trace>
  <inkml:trace contextRef="#ctx0" brushRef="#br1" timeOffset="-146815.12">16573 16631 112 0,'1'-4'433'0,"-1"4"-29"0,0-5-39 0,0 5-33 16,0 0-30-16,3-5-14 0,1 4-32 0,3 0-20 16,7 1-27-16,9 0-48 0,9 0-50 0,4 0-71 15,5-4-74-15,10 4-77 0,0-4-96 0,-10 3-277 16,10-3-522-16,-11 0 231 0</inkml:trace>
  <inkml:trace contextRef="#ctx0" brushRef="#br1" timeOffset="-146635.81">17359 16449 3520 0,'5'-4'379'0,"0"2"-179"16,-1 0-98-16,-4 2-42 0,4-3-8 0,-4 3-35 16,0 0 0-16,0 0 3 0,-5 12 11 0,-2 0 16 15,1 5 3-15,-3 0 1 0,-4 7 4 0,4 5 5 16,1 0-8-16,2 0 0 0,1 4-5 0,1-1-2 16,4 0-8-16,0-2 0 0,1 2 0 0,3 1-10 15,2-3-41-15,1-3-91 0,-3-6-106 0,1-3-124 16,-1-6-387-16,1-1-782 0,5-6 346 0</inkml:trace>
  <inkml:trace contextRef="#ctx0" brushRef="#br1" timeOffset="-146450.05">17892 16393 233 0,'23'-18'456'0,"-7"5"-41"0,-2 4-30 16,-1 2-50-16,-4 5-23 0,4 3-41 0,1 3-30 15,-1 6-28-15,2 6-16 0,3 4-17 0,-4 8-23 0,-2 4-10 16,-3 1-18-16,3 13-16 0,-5 1-10 15,-5 1-9-15,-2 0-7 0,-10 1-11 0,-1-1-9 16,-2 5-6-16,-13-4-17 0,1 2-24 0,-13-3-35 0,-4-4-46 16,-34 16-53-16,4-6-60 0,17-21-65 15,-5-5-73-15,-23 7-259 0,27-16-617 0,-7-5 273 16</inkml:trace>
  <inkml:trace contextRef="#ctx0" brushRef="#br1" timeOffset="-146229.72">15883 16070 2922 0,'-60'5'36'15,"1"7"6"-15,0 5-8 0,4 15-3 0,-20 20 22 16,7 14 41-16,9 7-9 0,3-1 4 0,15 6-3 16,9 4-11-16,17-24-1 0,-2 27-1 0,24 0-7 15,8 5-1-15,12-6-1 0,14-4-9 0,8-1-4 16,12-6-3-16,7-8-10 0,8-4-5 0,12-13 3 15,4-9-47-15,13-8-49 0,2-9-63 0,2-7-91 16,6-9-124-16,-6-8-230 0,-3-9-614 0,-8-7 271 16</inkml:trace>
  <inkml:trace contextRef="#ctx0" brushRef="#br1" timeOffset="-145484.55">7338 16281 343 0,'0'0'611'0,"0"0"-44"0,0 5-35 0,0-5-18 16,0 0-12-16,0 3-10 0,0-3-21 0,0 0-32 15,0 0-36-15,4 2-41 0,-4-2-35 0,24-3-33 0,-6-2-40 16,15 1-56-16,6-4-95 0,-5 3-126 0,1-2-114 15,0 2-124-15,-1 2-125 0,-2-1-148 16,-11 4-312-16,0 3-915 0,-11 1 405 0</inkml:trace>
  <inkml:trace contextRef="#ctx0" brushRef="#br1" timeOffset="-145345.91">7374 16520 399 0,'-4'5'369'0,"3"0"-33"0,2-1-15 16,-1-4-13-16,17 3-15 0,3-3-34 0,12-4-19 15,6-1-22-15,17-3-26 0,-1 0-47 0,0 1-66 16,-16 1-83-16,-2-4-109 0,1 3-137 0,-9-2-216 16,-10 5-504-16,-12 0 224 0</inkml:trace>
  <inkml:trace contextRef="#ctx0" brushRef="#br1" timeOffset="-144792.39">4960 16390 351 0,'-9'-15'609'0,"-4"-1"-60"0,-2 3-44 0,-8-1-36 15,6 4-24-15,-8 0-29 0,-5 3-27 0,4 2-37 16,4 3-32-16,0 2-32 0,3 2-25 0,-4 0-24 16,5 7-20-16,-1-1-24 0,1 4-14 0,4 1-24 0,-5 5-9 15,0 2 13-15,3 2-12 0,7-5-17 0,2 0-14 16,0-2-10-16,1 2-9 0,6 0-9 15,-1-4-12-15,2-2 3 0,-1-2-19 0,4-3 7 16,1 0 7-16,0-3-12 0,4-1-10 0,5-5-3 0,4-7-4 16,9-6-3-16,3-6-6 0,6-12-4 15,0-4 0-15,-5-1-1 0,2-11-6 0,-1-4-3 16,11-22-2-16,-16 20-2 0,5-21 2 0,-8 23-7 0,-2 0 8 16,0 3 2-16,-2 6 8 0,-7 18 21 0,-4 8 14 15,-2 2-1-15,-1 9-10 0,-4-2-40 0,1 3-17 16,-1 2 0-16,1 3 0 0,-3 2 0 0,3 12 0 15,-3 7 0-15,-2 15 0 0,-2 13 0 0,1 5 0 16,0 7 0-16,-2 30 0 0,0-3 0 0,1-27 0 16,-2 27 0-16,3-27 0 0,0 25 0 0,1-22 0 15,-1-7 0-15,3 1 0 0,-1 0 0 0,1-5 0 16,3-1 0-16,0-1-175 0,4-14-172 0,2-7-117 16,-3 0-125-16,3-11-514 0,5-9-1195 0,-1-4 529 15</inkml:trace>
  <inkml:trace contextRef="#ctx0" brushRef="#br1" timeOffset="-144520.22">6244 15775 4156 0,'13'-28'64'0,"0"5"14"16,-8 6-39-16,-5 5-15 0,-4-2 6 0,-2 7-9 16,-6-1 21-16,-7 5 23 0,-12 3 7 0,-4 6 10 15,-15 11 12-15,-5 9 12 0,-1 3 11 0,-22 23 12 0,2 5 8 16,11-1-1-16,2 4-7 0,11 10-6 0,6 7-4 15,10 6-5-15,7 2-5 0,13 4-2 0,6-2-4 16,8-1 4-16,4-5-10 0,6 4 4 0,0-27 9 16,7 29-22-16,3-4-4 0,-3-2-10 0,2-27-7 15,-4 1-2-15,-2 1-8 0,2-5-5 0,0-1-7 16,-7-4-3-16,-3-11 1 0,-7-2-3 0,-1-2-34 16,-8-6-50-16,-4-1-85 0,-6-7-92 0,-1-4-100 15,-8-4-89-15,-2-6-108 0,-21-5-421 0,1-10-1016 16,0-8 449-16</inkml:trace>
  <inkml:trace contextRef="#ctx0" brushRef="#br1" timeOffset="-144383.56">5433 16570 121 0,'119'-44'431'0,"-2"5"-34"0,11 7-46 16,5 5-29-16,19 3-30 0,9 0-13 0,5 2-20 15,0-3-20-15,8 4-31 0,4-5-74 0,-2 5-108 16,0-1-152-16,1 5-364 0,-1-6-529 0,-1-5 235 15</inkml:trace>
  <inkml:trace contextRef="#ctx0" brushRef="#br1" timeOffset="-143284.9">18804 16479 416 0,'5'-2'459'0,"0"-2"-36"0,0 0-25 15,1 2-28-15,3 0-29 0,2-3-28 0,2 3-35 0,6 0-27 16,2 1-25-16,11-4-21 0,-1 4-35 0,1 1-75 16,1-1-95-16,2-2-100 0,-6 2-120 0,2 2-385 15,-4-1-654-15,1 0 290 0</inkml:trace>
  <inkml:trace contextRef="#ctx0" brushRef="#br1" timeOffset="-143145.29">18969 16726 411 0,'-3'3'394'0,"-1"1"-31"0,1-1-19 0,0-1-15 16,3-2-26-16,0 0-29 0,8 3-29 0,5-6-76 15,8-2-106-15,7-4-123 0,8-5-151 0,0-3-227 16,12-9-474-16,-4-1 210 0</inkml:trace>
  <inkml:trace contextRef="#ctx0" brushRef="#br1" timeOffset="-142752.36">20874 14647 36 0,'3'-10'459'0,"0"2"-51"0,4-1-38 16,2 2-34-16,7 1-24 0,4-4-46 0,7 0-23 15,6 3-50-15,2-3-69 0,4 5-70 0,16-3-75 16,-2 2-82-16,-3-2-97 0,-14 3-214 0,-4 3-447 15,-1 1 199-15</inkml:trace>
  <inkml:trace contextRef="#ctx0" brushRef="#br1" timeOffset="-142614.75">21044 14825 2556 0,'-10'9'134'0,"2"0"-30"16,-2-4-51-16,6 2-20 0,-1-4 1 15,1 2 1-15,0 0 13 0,4-3 15 0,0 1 3 16,5 1-1-16,4 2-7 0,9 1-3 0,4-7-12 15,5 1-43-15,2-2-76 0,2-2-98 0,0-5-343 0,-2-1-558 16,3-4 247-16</inkml:trace>
  <inkml:trace contextRef="#ctx0" brushRef="#br1" timeOffset="-142018.25">22829 14197 171 0,'2'-5'558'0,"-2"5"-57"0,0-4-51 0,0 4-48 16,1-4-43-16,-1 4-41 0,0 0-27 0,-4 16-10 16,0 0-14-16,-2 7-19 0,-3 7-13 15,0 0-11-15,-3 4-26 0,-2-1-16 0,0 12-19 0,0 1-18 16,0-2-5-16,6-9-18 0,-2 1-13 0,5-1-8 16,-1 0-14-16,3-1-57 0,2 1-84 0,3-4-108 15,2 0-109-15,0-4-127 0,1-10-386 0,5-2-847 16,-2-6 375-16</inkml:trace>
  <inkml:trace contextRef="#ctx0" brushRef="#br1" timeOffset="-141850.87">23167 14468 307 0,'24'-18'466'0,"-9"5"-31"0,3 1-28 16,0 4-35-16,-3-1-28 0,-1 5-42 0,-1 3-10 0,5 2-24 16,0 2-21-16,2 7-18 0,5 1-19 0,-4 6-17 15,5 2-16-15,-6 2-18 0,2 3-16 16,-1 1-13-16,-2 5-11 0,0 1-9 0,-1-1-14 0,2 2-14 15,-2-2-22-15,-1 1-72 0,4-2-100 0,-3-3-100 16,0-2-129-16,0-5-405 0,6-3-807 0,-5-11 358 16</inkml:trace>
  <inkml:trace contextRef="#ctx0" brushRef="#br1" timeOffset="-141683.78">23812 14471 402 0,'-6'-8'373'0,"2"-1"-32"0,-5 2-44 16,2 4-27-16,-7 1-15 0,-7 5-5 0,-6 4-12 15,-3 4-13-15,1 6-10 0,-2 4-19 0,-7 14-10 16,1 2 8-16,1 1-30 0,3 3-6 0,1 0-26 16,1 3-4-16,8 2-4 0,0-3-21 0,3 0-21 15,8-12-49-15,7-1-92 0,1-1-100 0,4-2-123 16,0-8-363-16,7-4-698 0,2-8 309 0</inkml:trace>
  <inkml:trace contextRef="#ctx0" brushRef="#br1" timeOffset="-141319.18">24331 14400 564 0,'2'-11'551'15,"2"1"-36"-15,-1 3-34 0,-2 2-36 0,1 0-44 16,0 1-44-16,-1 1-39 0,-1 3-35 0,0 0-27 15,0 13-25-15,0 3-26 0,-1 2-18 0,-1 8-16 16,1 5-17-16,-1 5-15 0,0 10-14 0,1 5-10 16,0-1-57-16,-2-3-84 0,2-11-115 0,-5 15-123 0,-1-1-120 15,-2-3-407-15,-2-2-856 0,-6-1 379 16</inkml:trace>
  <inkml:trace contextRef="#ctx0" brushRef="#br1" timeOffset="-140819.18">21084 16418 313 0,'14'-11'474'0,"-5"5"-24"15,1-2-21-15,-5 5-22 0,1 0-30 0,0 0-39 16,-1 1-40-16,-5 2-27 0,0 0-25 0,7 6-26 15,-4 5-18-15,-2 1-22 0,-2 6-18 0,-3 8-20 16,-1 0-3-16,0 4 9 0,0-4-14 0,1 3-13 0,-1-2-15 16,1 2-48-16,-4-1-79 0,5-4-102 15,-1 1-103-15,1-6-117 0,3-4-408 0,1 2-813 16,2-7 360-16</inkml:trace>
  <inkml:trace contextRef="#ctx0" brushRef="#br1" timeOffset="-140430.78">21337 15881 152 0,'-39'-36'418'0,"-5"7"-26"0,-4 8-10 15,-5 9-17-15,-5 6-17 0,-2 10-15 0,0 9-14 16,-4 8-30-16,-19 14-21 0,28 1-22 0,-19 23-16 16,9 7-16-16,6 8-2 0,8 13-5 0,13 6-7 0,7 4-8 15,12-1-17-15,7 2-7 0,12-4-5 0,12-1-11 16,10 4-7-16,12-8-11 0,8 0-11 0,16-7-38 15,3-10-8-15,8-4-1 0,9-6-7 0,5-12-5 16,5-8 0-16,-1-12 1 0,8-10 6 0,-5-10 1 16,-23-12-9-16,22-5-1 0,-25-8-8 0,24-12-3 15,-33-7 3-15,21-28-17 0,-11-9-2 0,-10-14-1 16,-5-9-7-16,-7-5 2 0,-5-8-1 0,-13-11-6 16,-7-7 0-16,-15-4-6 0,-13 3 1 0,-10 7-1 15,-16 8 0-15,-15 10-2 0,-9 9-4 0,-8 6 6 16,-1 10-8-16,-6 10 1 0,4 7-2 0,19 24-3 15,-1 4 2-15,-3 4-2 0,-4 5 2 0,0 5-3 16,9 8 1-16,13 6-2 0,-2 6-2 0,3 10-2 16,4 4-1-16,-8 13-25 0,9 9-33 0,8 7-51 15,7 7-74-15,10 1-91 0,8 28-104 0,12-1-118 16,5 2-435-16,4 4-1010 0,4 1 447 0</inkml:trace>
  <inkml:trace contextRef="#ctx0" brushRef="#br1" timeOffset="-140166.22">20405 17609 4451 0,'-28'-2'532'0,"6"3"-200"16,8-2-158-16,7 1-69 0,5 0-42 0,2 0-24 15,25-3 0-15,13 3-9 0,23-2 2 16,35 7 7-16,3 1 7 0,14 2 10 0,7 4 10 0,8 8 6 16,4 4 1-16,2 0-6 0,0-1-4 0,-4-2-8 15,-6-2-3-15,-11 0-16 0,-14 1-42 16,-9 0-36-16,-30-7-53 0,-5 0-62 0,-4 0-86 0,-19-2-81 16,5-4-135-16,-20 3-391 0,-6-6-920 0,-7 1 408 0</inkml:trace>
  <inkml:trace contextRef="#ctx0" brushRef="#br1" timeOffset="-139973.62">20616 17924 5372 0,'-33'0'460'0,"11"1"-103"0,2-2-141 16,11 1-95-16,4 0-39 0,5 0-31 0,0 0-4 16,0 0-8-16,57 1-26 0,-3 3 14 0,36 1-1 15,1 2 4-15,10 4 10 0,10 0 4 0,-2 3-14 16,11 3 14-16,2 3-4 0,2 3-6 0,-4-1 1 15,-4-1-9-15,-9-4-31 0,-42-7-54 16,2-2-88-16,-3-1-109 0,-11 0-134 0,-14-5-164 16,-11-1-401-16,-12-2-1032 0,-9 0 457 0</inkml:trace>
  <inkml:trace contextRef="#ctx0" brushRef="#br1" timeOffset="-139783.6">20808 17873 6329 0,'-39'-7'513'0,"11"2"-200"0,9 2-159 0,9 1-70 15,5 0-20-15,5 2-18 0,0 0-25 0,29 2 1 16,3 0 0-16,24 6-4 0,34 3 0 0,12 6-5 0,4-2 9 16,5 7-3-16,13 0 11 0,1 5 5 15,6 1-4-15,-2 1-8 0,-6-1 11 0,-9 0-1 16,-8-6-16-16,-14-6-14 0,-34-5-52 0,-2-1-66 16,-19-4-97-16,-2-3-126 0,-3 1-157 0,-3-3-615 15,-29-1-1201-15,29-5 531 0</inkml:trace>
</inkml:ink>
</file>

<file path=ppt/ink/ink14.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8191" units="dev"/>
          <inkml:channel name="T" type="integer" max="2.14748E9" units="dev"/>
        </inkml:traceFormat>
        <inkml:channelProperties>
          <inkml:channelProperty channel="X" name="resolution" value="1290.03943" units="1/cm"/>
          <inkml:channelProperty channel="Y" name="resolution" value="2064.71338" units="1/cm"/>
          <inkml:channelProperty channel="F" name="resolution" value="0" units="1/dev"/>
          <inkml:channelProperty channel="T" name="resolution" value="1" units="1/dev"/>
        </inkml:channelProperties>
      </inkml:inkSource>
      <inkml:timestamp xml:id="ts0" timeString="2020-11-29T07:02:31.602"/>
    </inkml:context>
    <inkml:brush xml:id="br0">
      <inkml:brushProperty name="width" value="0.05292" units="cm"/>
      <inkml:brushProperty name="height" value="0.05292" units="cm"/>
    </inkml:brush>
    <inkml:brush xml:id="br1">
      <inkml:brushProperty name="width" value="0.05292" units="cm"/>
      <inkml:brushProperty name="height" value="0.05292" units="cm"/>
      <inkml:brushProperty name="color" value="#FF0000"/>
    </inkml:brush>
    <inkml:brush xml:id="br2">
      <inkml:brushProperty name="width" value="0.05292" units="cm"/>
      <inkml:brushProperty name="height" value="0.05292" units="cm"/>
      <inkml:brushProperty name="color" value="#00B050"/>
    </inkml:brush>
  </inkml:definitions>
  <inkml:trace contextRef="#ctx0" brushRef="#br0">1810 1062 217 0,'-16'-6'427'0,"3"1"-15"15,-5-1-12-15,-1 2-20 0,-7 1-15 0,4 0-26 16,3 5-28-16,0-1-27 0,-3 2-25 0,3 2-25 16,-6 8-25-16,2 1-18 0,-3 5-11 0,2 3-14 15,1 5-13-15,1 4-5 0,-1 9-11 0,0 4-11 16,4 2 0-16,5 10-12 0,5-2 0 0,3 1-5 15,3 1-6-15,3 1-4 0,6 2-6 0,-1-3-1 16,7 0-3-16,3-5-1 0,2 2-2 0,7-7-6 16,2-3 2-16,2-2-4 0,5-5-3 0,3-2 7 15,-7-12-1-15,14 7 0 0,2-4 4 0,-6-13-3 16,12 3 5-16,1-4-2 0,2-13-5 0,1 2 0 16,2-12-1-16,0-5-6 0,0-3-8 15,-2-7-6-15,-4-6-3 0,-2-3-5 0,-3-5-3 16,14-23-6-16,-23 14-4 0,-1-30-2 0,-7 3-4 15,-11-10-4-15,-9 27-5 0,-5-26 3 0,-6 4-7 0,-10 28-1 16,-2-2-7-16,-8 6 1 0,0 6 5 0,-7 2-7 16,-11 8-1-16,-5 3-6 0,-6 3 0 0,-2 10-8 15,-10 5 1-15,-30 6 2 0,29 7-6 0,-1 7 1 16,-1 3 2-16,6 6-1 0,8 4-16 0,6 5-27 16,14-6-32-16,0 19-33 0,12-8-54 0,-2 15-82 15,14-10-74-15,1 17-104 0,13 0-123 0,0 3-424 16,7-2-1054-16,1-5 466 0</inkml:trace>
  <inkml:trace contextRef="#ctx0" brushRef="#br0" timeOffset="2498.36">6211 903 217 0,'1'-3'329'0,"-1"3"-14"15,0 0-21-15,0 0-22 0,0 0-24 0,0 0-18 16,0 0-22-16,0 0-20 0,0 0-17 0,0 0-16 15,0 0-17-15,5-25-17 0,-5 25-13 0,0 0-11 16,0 0-8-16,0 0-12 0,0 0-4 0,0 0-10 16,0 0-6-16,0 0-7 0,0 0-3 0,0-4-7 15,0 4-1-15,0 0-2 0,0 0-10 0,0 0 1 16,0 0 1-16,0 0-5 0,0 0-4 0,0 0 4 16,0 0-7-16,0 0 7 0,0 0 2 0,0 0-2 15,0 0 0-15,-1-1-2 0,1 1 7 0,0 0-9 16,0 0-2-16,0 0-2 0,0 0 2 0,0 0-4 15,0 0 1-15,0 0-2 0,0 0 1 0,0 0 3 16,0 0 10-16,0 0-7 0,0 0 4 0,0 0-14 16,0 0 3-16,0 0-4 0,0 0 9 0,0 0-2 15,0 0 10-15,0 0-2 0,0 0 4 0,0 0 6 16,0 0-9-16,0 0 8 0,0 0-5 0,0 0-1 16,0 0 1-16,0 0 2 0,0 0 2 0,0 0 2 15,0 0-3-15,0 0-1 0,0 0-1 0,0 0 0 16,0 0-2-16,0 0 1 0,0 0-11 0,0 0 14 15,0 0-11-15,0 0 5 0,0 0 2 0,0 0-1 16,0 0 6-16,0 0 3 0,0 0 6 0,0 0 7 0,0 0 7 16,0 0 6-16,0 0 7 0,0 0 7 0,0 0 3 15,0 0 1-15,0 0 0 0,0 0-1 16,0 0-4-16,0 0 2 0,0 0-9 0,0 0-1 16,0 0-9-16,0 0-1 0,0 0-5 0,0 0-5 0,0 0-5 15,0 0-4-15,0 0-4 0,0 0-5 0,0 0-3 16,0 0-6-16,0 0-1 0,0 0-6 0,0 0-3 15,0 0-3-15,0 0-4 0,0 0-1 16,0 0-6-16,0 0 2 0,-4 14-2 0,2-2 5 0,-5 5 2 16,-2 8 1-16,-1 4-1 0,-1 3-1 0,-2 0 0 15,-4 16 1-15,2-5 1 0,-2 2 1 0,2 5 0 16,1-3-2-16,4 2 2 0,2 6 1 16,-3-2 3-16,3-5 0 0,4 6 1 0,3-8-1 15,-2 2-1-15,7-12-2 0,4-1 2 0,-2-1 0 16,6 0 1-16,2-1 1 0,4-3-1 0,2-2-1 15,1-3 2-15,3 1-4 0,1-9 6 0,2 5-2 16,1-5-1-16,-1-2 0 0,0-5 3 0,6-1-2 0,-6-1-2 16,0-2-4-16,2-3-9 0,2-3-9 0,-4-2-18 15,2-5-19-15,-8-1-21 0,4-2-23 0,-3-4-16 16,1-1-46-16,-1-2-32 0,-10 4-22 0,2 0-15 16,-5-3-8-16,-1 2-20 0,-4 2-17 0,0-4-27 15,-7-1-22-15,2 0-28 0,-5 0-264 0,-4 1-662 16,0-2 293-16</inkml:trace>
  <inkml:trace contextRef="#ctx0" brushRef="#br0" timeOffset="3130.07">6123 856 79 0,'0'0'365'16,"0"0"-7"-16,0 0-2 0,0 0-8 0,0 0-2 16,0 0-9-16,0 0-10 0,0 0-19 0,0 0-26 15,0 0-24-15,0 0-22 0,70 4-20 0,-31-8-14 16,17-1-17-16,-1 2-16 0,0-1-5 0,2 3-18 15,-16-1-12-15,15-1-14 0,3-2-8 0,-3 0-10 16,-6 5-15-16,-14-1-8 0,3 1-8 0,-3-1-3 16,-6 1-10-16,-30 0-5 0,43 0-4 0,-43 0-2 15,28-3-13-15,-28 3 0 0,0 0-15 0,27 0-13 16,-27 0-17-16,0 0-12 0,0 0-25 0,0 0-25 16,0 0-28-16,23-6-27 0,-23 6-56 0,0 0-45 15,0 0-38-15,0 0-42 0,0 0-30 0,0 0-36 16,0 0-237-16,0 0-662 0,-100 0 293 0</inkml:trace>
  <inkml:trace contextRef="#ctx0" brushRef="#br0" timeOffset="3404.17">6178 1284 2739 0,'-6'9'206'0,"0"-4"-30"15,1-1-51-15,3 4-32 0,-1-5-3 0,0-1 8 16,1 2 14-16,1 0 6 0,1-4-4 0,3 4-5 16,5-4-4-16,9 1-3 0,15 1-7 0,2-4-7 15,6 2-3-15,16-1-4 0,-2 1-1 0,2 0-7 0,-5 0-3 16,-9 0-7-16,-3-7-4 0,-4 10-4 0,0-2-10 16,-6-1-6-16,-2 3-2 0,-5-3-10 15,-9 0 5-15,-7 0-5 0,5 0-9 0,-3-2-20 16,-1 1-15-16,-2 1-35 0,-5 0-36 0,9-1-33 15,-9 1-61-15,0 0-70 0,-3-7-91 0,3 7-341 16,-15-2-741-16,2 1 327 0</inkml:trace>
  <inkml:trace contextRef="#ctx0" brushRef="#br0" timeOffset="8909.44">10705 894 3536 0,'0'0'319'0,"0"0"-128"0,0 0-45 15,0 0-30-15,0 0-15 0,0 0-11 0,4-28-7 16,-4 28 3-16,0 0-9 0,0 0 13 0,0 0-4 16,-18-18-4-16,18 18-10 0,0 0-6 0,0 0-10 15,0 0-8-15,0 0-3 0,-23-4-5 0,23 4-6 0,-18 9-6 16,6-2-2-16,-4 3-1 0,2 3-2 0,-5 6-1 15,-3 2-10-15,3 6 6 0,0-1 0 16,0 1 1-16,2 1-5 0,-1 3-3 0,3 0 2 16,2 3 0-16,0 12 0 0,3-14-1 0,5 2 2 15,1-1-5-15,3 3 5 0,2 15 0 0,6-5 0 0,0-16-3 16,5 3 5-16,2-1-5 0,5-2 4 0,0-3-3 16,3 0 2-16,2-4 0 0,5-3 0 0,2-1-8 15,1-6 6-15,4-4-1 0,3-3 3 16,-3-4-1-16,5-2-2 0,10-8 1 0,-16 1-1 0,-2-4 0 15,-1-3 0-15,-1 0 3 0,-2-1 7 0,-5-2 15 16,-1-1 12-16,-2-2 12 0,-6 2 4 16,-2-7 0-16,-2-4-2 0,-4 2-1 0,-1-2-9 0,-2 0-5 15,-7-4-4-15,1 1-6 0,-6-4-3 16,-3 1-6-16,-1 0-4 0,-11-9-3 0,8 12-4 0,-7 3-4 16,-1 3-1-16,1 2-4 0,-2 1-4 15,-3 5-2-15,0 3-7 0,-2 0-11 0,2 3-14 0,0 3-18 16,9 3-23-16,1 0-37 0,-1 2-42 0,4 0-61 15,3 3-67-15,-1 0-64 0,1 1-64 0,6 0-52 16,0 1-303-16,2 3-825 0,3-4 366 0</inkml:trace>
  <inkml:trace contextRef="#ctx0" brushRef="#br0" timeOffset="9381.26">11639 1262 3744 0,'0'0'476'0,"-9"-2"-123"15,9 2-79-15,0 0-62 0,-9 2-20 0,9-2-1 16,0 0-7-16,-6 0-10 0,6 0-10 0,0 0-2 16,0 0-2-16,0 0-9 0,0 0-8 0,-6 1-16 15,6-1-13-15,0 0-13 0,0 0-13 0,25-1-6 16,-4 1-10-16,12-2-1 0,3 2-10 0,4 0-4 15,10-3-9-15,-9 3-5 0,-3 0 1 0,1 0-1 16,-3-2-1-16,-4 2-5 0,-2-3 6 0,-8 3 0 16,-3 0 5-16,-1 0 21 0,-8 0-10 0,-1 0 1 15,-4-1 4-15,2 1-7 0,-7 0-6 0,10 0-1 16,-6-1-13-16,-4 1-37 0,0 0 0 0,6-2 0 16,-6 2 0-16,0 0 0 0,4-1-20 0,-4 1-122 15,0 0-78-15,0 0-97 0,5-2-128 0,-5 2-137 16,8-6-496-16,-2 5-1168 0,3-4 518 0</inkml:trace>
  <inkml:trace contextRef="#ctx0" brushRef="#br0" timeOffset="9837.91">12792 952 233 0,'6'-7'480'16,"-6"5"-2"-16,0 2 11 0,0-5-8 0,0 5-10 15,3-3-18-15,-3 3-27 0,0 0-30 0,0 0-29 16,0 0-42-16,1-4-30 0,-1 4-37 0,0 0-24 15,0 0-26-15,0 0-26 0,0 0-17 0,0 0-19 16,-10 17-16-16,6 0-15 0,0 8-14 0,-5 0-2 16,4 7-7-16,-5 2-7 0,-3 12-8 0,-1 2-10 15,1-2-6-15,-1 2-5 0,0 1-7 0,-1 4 5 16,3-2-7-16,3 2-3 0,2-2-4 0,-3-4-4 16,7 0 1-16,4 3-8 0,1-18 6 0,1 0-4 15,8-3-4-15,-4 4 3 0,5-3-6 0,3-4-1 16,1-2 4-16,5-2-2 0,2 0-4 0,5-5-2 15,4-3 3-15,1-4-2 0,3-3-14 0,1-5 14 16,17-2-1-16,-3-7-27 0,-13 0-17 0,13-7-13 16,-15 2-16-16,10-12-18 0,-11 7-26 0,-3-3-34 15,-3-6-63-15,6-8-54 0,-11 5-54 0,-4 0-49 16,-4 0-61-16,-4-5-82 0,-4 0-376 0,-3-12-942 16,-7 12 417-16</inkml:trace>
  <inkml:trace contextRef="#ctx0" brushRef="#br0" timeOffset="10029.29">12743 1066 3258 0,'-7'0'266'0,"0"1"-88"0,2 0-45 16,5-1-6-16,0 0-13 0,0 0-11 0,0 0-32 15,0 0-5-15,19-8-23 0,9 4-4 0,6-1 0 0,-1 3-20 16,5-2-32-16,13-1-52 0,-15 3-67 0,1 1-94 15,-1-1-113-15,-5 2-275 0,-3-1-665 16,-9 2 295-16</inkml:trace>
  <inkml:trace contextRef="#ctx0" brushRef="#br0" timeOffset="10183.4">12733 1327 36 0,'-4'6'290'0,"4"5"26"16,4-1 23-16,5-2-6 0,5-1 5 0,13 2-30 15,5-3-23-15,20-2-32 0,7-4-21 0,6-3-24 16,30-3-21-16,-2-2-54 0,2-4-81 0,-33 3-84 0,2 1-105 16,4-6-146-16,-10-1-194 0,-2-4-516 15,-3-1 229-15</inkml:trace>
  <inkml:trace contextRef="#ctx0" brushRef="#br0" timeOffset="10385.35">13992 938 4992 0,'4'-19'459'15,"-4"19"-129"-15,0 0-101 0,1-18-43 0,-1 18-19 16,0 0-6-16,0 0-14 0,0 0-38 0,2-16-25 16,-2 16-10-16,4-1-5 0,1 6-13 0,13 7-3 15,5 10-1-15,13 11-3 0,5 6-7 0,4 3-6 16,17 19-1-16,-21-16-1 0,1 1-6 0,6 21-7 16,-18-18-33-16,-7 8-35 0,-9-5-51 0,0 31-52 15,-12-28-64-15,-11 5-76 0,-23 19-79 0,-14-2-81 0,-17-2-97 16,-10-5-326-16,-11-10-946 0,-7 2 419 0</inkml:trace>
  <inkml:trace contextRef="#ctx0" brushRef="#br0" timeOffset="10685.61">10842 621 48 0,'-63'67'299'0,"5"6"-8"0,3 6-18 0,7 9-13 16,5 6-17-16,12 1-22 0,13 9-18 0,9 9-17 15,18 8-12-15,8-2-13 0,16 8-9 0,9-8-20 0,16-2-13 16,9-2-46-16,10-3-59 0,5-6-64 0,6-6-75 16,8-13-85-16,2-8-201 0,10-13-445 15,1-12 197-15</inkml:trace>
  <inkml:trace contextRef="#ctx0" brushRef="#br0" timeOffset="12400.82">18885 856 436 0,'0'0'468'0,"0"0"-2"0,-2-30-6 15,2 30-12-15,0 0-14 0,-2-17-15 0,2 17-24 16,0 0-24-16,0 0-28 0,-7-15-31 0,7 15-31 15,0 0-42-15,0 0-20 0,0 0-27 0,0 0-22 16,0 0-13-16,0 0-21 0,0 0-16 0,-33 16-12 16,15 5-9-16,-9 5-9 0,-5 11-11 0,1 2-7 15,-1 5-3-15,-3 3-16 0,7 0 5 0,1-1-6 16,2 2-2-16,5 0-4 0,2 1-2 0,6-3-8 16,3 0 3-16,8-12-4 0,2-1-1 0,6 3-7 15,5-1 0-15,1-4 1 0,16 6-2 0,4-1-2 16,-2-18-3-16,2 4-1 0,15-5-4 0,1-3-5 15,3-5-10-15,1-11 2 0,6-4 1 0,-2-6-7 0,-2-7 1 16,-2-4-1-16,-5-7 6 16,-4-7-1-16,-3-4-2 0,-7-9 2 0,-2-4-2 0,4-20 1 15,-20 17-3-15,-7-3-1 0,-9-29-7 0,-2 7-5 16,-5 26 10-16,-9 1-2 0,-3 6-4 0,-7-3 4 16,-6 5-5-16,-6 6 1 0,-4 5 0 0,-3 8-1 15,0 7-2-15,8 4-8 0,1 6-19 0,6 3-34 16,2 6-49-16,28 2-56 0,-40 9-62 0,22 3-57 15,-1 9-63-15,6 4-89 0,3 3-436 0,6 2-962 0,9-1 426 16</inkml:trace>
  <inkml:trace contextRef="#ctx0" brushRef="#br0" timeOffset="12618.32">19586 1264 5127 0,'3'3'471'0,"-3"-3"-73"16,2 4-145-16,-2-4-55 0,0 0-30 0,6 1 8 16,-6-1 27-16,0 0-41 0,11-3-25 0,-1 1-26 15,9-5-14-15,13-1-10 0,1 2-13 0,22-2-7 16,0 0 0-16,3 4-27 0,-2 2-40 0,2-4-53 16,-6 1-67-16,0 3-92 0,-2 0-113 0,-14 1-119 15,3-6-140-15,-7 5-433 0,-1-3-1101 0,-3-2 487 16</inkml:trace>
  <inkml:trace contextRef="#ctx0" brushRef="#br0" timeOffset="13144.99">20989 866 178 0,'0'0'562'0,"15"-18"-13"0,-15 18-7 16,12-12-7-16,-12 12-32 0,0 0-23 0,9-12-34 16,-9 12-40-16,0 0-41 0,0 0-42 0,0 0-29 15,0 0-28-15,0 0-38 0,9-12-22 0,-9 12-24 16,0 0-25-16,0 0-8 0,-9 32-15 0,0-9-11 15,0 5-14-15,-3 3-7 0,-1 2-14 0,-4 14-5 16,2-3-10-16,0 2-5 0,0 1-3 0,1-1-8 16,1 0 7-16,2 0-13 0,2 3-3 0,7-5-3 15,-1-9-3-15,3 0-2 0,6-2-6 0,3-1-1 16,4-3-2-16,5-3-6 0,3-1-1 0,6-4-11 16,0-4-19-16,10-5-25 0,13-1-27 0,2-8-29 15,3-6-33-15,-15-2-51 0,11-10-56 0,1-8-52 16,-3 0-54-16,-2-6-37 0,-3-3-57 0,-1-8-39 15,-6 2-392-15,-5-2-930 0,-9-2 411 0</inkml:trace>
  <inkml:trace contextRef="#ctx0" brushRef="#br0" timeOffset="13326.78">21049 860 280 0,'0'0'334'0,"0"0"-29"0,0 0-21 16,0 0-23-16,0 0-25 0,0 0-26 0,97-4-22 16,-60 5-15-16,17-1-18 0,-4-1-19 0,-9 2-57 15,-3 2-78-15,-1-3-108 0,-1 2-131 0,-7 2-146 16,1-3-414-16,-30-1 184 0</inkml:trace>
  <inkml:trace contextRef="#ctx0" brushRef="#br0" timeOffset="13484.22">20859 1162 2632 0,'-22'15'141'0,"9"-5"-76"0,4-3-32 0,2 0-1 16,3 0 32-16,1-2 43 0,7 0 22 15,5 3 7-15,8-1 5 0,12-2-29 0,23 0-16 16,7-1-6-16,33-5-9 0,0-5-9 0,0 6-35 16,3-7-61-16,-31-2-85 0,32-7-142 0,-34 2-347 0,2-3-647 15,-4 0 287-15</inkml:trace>
  <inkml:trace contextRef="#ctx0" brushRef="#br0" timeOffset="13683.75">22081 738 294 0,'0'0'445'0,"0"0"-44"16,0 0-54-16,0 0-36 0,0 0-32 0,0 0-34 15,0 0-12-15,10 42-12 0,1-10-18 16,7 16-3-16,1 4-32 0,3 5-10 0,12 26-16 0,-2-4-12 15,-11-21-14-15,6 30-9 0,-12-1-5 0,-12-3-13 16,-6-1-32-16,-16-1-68 0,-11 2-82 0,-21-6-85 16,-14-5-115-16,-22 1-320 0,-7-8-662 15,-10-10 293-15</inkml:trace>
  <inkml:trace contextRef="#ctx0" brushRef="#br0" timeOffset="13971.98">18749 509 2649 0,'-33'2'15'0,"0"4"-13"0,2 3 9 0,-2 8-3 15,-7 18-3-15,0 10 5 0,-8 26 13 0,6 4 7 16,7 4 1-16,11 1 3 0,6 5-3 0,9 0 9 16,12 6-7-16,7-6-2 0,13 12 8 0,14 6-4 15,13-4-2-15,7 2 1 0,11-5 0 0,14-8 1 0,9-2-16 16,7-16-48-16,4-3-78 0,15-13-94 16,-9-5-274-16,7-13-513 0,3-17 227 0</inkml:trace>
  <inkml:trace contextRef="#ctx0" brushRef="#br0" timeOffset="14594.19">22696 484 4671 0,'0'0'529'0,"-27"-11"-175"0,27 11-89 15,0 0-60-15,-19-6-37 0,19 6-14 0,0 0-3 16,0 0-10-16,0 0-13 0,0 0-10 16,0 0-14-16,0 0-17 0,0 0-22 0,0 0 13 15,0 0-17-15,87 17-8 0,-51-6-2 0,-3 4-3 16,2 1-10-16,-6 1-14 0,-3-2 7 0,-5 4-1 0,-3 0-6 16,-8 4-6-16,-2 3-7 0,-8 3-8 0,-8 1-14 15,-5 1-6-15,-18 10-5 0,-2 0-9 0,7-15-3 16,0-4 2-16,2-2-1 0,10-5-1 0,1-3 4 15,4-3 0-15,-1-2 1 0,5-2 8 0,0 0 3 16,1-3 4-16,4 2 14 0,4 0 10 0,5 0 7 16,19-1 1-16,9-1 2 0,21 0-3 0,0-2 1 15,6 0 0-15,4 0-5 0,-2 0-12 0,-3 1 9 16,-2-1 0-16,1 0-1 0,-5 1-2 0,-2-1-4 16,-18 0 3-16,-1 0-12 0,-1 0 13 0,-14-1 2 15,-3 0 0-15,-4-1 1 0,-5 1 1 0,-2 1-4 16,1 0 2-16,-3-1-1 0,2 1-3 0,-7 0 1 15,6 0-3-15,-6 0-1 0,9-3-1 0,-9 3 4 16,5-1-5-16,-5 1 1 0,0 0-5 0,0 0 3 16,0 0-7-16,7 0-14 0,-7 0-9 0,0 0-25 15,0 0-31-15,0 0-54 0,0 0-61 0,0 0-80 16,0 0-90-16,0 0-92 0,0 0-105 0,0 0-312 16,0 0-952-16,0 0 422 0</inkml:trace>
  <inkml:trace contextRef="#ctx0" brushRef="#br0" timeOffset="24879.47">25542 1022 36 0,'-2'-7'428'16,"0"2"0"-16,-2-2 12 0,3 0-21 0,-3 5-13 16,2-3-15-16,0 0-20 0,0 2-25 0,2 3-29 15,-1-4-28-15,-3 3-28 0,4 1-29 0,-3-5-26 16,3 5-24-16,-3-2-21 0,3 2-17 0,0 0-16 16,0 0-13-16,-15 7-12 0,8 1-9 0,-5 1-11 15,1 4-8-15,-2-1-9 0,0 4 2 0,-6 6-14 16,4 1-1-16,-2 0-5 0,4 2-6 0,-1-1 0 15,1 2-10-15,3-1 1 0,1-1-4 0,0 1-2 0,5-7-3 16,1 7-1-16,1-6 0 0,6-2 0 0,-3 3-6 16,7 6 0-16,-3-7-4 0,9 3 0 15,-1 0 0-15,6-1 2 0,4-1 0 0,3-6-2 16,-1-2-1-16,4-2 3 0,-3-3-3 0,4-4 0 0,-1-1 1 16,-1-4 1-16,0-1 0 0,-7-3 3 15,-2-2-1-15,5-5 1 0,-2-3-4 0,-1-4 4 16,-4-5-4-16,1 0-3 0,-4-4 0 0,-2-2-1 15,-2-1-1-15,-4-14-2 0,-2 9-1 0,-4-9 1 16,0 0 3-16,-8 9 21 0,-1 4-4 0,-1-2-7 0,-3 5-2 16,0-1-5-16,-3 6-1 0,1 1-3 0,-2 2 0 15,-1 4-6-15,5 4-1 0,-3 2 3 0,2-1-5 16,-1 7-2-16,15 6-6 0,-20-15-20 0,20 15-28 16,-15-5-39-16,15 5-37 0,0 0-41 0,0 0-70 15,0 0-54-15,-40 17-36 0,35-8-60 0,1 8-72 16,3-1-285-16,1-1-815 0,0 2 361 0</inkml:trace>
  <inkml:trace contextRef="#ctx0" brushRef="#br0" timeOffset="25120.18">26139 1206 4189 0,'8'3'499'0,"0"-3"-116"0,-3 0-101 15,1 0-41-15,-6 0-10 0,7 0-2 0,-7 0-7 16,6 1-20-16,-6-1-22 0,0 0-2 0,12-1-18 16,-7-2-26-16,4 1-14 0,5-2-10 0,0 1-17 15,8 1-7-15,0 1-16 0,-3-1-31 0,3 1-31 16,-2-1-37-16,2 0-35 0,7 2-52 0,-2-2-50 16,-6 2-51-16,0-2-69 0,1 2-64 0,-3 0-61 15,1-1-65-15,-3-1-448 0,1 0-1000 0,-4-1 442 16</inkml:trace>
  <inkml:trace contextRef="#ctx0" brushRef="#br0" timeOffset="25489.46">27031 1015 520 0,'3'0'528'0,"-3"0"-12"16,0 0-17-16,6-2-26 0,-6 2-30 0,0 0-41 0,2-3-36 15,-2 3-36-15,0 0-37 0,0 0-33 0,0 0-30 16,0 0-28-16,0 0-19 0,0 0-20 0,0 0-22 16,0 0-11-16,5 10-14 0,-5-3-12 0,-2 4-11 15,0 0-6-15,1 6-8 0,-3 1-9 0,2 5-5 16,-3 4-8-16,0-1-3 0,0 1-4 0,-1 0-5 16,-1 1-3-16,-1 2-5 0,-1 0-3 0,1 5 0 15,-1-1-2-15,-1-3-6 0,5 2-3 0,-1-3 4 16,-1-1-4-16,1-2-2 0,5-3 0 0,0-5-1 15,1-2-6-15,2 3 4 0,2-7-4 0,0 3 3 16,2 0-1-16,3 0-2 0,0-5-3 0,2-1 4 16,6-1-3-16,2 0-2 0,9-3-23 0,8-5-13 15,0-1-24-15,1-1-22 0,1-5-29 0,13-7-41 16,-15 1-40-16,14-11-35 0,0 0-48 0,-5 1-30 16,-3-5-35-16,-3-2-38 0,0-2-35 0,-12 5-350 15,-4-2-816-15,-2-3 361 0</inkml:trace>
  <inkml:trace contextRef="#ctx0" brushRef="#br0" timeOffset="25686.83">27092 942 19 0,'0'0'442'0,"-4"2"-8"0,4-2-14 0,-5 3-15 16,5-3-33-16,9 3-42 0,5-5-24 0,5 1-42 15,-1 2-21-15,6 1-26 0,6-2-22 0,-2 2-24 16,1-2-51-16,-1 3-59 0,-6-1-87 0,0 1-92 16,-3 1-102-16,-1-1-113 0,-5-1-218 0,-3 5-596 15,-5-5 264-15</inkml:trace>
  <inkml:trace contextRef="#ctx0" brushRef="#br0" timeOffset="25838.44">27125 1288 320 0,'9'6'339'0,"8"1"1"0,3 0-21 0,11-2-6 16,5 0-35-16,17 1-36 0,2-3-24 0,5 0-23 15,-1-3-19-15,1 0-18 0,-1 0-58 0,-6-3-75 16,-14 0-109-16,-1-5-141 0,-1 2-228 0,1-3-490 16,-4-3 217-16</inkml:trace>
  <inkml:trace contextRef="#ctx0" brushRef="#br0" timeOffset="26055.05">28085 962 3971 0,'5'-15'507'0,"0"-1"-224"16,-5 16-83-16,4-20 3 0,-4 20 26 0,6-19-5 15,-6 19-14-15,0 0-26 0,4-15-32 0,-4 15-22 16,0 0-17-16,0 0-19 0,9-6-5 0,3 13-9 16,8 10-3-16,4 5-13 0,3 4-5 0,5 12-6 15,3 3-3-15,-2 0-6 0,-6 1-4 0,-2 1-7 16,-6 3-5-16,-7-2-22 0,-11 6-25 0,-1-1-25 15,-11 2-36-15,-6-3-39 0,-10 8-41 0,-7-5-51 16,-21 20-63-16,-9-12-55 0,-5-6-49 0,17-16-50 16,-3-8-44-16,-2-1-297 0,0-6-831 0,2-7 368 15</inkml:trace>
  <inkml:trace contextRef="#ctx0" brushRef="#br0" timeOffset="26472.02">25409 519 104 0,'-28'22'259'0,"-8"14"-14"16,2 5-18-16,4 7-19 0,0 3-15 0,-7 24-14 15,14-19-6-15,-3 27-8 0,4-2-13 0,10-1-7 16,5 2-15-16,7-23-13 0,5 33-1 0,8 0-11 16,10-9-4-16,4 6-3 0,7-8-15 0,12-10-4 15,2 0-8-15,13-11-5 0,9-5-2 16,3-4-27-16,10-7-48 0,7-10-71 0,4-5-108 0,6-13-283 16,2-5-511-16,2-14 226 0</inkml:trace>
  <inkml:trace contextRef="#ctx0" brushRef="#br0" timeOffset="27044.06">28936 430 2522 0,'-15'-9'355'0,"15"9"-107"0,-25-11-14 16,25 11-3-16,-16-9 16 0,16 9-16 0,0 0 6 16,-16-10-11-16,16 10-15 0,0 0 0 0,0 0-3 15,0 0-4-15,-12-13-22 0,12 13-24 0,0 0-18 16,0 0-18-16,48-9-12 0,-17 7-11 0,2 2-13 16,0 2-12-16,-1 2-6 0,-5 1-8 0,-5 1-9 15,-22-6-6-15,29 7-5 0,-17 0-7 0,-12-7-4 16,20 17-4-16,-12-8-8 0,-8-9-8 0,6 28 1 15,-10-10-5-15,-3 7-1 0,-7 3-7 0,-8 0-5 16,-13 10-4-16,-5-1-16 0,-7 1-7 0,3-1-8 16,2-5 3-16,11-10 2 0,5-4 0 0,12-6 2 15,0 3 1-15,4-8-1 0,10-7 0 0,-14 16 13 16,10-11-5-16,4-5 11 0,2 15 5 0,6-13 5 16,5 6 6-16,10-3-1 0,13-3 1 15,14-2 7-15,2 0-5 0,1-4 1 0,0-1-1 0,3-2 0 16,-4 1-3-16,-12 1 0 0,-2 0-16 0,-3 0-24 15,0 1-43-15,-4-3-41 0,-2 1-72 0,-7 1-58 16,-3-1-68-16,-19 6-89 0,32-10-387 0,-20 5-867 16,-12 5 384-16</inkml:trace>
  <inkml:trace contextRef="#ctx0" brushRef="#br0" timeOffset="27488.76">30142 778 2826 0,'13'-11'354'0,"0"-3"-42"0,-4 7-58 16,-9 7-70-16,11-11-54 0,-11 11-26 0,0 0-37 0,0 0-24 16,13-11-13-16,-13 11 2 0,0 0-2 0,0 0 10 15,-37 53 17-15,5-11 18 0,-8 5 0 0,-17 25 31 16,1 3 9-16,-2 0 10 0,-7 10 1 0,-12 4 18 16,-6 11 8-16,-2 16 10 0,-2 4-18 0,-3 1-6 15,2 0-3-15,3-4-8 0,4 6-8 0,7-7 6 16,7-7 4-16,5-5-8 0,6-10 7 0,10-9 2 15,7-10 12-15,16-28-8 0,2 0-2 0,1-3-8 16,6-10-11-16,3-5-12 0,1 1-4 16,-1-2-11-16,5-8-5 0,2-4-8 0,0-4-4 0,2-2-2 15,0-5-4-15,0 2 1 0,2-7-58 0,0 0-6 16,0 0 0-16,0 0 0 0,15-22 0 16,4-5-217-16,9-16-121 0,1-3-152 0,5 2-159 15,-3-9-435-15,2 1-1172 0,13-24 519 0</inkml:trace>
  <inkml:trace contextRef="#ctx0" brushRef="#br0" timeOffset="27934.9">30385 1350 3212 0,'5'-6'446'0,"4"-1"-132"0,-4 0-26 15,-2 4-18-15,-1 0-15 0,1-3-19 0,-1 3-23 0,2 1-24 16,-4 2-34-16,3-3-16 0,-3 3-14 0,0 0-16 15,0 0-14-15,0 0-11 0,0 0-8 0,0 0-9 16,-5 15-9-16,1-6-5 0,-1 11 4 0,-7 7-16 16,2 1 1-16,-3 1-3 0,-1 5-4 0,-5 11-4 15,2 2-3-15,-2-1-3 0,1 0 4 0,2-2-2 16,0 2-6-16,5-12-2 0,3-1 2 0,3 1-1 16,3 0-2-16,2-2 3 0,2-3 0 0,6-1 1 0,2-2-2 15,5-3-1-15,6-3 1 0,-1-3 0 16,7-4-1-16,5-2-2 0,3-5-2 0,5-3-15 15,14-8-29-15,2-2-24 0,-1-3-32 0,-2-6-42 16,-7-4-54-16,2-3-63 0,-18 3-65 0,0-2-61 16,-3-3-76-16,-3-3-71 0,-8-1-262 0,-6-4-843 15,-2-4 373-15</inkml:trace>
  <inkml:trace contextRef="#ctx0" brushRef="#br0" timeOffset="28108.49">30461 1310 140 0,'-6'-3'423'0,"5"1"-10"0,1 2-37 0,0-4-22 16,0 4-28-16,17-6-28 0,-5 5-32 0,18 1-23 15,3 0-22-15,4 1-25 0,4 0-14 0,14 4-22 0,-5-1-15 16,-11-2-39-16,-2 1-59 0,-2-3-72 16,-7 3-79-16,-10-2-90 0,0 1-104 0,-8 2-249 15,-2 0-590-15,-8-3 261 0</inkml:trace>
  <inkml:trace contextRef="#ctx0" brushRef="#br0" timeOffset="28260.62">30324 1530 1664 0,'-17'8'101'0,"2"-1"-47"0,4-2-18 0,1-3 71 15,5 5 46-15,1-2 46 0,3 2 7 16,5-1 18-16,4 1-11 0,11 0-11 0,10 0-8 16,4 0-14-16,7-2-19 0,18-1-14 0,-2 0-13 15,-4 0-17-15,-15-3-24 0,-4 0-58 0,1-3-77 16,-5-2-86-16,0 3-122 0,-10-3-384 0,-2 3-686 15,2-6 304-15</inkml:trace>
  <inkml:trace contextRef="#ctx0" brushRef="#br1" timeOffset="31646.48">4441 311 22 0,'0'0'521'0,"0"0"3"0,10-23 14 0,-10 23-4 16,0 0-15-16,0 0-35 0,8-15-30 0,-8 15-47 16,0 0-36-16,0 0-35 0,0 0-33 0,0 0-33 15,0 0-37-15,0 0-25 0,0 0-17 0,0 0-19 16,0 0-20-16,0 0-15 0,0 0-13 0,0 0-11 16,12 44-9-16,-14-19-19 0,2 3 1 0,0 3-10 15,-1 3-15-15,1 14 8 0,-2 4-9 0,2 0-1 16,2 8-11-16,-2 25 9 0,-2-25-1 0,4 26 14 15,-2-3 6-15,-2 2-5 0,0-4 6 0,4 4 4 16,0 8-2-16,-2 4 4 0,1 2 4 16,-2 12-2-16,-1-4-3 0,-4 2-56 0,5 0-26 15,0 5 0-15,1 7 0 0,-1 3 0 0,2 0 0 0,0 4 0 16,-1 1 0-16,1 2 0 0,2 5 0 16,0 8 0-16,-1-6 0 0,-1 2 0 0,5 3 0 15,1 7 0-15,-2 5 0 0,-1 3 0 0,1 0 0 16,0 4 0-16,-1 7 0 0,5 0 0 0,0-4 0 0,-4-1 0 15,3 6 0-15,2 6 0 0,-1-2 0 0,3-1 0 16,-1 3 0-16,6 7 0 0,-2 2 0 0,2 1 0 16,0-4 0-16,2 10 0 0,2-2 0 0,2 1 0 15,0 3 0-15,-5-1 0 0,8 1 0 0,-4-4 0 16,-5-1 0-16,1 3 0 0,-3 4 0 0,-3 2 0 16,-4-5 0-16,3 4 0 0,-3 1 0 0,-1-2 0 15,-1-5 0-15,0 6 0 0,-2 0 0 0,2-3 0 16,-1-1 0-16,-1 1 0 0,-1 1 0 0,-3-2 0 15,3 0 0-15,5 10 0 0,-2-1 0 0,2-3 0 16,1-2 0-16,1 3 0 0,-1-7 0 0,3-1 0 16,-2-3 0-16,3 2 0 0,-4 0 0 0,2-4 0 15,-1 1 0-15,8-1 0 0,-5 1 0 0,1-4 0 16,-1-2 0-16,-3 0 0 0,5 1 0 16,-3-2 0-16,-2-3 0 0,-1-6 0 0,0-1 0 0,1-5 0 15,-6-6 0-15,0-7 0 0,-3 1 0 0,3 3 0 16,-8-6 0-16,4 2 0 0,-1-12 0 0,-3-1 0 15,-2 0 0-15,-2-7 0 0,0-3 0 0,2-8 0 16,-7-2 0-16,0-6 0 0,0-1 0 0,0-8 0 16,-2 0 0-16,0-3 0 0,-6-9 0 0,4-1 0 0,-5-8 0 15,11-24 0-15,-7 22 0 0,1-25 0 0,3 1 0 16,5-6 0-16,-10 0 0 0,4-1 0 0,1-8 0 16,3-8 0-16,-1-5 0 0,7-2 0 0,-2-9 0 15,2-2 0-15,1-6 0 0,4-11 0 0,0 0 0 16,0 0 0-16,0 0 0 0,0 0 0 0,-20-47-499 15,13 0-783-15,6-9-1390 0,-3-2 615 0</inkml:trace>
  <inkml:trace contextRef="#ctx0" brushRef="#br1" timeOffset="33030.11">8819 248 235 0,'0'0'378'0,"0"0"-14"16,0 0-25-16,0 0-30 0,0 0-19 0,0 0-33 16,0 0-19-16,0 0-30 0,0 0-19 15,0 0-20-15,0 0-18 0,0 0-19 0,0 0-6 16,0 0-15-16,0 0-12 0,0 0-7 0,9 58-6 16,-8-26-2-16,3 0 9 0,-3 3 4 0,2 13 1 15,-2 1 11-15,2 3 4 0,-2 0 1 0,0 6 8 16,2-2 5-16,-3 1-3 0,6 26 8 0,-2-25 3 15,-3 22 3-15,2-22 5 0,2 1-1 0,-5 25-2 16,4-26-6-16,1 31-6 0,-5 1-4 0,4 2 6 16,-4-3-1-16,0 3-6 0,-1-4-17 0,-2 1 3 0,3 4-2 15,0 3 1-15,-5 5-5 0,5 3-11 0,-3 1 7 16,2 3-4-16,-3 1-3 0,7-1 1 0,-6 4-6 16,7 10 9-16,-3 4-7 0,2-1 1 0,2 1-8 15,-1-1 0-15,1 9 0 0,-1 7 17 16,1 1-71-16,-4-1-28 0,6 1 0 0,-3 5 0 0,2 3 0 15,-1 6 0-15,-4-3 0 0,6-3 0 0,-7 5 0 16,3 2 0-16,0 3 0 0,1-2 0 16,-2 0 0-16,2 4 0 0,0 5 0 0,1 2 0 15,-1 1 0-15,1 1 0 0,4 5 0 0,-4 3 0 0,-1-6 0 16,4 3 0-16,-3-1 0 0,5 7 0 16,0-1 0-16,0-1 0 0,-6 2 0 0,1 7 0 15,2 0 0-15,-5-7 0 0,2 1 0 0,-4 6 0 16,1 2 0-16,2-4 0 0,0 6 0 0,-1-2 0 0,3 0 0 15,-3-2 0-15,5 4 0 0,-2 3 0 0,0-2 0 16,4-5 0-16,-1 3 0 0,6 4 0 0,-5 6 0 16,5-7 0-16,-5-2 0 0,9 3 0 0,2-1 0 15,-3-8 0-15,2 0 0 0,-1 0 0 0,-2 3 0 16,0-6 0-16,3 0 0 0,0 2 0 0,2-5 0 16,-5-1 0-16,-3-2 0 0,3-2 0 0,-3 2 0 15,0-1 0-15,-4-1 0 0,0-9 0 0,-1 0 0 16,-6-2 0-16,6-5 0 0,-6-6 0 0,1-8 0 15,1 6 0-15,-1 0 0 0,2-2 0 0,-3-6 0 16,0-6 0-16,4-5 0 0,0 0 0 0,-6-2 0 16,9-2 0-16,-9-10 0 0,4 2 0 0,-4-6 0 15,0-3 0-15,4-5 0 0,-4-4 0 16,5-4 0-16,-1-6 0 0,-4-4 0 0,4-9 0 0,-2-25 0 16,-4 1 0-16,4 0 0 0,2-2 0 0,1-6 0 15,-1-2 0-15,-3-15 0 0,3-4 0 0,-1-10 0 16,-2-2 0-16,-1-15 0 0,6 13 0 0,-6-13 0 15,0 0 0-15,22-40-426 0,0-5-324 0,-1-5-420 0,10-29-1266 16,-4-4 560-16</inkml:trace>
  <inkml:trace contextRef="#ctx0" brushRef="#br1" timeOffset="34526.35">16481 603 194 0,'0'-26'317'0,"-3"9"-11"0,3 17-11 16,-1-32-5-16,0 16-14 0,1 16-9 0,-3-24-8 0,3 24-5 16,0-20-6-16,0 20-9 0,0-16-2 0,0 16-10 15,0 0-8-15,-1-20-8 0,1 20-10 0,0 0-7 16,0 0-10-16,-3-16-14 0,3 16-15 0,0 0-17 16,0 0-17-16,0 0-13 0,0 0-16 0,0 0-12 15,0 0-13-15,0 0-9 0,0 0-6 0,0 0-5 16,0 0-5-16,0 0 0 0,0 0-5 0,-3 74-3 15,0-40-2-15,2 12-3 0,-3 7 1 0,0 0-3 16,0 3-6-16,-1 2 3 0,5 25-1 0,-13-27-4 16,7 5 0-16,0 22 3 0,-1-25-2 15,-3 23 1-15,4-21 8 0,1 36 9 0,-2-4 3 16,1 0 8-16,2 0 3 0,1-2 1 0,3 0 5 16,-3 3 5-16,0-2 3 0,2 3-1 0,2 10 4 15,-4-3 2-15,5 3-5 0,-1-1 8 0,-1 0-4 0,3 1 2 16,0 0 4-16,1 8 4 0,-1-6-5 0,4 7 9 15,0-1 4-15,-1 0-1 0,-1-3 5 0,2 6-3 16,-1 6 17-16,-1-1 2 0,0-2 1 0,3 2 6 16,-3-2 3-16,-4-1-38 0,12 2-80 0,-12 1 0 15,3 1 0-15,4-3 0 0,-2-1 0 0,-2-1 0 16,5 1 0-16,-1 6 0 0,1-4 0 0,-3 4 0 16,2-3 0-16,-7 2 0 0,7 0 0 0,-6 7 0 15,6 3 0-15,-4 0 0 0,-4-1 0 0,1 2 0 16,0 2 0-16,1 6 0 0,-4 4 0 0,2-2 0 15,-1-1 0-15,1-2 0 0,-1 6 0 0,1 1 0 16,-4 1 0-16,4-5 0 0,-5-1 0 0,-3 5 0 16,3 2 0-16,2 1 0 0,-3 2 0 0,2-2 0 15,2 0 0-15,-7 3 0 0,4 7 0 0,1-4 0 16,0-5 0-16,0 9 0 0,0-3 0 0,4 4 0 16,-1-3 0-16,-2 2 0 0,6 0 0 0,-2 0 0 15,2 1 0-15,-2-8 0 0,4 1 0 0,-5 9 0 16,4 2 0-16,0-1 0 0,0-7 0 0,1 9 0 15,-4-3 0-15,3 1 0 0,-3-3 0 0,-1-5 0 16,0 0 0-16,3 3 0 0,-3 1 0 0,-3-3 0 16,3-4 0-16,-1 3 0 0,2 2 0 0,-1 1 0 0,0-2 0 15,0-11 0-15,0 4 0 0,4 4 0 0,-1-1 0 16,-6-4 0-16,3-9 0 0,0 1 0 0,3 5 0 16,-3-5 0-16,0 1 0 0,-4-6 0 0,1-8 0 15,-2 0 0-15,0 6 0 0,4-6 0 0,1 3 0 16,-4-9 0-16,4-5 0 0,1 0 0 0,-1-2 0 15,3-7 0-15,2 2 0 0,-1-14 0 0,-3 2 0 16,0-9 0-16,6-6 0 0,-2-24 0 0,0 1 0 16,0-3 0-16,3 4 0 0,-2-3 0 0,3-5 0 15,-1-2 0-15,0-5 0 0,-2-15 0 16,1 2 0-16,1-4 0 0,-2-2 0 0,-1-9 0 16,1-3 0-16,-4-4 0 0,2 0 0 0,1-2 0 0,-5-2 0 15,4-2 0-15,-2-1 0 0,0 0 0 0,0-3 0 16,-2-1 0-16,0 0 0 0,5-9-268 0,1-1-174 15,0-9-96-15,8-6-113 0,0-4-398 0,9-17-1137 16,1-4 504-16</inkml:trace>
  <inkml:trace contextRef="#ctx0" brushRef="#br1" timeOffset="35881.93">23932 282 205 0,'0'0'253'0,"0"0"-8"0,0 0-7 0,0 0-8 16,0 0-16-16,0 0-4 0,-8 46-7 15,7-27-2-15,0 7-9 0,-1 2-4 0,2 4 1 16,-2 3-5-16,-2 12-11 0,1 3-5 0,0 3 5 16,-1 5-2-16,-1 0-7 0,0 2-1 0,-3 23 2 15,3-25-10-15,-3 2-5 0,-3 23-2 0,4-25-3 16,3 27 4-16,3 1-1 0,-3-1 0 0,4 0 5 0,-5 5-3 16,4-3-3-16,-3 5-5 0,4-1-10 15,-4 4 1-15,0 3-3 0,3 3 9 0,5-1-3 16,-3 4-14-16,-1 3-5 0,-1 4 13 0,2-1-6 15,-1 1-19-15,3 5-1 0,2 4-4 0,4 2-4 16,-8 2 5-16,0 0-2 0,2-4 16 0,2 6-13 16,0 4-5-16,-1-1-14 0,4 6-10 0,-6-5-2 0,2 4-1 15,4 3 2-15,0 2 0 0,-3 1 3 16,2-4-46-16,-6 2-29 0,1-3 0 0,-1 5 0 16,-1 1 0-16,1-3 0 0,-1 3 0 0,-1 0 0 15,2 5 0-15,-2-1 0 0,-2 7 0 0,3-6 0 16,-3 4 0-16,-1 0 0 0,3 7 0 0,-2 2 0 15,-2-1 0-15,1-7 0 0,3 7 0 0,-4 5 0 0,2-1 0 16,-2-5 0-16,-1 1 0 0,3 2 0 0,-1-1 0 16,-1 1 0-16,0-3 0 0,-3 0 0 0,2 6 0 15,1 3 0-15,-3-3 0 0,-1-1 0 0,0 1 0 16,8 4 0-16,-8 0 0 0,5-5 0 0,4 0 0 16,-14-1 0-16,1 6 0 0,7-3 0 0,-5 0 0 15,4-10 0-15,3 10 0 0,-1 2 0 0,1-3 0 16,-2-5 0-16,2-1 0 0,4 5 0 0,-4-7 0 15,-2-1 0-15,3-6 0 0,-6-3 0 0,7 8 0 16,-6-3 0-16,2-3 0 0,-2-2 0 0,-1-7 0 16,3 1 0-16,-2 3 0 0,-1-2 0 0,-5 0 0 15,5-9 0-15,0-2 0 0,-5-4 0 0,0 7 0 16,0-7 0-16,-6 0 0 0,6-6 0 0,-3-5 0 16,-3-5 0-16,0 3 0 0,0-4 0 0,-2-6 0 0,-1-4 0 15,1-5 0-15,-1-6 0 0,4-3 0 16,1-25 0-16,-7 23 0 0,-1-1 0 0,10-26 0 0,0 0 0 15,1-2 0-15,2 3 0 0,-3-5 0 16,4-2 0-16,-1-1 0 0,4-13 0 0,0-1 0 0,4-2 0 16,0-3 0-16,1 1 0 0,-2-2 0 0,2-9 0 15,2 0 0-15,-1-3 0 0,0-1 0 0,2-4 0 16,1 0 0-16,0-2 0 0,-2-2 0 0,2 0 0 16,0-6 0-16,0 5 0 0,-2-2 0 0,2-4 0 15,0 0 0-15,0 0 0 0,2-21 0 0,-4 2 0 16,4-12-485-16,1-14-800 0,-8-5-1391 0,0-7 616 15</inkml:trace>
  <inkml:trace contextRef="#ctx0" brushRef="#br1" timeOffset="38608.44">548 3476 216 0,'0'0'287'0,"0"0"-24"0,0 0-23 16,0 0-22-16,0 0-15 0,0 0-14 0,39 9-16 16,-39-9-11-16,67 3-13 0,-16-3-6 0,5 0-13 15,8 1-1-15,32-1-8 0,2 0-7 0,-3-1-10 16,3 0 3-16,4-2-18 0,1-1-7 0,3 5-6 16,6-2 0-16,0 1-8 0,4 4-2 0,6-1-6 15,-7-2 14-15,13 2 2 0,5 1-5 0,2 1 4 16,10-3-8-16,-5 5 3 0,4 0-4 0,1-3-7 0,2 2-4 15,9-1 0-15,3 3-4 0,-1-2-9 0,2-3 2 16,5 5 0-16,6-1-3 0,4-4-8 16,-3 6-12-16,11-2 9 0,-1-2 2 0,6 0-13 0,3-1 8 15,-1 2-5-15,3-3 10 0,8 1-3 0,2-4-6 16,-1 4 1-16,-4 1 5 0,6-2-1 0,2 2 3 16,0-3-5-16,1 8 7 0,1-7-4 15,4-1 4-15,-1 4-1 0,-1-3 1 0,4 1 4 0,1 1-6 16,0 0-6-16,-4 0 10 0,3 2-3 0,2-1-14 15,-1 5 9-15,1-6 1 0,0 5-8 16,6-4 0-16,-3 5 0 0,-3-4 4 0,1 6-4 16,-1-1 0-16,1 0 1 0,-7-1 1 0,2 2-2 0,0-1 2 15,-2 1-4-15,-5-2-2 0,2 4 1 16,0-1 0-16,-1 1-3 0,1-1 0 0,-5 1 2 16,2-3-7-16,-2-1 0 0,0 0 0 0,-5-1 3 15,3 2-5-15,-4 1 2 0,1-2-4 0,-5 0 6 0,3-3-5 16,1 5-1-16,-5-4 0 0,3 1 0 0,-6 0 8 15,4-1-7-15,1-1 2 0,0-2-1 0,-5 1 4 16,4-4-1-16,0 3 2 0,-4-2-3 0,1 0 2 16,-5 0 1-16,4 0 1 0,0 2 1 0,-4-2 2 15,-5-1 2-15,1 2 4 0,-3 0-2 0,1 1-3 16,-3-1-1-16,-1-1 2 0,1-1 1 0,0-1-2 16,-1 5-1-16,-3 5-1 0,-6-11 1 0,6 3 0 15,-3 3 0-15,3-3-2 0,-5 1 2 0,0 1-3 16,-1 1 3-16,1-2-5 0,-1 3 2 0,5-3-3 15,-8-2 2-15,-5 1-1 0,4 1 1 16,0-4-3-16,-3 5 0 0,0-4-4 0,-6 1 3 0,0 2-1 16,0-2 0-16,-1 1-2 0,-3 1-3 0,2-2 0 15,-5 2 10-15,-3-1-6 0,3-1-4 0,-1 0 3 16,3 2-2-16,-1-1 1 0,-6-1 2 0,-2 3-2 16,8-1-1-16,-2 2-2 0,-2-2 2 0,2 0-3 0,1 3 4 15,-3-4 0-15,2 5-4 0,3-4 3 0,0 5 0 16,-3-3-3-16,1 1 3 0,-1-1 0 0,2 5-4 15,-1-6 2-15,1 5-1 0,-4-3-1 0,1 5 0 16,-1-7 3-16,0 1-1 0,2-4 1 0,-1 5-2 16,-7 3-1-16,-1-4 4 0,-4 5-5 0,-1-5 4 15,1-6 0-15,1 8-4 0,-3 0 4 16,-1-1-1-16,-5 4 2 0,3-3-1 0,-5 6-2 0,5-8 1 16,-6-1 0-16,1 4-2 0,3 0 1 0,-9-3 3 15,0 0-3-15,2 3 0 0,-2-1-1 0,0-3 2 16,-5 2-1-16,-1 0-2 0,-4-4 4 0,-10 1-1 15,-5-2-2-15,-23 2 4 0,-2-4-4 0,2 3-4 16,23-2 11-16,-32-2 5 0,-1 0 6 16,-1 0 8-16,-20-3 9 0,4 0 7 0,-6-1 5 15,0-2 3-15,-4 0-1 0,-9 1-1 0,0 3 0 16,-3-6-2-16,3 1-5 0,-10 2-2 0,2 0-6 0,-3-2-6 16,0 0 0-16,-2 2-2 0,-3-2-1 0,0 1-4 15,1 2-3-15,-3-3-5 0,1 0-1 0,-1 1-1 16,-1 0 0-16,-1 0-4 0,-1 0-4 0,3 0 0 0,-4 1 6 15,1 1-7-15,0-1-1 0,0 1-2 0,0 4-1 16,0-8-3-16,0 8 1 0,-2-6-3 16,2 6-2-16,-1-4-6 0,1 4 1 0,0 0-1 0,-1-4 1 15,1 4-5-15,-3-3-2 0,3 3-10 0,0 0-13 16,-1-5-24-16,1 5-36 0,0 0-56 0,-6-5-80 16,-1 1-86-16,-7-4-113 0,-5-1-448 0,-13-8-964 15,-16-9 427-15</inkml:trace>
  <inkml:trace contextRef="#ctx0" brushRef="#br0" timeOffset="75571.48">6943 686 98 0,'-28'-22'273'16,"-14"-11"-13"-16,-3 7-10 0,-1 2-5 0,-2 3-17 15,-1 0-4-15,-8 3-12 0,-3 3-8 0,0 4 34 16,-3 4-15-16,-1-1-18 0,0 6-14 0,-1 7-10 16,-26 2-21-16,29 2-33 0,-1 6 7 0,-28 16-9 15,35-5-15-15,-21 20-9 0,10 10-5 0,3 4-6 16,5 9-10-16,4 12-10 0,8 3 6 0,3 4-12 15,10 3-7-15,2 9-29 0,9 8 18 0,6 10 9 16,9 3-2-16,11-4-4 0,1-1-5 0,10-6-24 16,9 5 20-16,9-2 1 0,5-6-1 0,9-3-4 15,6-12-10-15,2-11 7 0,16-8 4 0,1-10 16 16,9-7 7-16,9-12 8 0,7-1-2 0,3-6-3 16,3-9 13-16,-1-10 8 0,-1-4 3 0,1-9 9 0,-2-5 4 15,0-12-2-15,-2-7 1 0,1-6-1 16,-1-6-2-16,-1-13-8 0,-10 1-3 0,-2-15-7 15,-5-2-3-15,-3-14-7 0,-9-8-6 0,-3-10-8 16,-2-9-7-16,-6-3 1 0,-9-6-8 0,-2-7-5 0,-12 0-6 16,-5-9-5-16,-9 8-1 0,-9 2-1 15,-10 12 3-15,-10 1-3 0,-9 7-4 0,-9 3 6 16,-10 5-1-16,-13 9-5 0,-2 6-1 0,-12 2-1 16,-8 8-5-16,-11 8-2 0,-11 6 2 0,-11 8-6 15,-2 10-2-15,-16 6 2 0,-3 6-4 0,-7 13-2 16,-6 3 7-16,-5 10-3 0,-6 7-1 0,-2 7-2 15,7 10-1-15,6 9 6 0,14 10-1 0,5 14 3 16,14 1-3-16,14 13-21 0,7 9-35 0,13 2-44 0,16 3-65 16,4 5-70-16,11 10-86 0,10 4-70 0,7 10-97 15,3-3-397-15,9-2-955 0,0 0 423 0</inkml:trace>
  <inkml:trace contextRef="#ctx0" brushRef="#br0" timeOffset="77847.42">2429 413 247 0,'-45'-26'272'0,"-4"1"-4"16,-2 3-16-16,-5 5-9 0,-5 0-13 0,-4 9-12 15,-26-3-11-15,23 9-10 0,-21 5-9 0,26 3-18 16,-29 11-9-16,33 4-21 0,-22 14-17 0,-3 8-7 0,8 7-9 16,3 14-10-16,-5 17-9 0,0 15-3 0,3 9-6 15,-1 12-3-15,5 5-11 0,8 10 0 0,-1 5-8 16,14 13 0-16,11-1-5 0,3-4 5 0,21-5-15 16,1-2 2-16,20-2 4 0,10-10-3 0,13-4-4 15,12-12 9-15,12-4-14 0,6-14 2 16,6-3-2-16,13-6 0 0,9-11 1 0,-1-13-13 0,12-6 14 15,9-16 5-15,11-11 10 0,5-7 0 0,6-12-3 16,1-15-6-16,4-10-6 0,3-16 3 16,2-15 3-16,1-2 3 0,-4-16 4 0,0-5 12 15,-6-9 6-15,-9-7 12 0,-6-10 0 0,-10-4-4 16,-10-9-3-16,-12 2-10 0,-12-7-5 0,-9-2-6 16,-15-3-4-16,-13 3-2 0,-13-1-2 0,-11 3-4 15,-14 7-2-15,-11 4-4 0,-13 4-4 0,-13 5-10 16,-5 8 2-16,-18 6-1 0,-11 4-4 0,-11 9-12 15,-14 10 10-15,-8 2-10 0,-5 13 2 0,-16 3-6 0,1 10-3 16,-9 9 1-16,0 5 2 0,-10 9-6 0,1 5 4 16,8 9-4-16,1 5-8 0,11 1-15 15,7 6-14-15,18 8-23 0,12 5-35 0,32-8-33 0,5 4-63 16,7 7-45-16,8 3-52 0,6 5-54 0,10 6-53 16,0 5-280-16,15 2-735 0,3 2 324 0</inkml:trace>
  <inkml:trace contextRef="#ctx0" brushRef="#br2" timeOffset="-10356.44">30030 833 45 0,'0'0'254'16,"2"-27"-5"-16,-2 27-9 0,3-18-9 0,-3 18-12 16,0-19-3-16,0 19-19 0,0-18-4 0,0 18-1 15,-1-17-15-15,1 17 0 0,-4-21-3 0,4 21-21 16,-5-20-2-16,1 8-12 0,4 12-13 0,-12-22-10 16,6 11-12-16,6 11-3 0,-17-25-15 0,8 16-3 15,-5-2-17-15,-1-2-6 0,-3 3-6 0,0-2-6 16,-10-1-4-16,-2 2 2 0,-4-2-9 15,0 4 2-15,-3-1 7 0,-13-3-19 0,1 2-4 0,10 4 1 16,-13-1-6-16,0-2 0 0,-1 2 4 0,14 2-7 16,-13-4-3-16,3 2 3 0,8 1-6 0,-12-2-1 15,12 4 6-15,-9-3-7 0,10 0 0 0,-15 0-1 16,4 0 15-16,0-1-15 0,13 2-19 0,-15 0 24 16,1-4-6-16,14 5-1 0,-13-4-2 0,12 4 4 15,-11-6 3-15,10 5-8 0,-10-2 2 0,10 3-2 16,-10-4 7-16,12 2 0 0,-2 0 4 0,-9-5 0 15,11 7 6-15,-10-6-6 0,8 5 3 0,3-1 1 16,-14-3 3-16,0 0-5 0,10 5-5 0,1-1 4 16,-13-2-4-16,0 0-2 0,2 2 4 0,0-2-2 15,0 1-7-15,0 2 10 0,11 0-23 0,-12-2 17 16,2 1 4-16,9 1-6 0,-10-1 1 0,14 2 3 16,-3-1 3-16,-11 2 0 0,12-2 3 0,-11-2 3 15,15 4-1-15,-17 0 5 0,0-2 4 0,0 2-9 16,0 0 9-16,-3-1-4 0,-2 2-1 0,0 3-1 15,4-2 2-15,-5 2-14 0,3 2 14 0,0 2-1 16,-10 1-3-16,5-1-1 0,-1 0 1 0,1-1 2 16,-3 2-6-16,4-1 0 0,-2 0-4 0,1 1-2 15,1 1-2-15,4 0 5 0,0 2-1 0,16-3-5 0,-14 2-3 16,15-1 5-16,-2 2 8 0,2 0-12 0,-13 4-3 16,2 0 9-16,12 1-6 0,0 1 4 0,-10 5 0 15,-2 1-2-15,2 3 3 0,2 3-5 0,-3 2 2 16,2-1 7-16,0 2-8 0,-3-3 5 15,3 6-10-15,0 0 7 0,1 0-2 0,0 3 9 0,2 1-11 16,6 0 4-16,1 3-1 0,4 0-1 0,2 2-3 16,2-2 9-16,-2-1-3 0,2-1-2 0,9-6 0 15,4-1 4-15,-6 13-4 0,1-2 2 0,-1 3 4 16,4-1-2-16,-1 0 1 0,4 0 3 0,2-8 7 16,-3 12-5-16,-1-2-2 0,6 3 3 0,5 4 2 15,0-2 1-15,2-2 1 0,-1 0 1 0,3-4 3 16,1-8 0-16,5 11-1 0,3 1 6 15,5-4-3-15,1 2 3 0,-1-13 2 0,8 13 0 16,4-2 0-16,1-1 3 0,8 2 1 0,0-3-1 16,6 2-2-16,16 24-4 0,-17-20 1 0,21 17-2 0,-20-23-4 15,1 1 1-15,8 1-2 0,16 16-1 0,-19-19-3 16,1 1-6-16,24 8 7 0,-20-16-1 0,24 15 1 16,-19-23-2-16,3 2-2 0,28 9-3 0,-3-7 4 15,-21-9-1-15,29 6-1 0,-3-4 1 0,-1 6-5 16,3-6 2-16,-1-4 1 0,3 4 4 0,-5 2 4 15,4-4 2-15,-1 1-1 0,-2 0-1 0,1-4 2 16,-26-4-1-16,26 1 0 0,-23-3-5 0,25 5 1 16,-31-8-2-16,7 1 2 0,25 1-1 0,-29-3-1 15,27 2-2-15,-25-6-1 0,27 4-1 0,-1-3 0 16,-28-2 0-16,31 2-1 0,-30-1-1 0,32-1 1 16,-1 4 5-16,-3-5 3 0,1 8 2 0,1-1-2 15,-4 0-8-15,-24-3 7 0,27 7 0 0,-31-4-4 16,3-2-2-16,0 1-1 0,24 1-8 0,-27-1 9 15,-2-4 0-15,8 1 1 0,20-2-3 0,2-2-1 16,2-1-11-16,-30-2 12 0,29-5-2 0,1 2 0 16,-2 1-13-16,-28-1 12 0,29-2-1 0,-3 2-2 15,2 5-13-15,2-3 16 0,-33 2 0 0,6 0-2 16,24-4 2-16,-30 6 0 0,0-2 2 0,-2-1-11 16,-2 1 11-16,-3-5-2 0,2 4 1 0,-3-10-1 15,1 2-3-15,-1 0 1 0,1-3-3 0,2-2 2 16,1 1-2-16,1-2 1 0,-1-2-1 0,0-3-4 0,0 2-1 15,-2-4 3-15,3-1 4 0,0-4 0 16,-4-2 2-16,1 6-5 0,-4-3 2 0,-2 1-2 0,1 1-1 16,-3-2 0-16,-4 2 1 0,-11 7-2 0,1-3 4 15,-3 1-2-15,-1-3 2 0,-3-2 0 16,-1-1 1-16,-4-1-2 0,3-2-1 0,-4-1-7 16,2-13 6-16,-6 11 0 0,3-11-1 0,-6 9 0 0,-1-10 1 15,-1-3 1-15,-3 0-6 0,-1-3 4 0,-2 4-6 16,-7-3 7-16,2-1-6 0,-3-1 0 15,-5 0 5-15,-5-2-5 0,-1-4-9 0,-5 1 8 0,-11-26-1 16,-9 6-1-16,-6-2-2 0,-3 6-6 0,-4-5 6 16,-7 1 0-16,-7 4 1 0,2 1 1 0,-13-6-1 15,-6 1 0-15,-5 1-3 0,-10 0 0 0,2 1 0 16,-4-3 0-16,-1 2 3 0,0 5-12 0,-13 7 13 16,-7 3-2-16,-2 0 0 0,-6 3-2 0,-3-1-1 15,5 7-35-15,-20 5-49 0,-4 3-52 0,-6 6-69 16,-1 3-110-16,-2 4-86 0,-5 10-436 0,-5-3-923 15,0 5 408-15</inkml:trace>
  <inkml:trace contextRef="#ctx0" brushRef="#br2" timeOffset="2239.17">1171 5005 177 0,'-5'-13'548'0,"4"4"-29"0,-2-3-17 15,2 0-13-15,1 4-19 0,0-1-22 0,1 0-35 0,1 1-34 16,2 1-35-16,3-3-31 0,2 2-35 0,10-3-24 15,6 0-31-15,4 1-17 0,3 2-25 0,4 4-14 16,-1 3-8-16,-1 1-27 0,1 2-8 0,-4 5-14 16,1 1-16-16,-9 4-10 0,2 4 2 0,-9-3-20 15,-2 9-9-15,-3 0-3 0,-5 7-9 0,-8 0-3 16,-7 5 0-16,-11 16-5 0,-8-3-4 0,-8-3-4 0,-18 23 1 16,12-20-2-16,-17 15-3 0,17-21-6 15,-4 2 0-15,9-4 6 0,-5-3-10 0,12-11-3 0,5-1-2 16,2-5 2-16,4 1-5 0,6-7 10 0,5-7-12 15,2 1-1-15,1-2 0 0,1-3 1 0,4 4-3 16,1 1 5-16,12-3 2 0,5 1-1 0,14-2 10 16,6-1-9-16,20-4-1 0,2 0-3 15,5-4 0-15,27-4 3 0,-28 3 1 0,2 0-6 16,0-3-24-16,23-2-40 0,-30 3-49 0,-2 1-70 16,3-4-101-16,-2 0-88 0,-21 6-88 0,15-7-105 0,-17 5-337 15,-2-3-974-15,-1-2 432 0</inkml:trace>
  <inkml:trace contextRef="#ctx0" brushRef="#br2" timeOffset="2550.25">2414 5126 351 0,'-3'-10'384'0,"3"-2"-32"0,-4 4-15 16,0 0-7-16,-1 2-13 0,1 2-14 0,-1 0-31 15,4 0-18-15,-3 0-27 0,-1 4-25 0,5 0-19 16,-12 4-18-16,7 4-13 0,-6 6-12 0,-1 3-16 15,7 2-8-15,-9 8-10 0,5 2-12 0,0-2-6 16,5 3-5-16,4 0-8 0,2 3-6 0,7-3-4 16,2-1-3-16,7-2-8 0,2-5 0 0,7 2 1 0,4-6-9 15,2-5-2-15,4-3-2 0,15-1 0 16,-12-9-10-16,10-5 7 0,-12-2 9 0,-2-8-14 16,-3-1-3-16,-2-6 2 0,-8-3-1 0,-5-2 0 15,-4-3-1-15,-9-1-6 0,-2-3 1 0,-7 0 2 16,-5 0-9-16,-5 5-2 0,-4 2-7 0,-5-2 2 0,-4 10-4 15,-4 0-5-15,-1 6-26 0,-2 4-44 0,-2 6-69 16,-5 8-77-16,-9 5-89 0,12 3-117 0,-7 8-329 16,-2 7-811-16,9 2 359 0</inkml:trace>
  <inkml:trace contextRef="#ctx0" brushRef="#br2" timeOffset="4490.92">1281 7656 3612 0,'4'-18'163'0,"0"2"2"0,-2 5-22 15,2 0-51-15,-4 3-6 0,4-1-26 16,-4 4-20-16,3 2-9 0,-2 2-8 0,-1 1 10 15,5 16 21-15,-2 8 24 0,-2 8 17 0,3 13 8 0,-3 9 1 16,-1 0 1-16,4 3-2 0,-8-2-5 16,4-2-10-16,-1 3-2 0,-3-2-6 0,3-2-8 15,-2-3-6-15,-2 2-4 0,1-2-6 0,-1 0-3 16,-1-2-7-16,-2-11-4 0,4-2-46 0,-4-1-57 16,6-5-82-16,-2-2-94 0,-1-9-104 0,5-5-117 0,1-5-309 15,3-6-828-15,-4-1 366 0</inkml:trace>
  <inkml:trace contextRef="#ctx0" brushRef="#br2" timeOffset="5082.91">1892 7891 284 0,'15'-16'459'16,"-2"3"-15"-16,-4 7-29 0,0-3-35 0,-4 3-17 16,-1 4-20-16,1-4-10 0,-1 4-24 0,0-2-30 15,-4 4-20-15,0 0-27 0,0 0-13 0,-8 14-11 0,-2 3-11 16,-7 3-12-16,-1 5-12 0,3 4-15 15,-3 2-15-15,2 2-15 0,-1-1-10 0,-2 10-12 16,5-11-8-16,3 1-1 0,4-2-15 0,3-1-7 0,4-2-7 16,2-1-9-16,6-2-3 0,4-7-5 15,8 0-8-15,3-2-1 0,4-5-6 0,5-7-12 16,-3-3-8-16,6-4-6 0,-1-8-4 0,-2 0 0 0,-6-5 2 16,1-5-4-16,-1 0 0 0,-6-6-3 0,-1-1 3 15,-10-5 0-15,-3 1 4 0,-1-2-7 0,-6-11 6 16,-3 11 3-16,-5 1 6 0,0-1 7 0,0 4 5 15,-6 1 10-15,2-2 13 0,-2 9 11 0,2-2 7 16,-1 2 15-16,6 8 1 0,2 5 15 0,2-1 1 16,0 3 0-16,0 1-9 0,1 0-15 0,1 2-1 15,4-1-14-15,4-1-10 0,4 3-4 0,3 1-6 16,10-1-6-16,6 2-3 0,10 3 0 0,-4 4-5 16,2-1-13-16,-2 8 7 0,0-6 0 0,-5 6-11 15,1 1-8-15,-7 3-1 0,0 0-5 0,-4 1-8 16,-8-4 2-16,-1 4-4 0,-2 1 2 0,-3-1-3 15,-2 1 0-15,1 8 4 0,-5-1-2 0,-1 2 0 16,-2-2 2-16,0 1 9 0,0 2-9 0,0-8 11 0,-1 4-9 16,-1 2 2-16,4-8-1 0,1 7 2 15,2-7 1-15,2 2 5 0,5-3 0 0,0 1 4 16,4-2-4-16,6 2 4 0,4-3 6 0,9-3-9 0,0-4 5 16,20 0 0-16,0-7 3 0,0-5 1 0,-1-2-5 15,-14-2 2-15,14-9-1 0,-14 3 3 0,8-9-3 16,-3-5 6-16,-11 2-11 0,5-9 7 0,-7-5-7 15,-6 0-1-15,-13 5 1 0,0-11-4 0,-10 15 0 16,-3-2-5-16,-4 3-6 0,-11 0-15 0,-2 5-15 16,-6 5-24-16,-3-1-33 0,-7 5-41 0,-10-2-66 15,8 6-94-15,-12 2-88 0,-1 4-105 0,-3 2-530 16,13 4-1109-16,3 3 491 0</inkml:trace>
  <inkml:trace contextRef="#ctx0" brushRef="#br2" timeOffset="9039.23">1644 10361 368 0,'5'-4'418'0,"-1"2"-32"0,-2-1-26 0,1 0-12 0,-3 3-29 16,5-4-22-16,-5 2-25 0,0 2-30 0,0 0-14 16,5-3-20-16,-5 3-15 0,0 0-12 0,0 0-12 15,-1 11-11-15,1-5 6 0,-3 6 3 0,0 2 6 16,-5 3 0-16,2 1-9 0,-5 8-7 0,-3 1-4 15,-1-1-2-15,-3 1-14 0,1 4-8 0,-2-1-5 16,0-1-13-16,-10 12-6 0,-1-3-8 0,10-9-7 16,-9 9-11-16,7-9-6 0,0 1-6 0,0-3-11 15,3-1-2-15,3-2-6 0,3-6-3 0,4-4-7 16,5-2-1-16,-1-5-5 0,0 1 3 0,7 2-3 16,6-3 3-16,1-2-9 0,11 0 1 0,12-3-4 15,7-5 7-15,20-4-10 0,3-4-3 0,1 0 2 0,26-10-26 16,-27 9-30-16,-2-1-30 0,0-2-42 0,-3 1-62 15,-2-7-68-15,-1 8-65 0,-20 2-61 0,-4-2-78 16,-6-1-440-16,-6 2-955 0,-5-2 423 0</inkml:trace>
  <inkml:trace contextRef="#ctx0" brushRef="#br2" timeOffset="9258.76">1829 10369 295 0,'-9'-7'474'0,"2"2"-24"0,-1 1-52 16,2 2-42-16,2-2-36 0,-1 2-28 0,5 2-23 15,-5-2-26-15,5 2-30 0,0 0 9 0,-6 14 13 16,9 3 3-16,1 12-3 0,1 3-3 0,3 11-17 16,3 5-12-16,-2 1-14 0,0 0-12 0,2 3-9 15,-2 1-14-15,-2-3-10 0,-1 3-18 0,-3 0-7 16,-4 0-13-16,2-2-8 0,-4 1-12 0,-3-3-4 16,1-3-9-16,-3-10-7 0,-5 9-12 0,6-14-45 0,-1 0-54 15,-3-4-77-15,5-9-100 0,0-2-109 0,1-6-122 16,4-5-442-16,1-1-969 0,0-4 428 0</inkml:trace>
  <inkml:trace contextRef="#ctx0" brushRef="#br2" timeOffset="9767.41">2738 10610 166 0,'5'-13'485'0,"-5"1"-31"0,-4-2-21 0,-1-1 2 16,-4 1 5-16,-7-6-4 0,-1-1-8 0,-5 1-12 15,-2-1-15-15,0-1-17 0,-1-1-8 0,1 2-13 16,1 1-7-16,4 1-14 0,2-1-16 0,5 3-21 16,0 1-21-16,4 2-18 0,-2 1-21 0,6 1-22 15,-1 3-16-15,3-2-26 0,2 1-19 0,0 1-85 16,3-1-77-16,4 1 0 0,4-1 0 0,3 0 0 0,6 1 0 16,1 4 0-16,10-2 0 0,2 4 0 0,-1 3 0 15,3 3 0-15,-3 2 0 0,-4 2 0 0,1 6 0 16,-14-3 0-16,2 5 0 0,-3 8 0 0,0 2 0 15,-10 2 0-15,-1 5 0 0,-7-4 0 0,-5 5 0 16,-12 13 0-16,1-2 0 0,-7-1 0 0,-2-1 0 0,-1-2 0 16,-2 2 0-16,2 0 0 0,-1 0 0 15,0-1 0-15,3-3 0 0,9-6 0 0,1-4 0 16,1 2 0-16,3 0 0 0,2-4 0 0,5 3 0 0,2-3 0 16,7 0 0-16,1 2 0 0,4-4 0 15,5 0 0-15,4-3 0 0,4-2 0 0,5-4 0 0,4-3 0 16,4-2 0-16,3-5 0 0,2-2 0 0,-1-4 0 15,-1-3 0-15,-3-6 0 0,3-3 0 16,-5-3 0-16,-4-2 0 0,-3-3 0 0,-1-3 0 0,-5 0 0 16,-3-6 0-16,-3-3 0 0,-4 4 0 15,-5-2 0-15,-3 1 0 0,-5 3 0 0,-3 1 0 0,-2-3 0 16,-4 8 0-16,-1 2 0 0,1 3 0 0,-6-1 0 16,3 8 0-16,0-3 0 0,-2 5 0 0,5-2 0 15,1 5 0-15,1 0 0 0,2-1-3 0,4 4-394 16,2-1-65-16,4 2-67 0,-8-2-77 0,8 2-427 0,0 0-1118 15,0 0 495-15</inkml:trace>
  <inkml:trace contextRef="#ctx0" brushRef="#br2" timeOffset="10084.94">3301 10597 4614 0,'11'-3'330'0,"-4"-6"-85"0,0 4-104 0,-4 0-37 15,-1 0-45-15,0-1-3 0,-2 3 9 0,0 0 13 16,0 3 2-16,0 0-1 0,-11-1 2 0,11 1 5 15,-12 5 3-15,3 3 2 0,3 1 6 0,-8 6 8 16,5 1 0-16,3 2-5 0,-3-1-2 0,1 10-9 16,4 0-3-16,3 1-8 0,2-1-3 0,3-3-8 15,4 1-4-15,2-6 2 0,3 2-7 0,4-1-7 16,2-3 12-16,5-1 10 0,0-4 16 0,5-3 10 16,2-4 3-16,1-4 1 0,0-6 4 0,0-2-7 0,1-5 3 15,-3-2-86-15,-4-9-17 0,0 1 0 0,-7-1 0 16,-1-5 0-16,-5 0 0 0,-7-4 0 0,-2 1 0 15,-8 2 0-15,-2 0 0 0,-7 3 0 0,-6 0 0 16,1 3 0-16,-9 6 0 0,-1 1 0 0,-4 3 0 16,-4 1 0-16,-2 5 0 0,-2 0 0 0,7 2 0 15,-7 1 0-15,1 3-214 0,2 2-328 0,4 1-124 16,-2 2-463-16,4 4-1221 0,2-1 540 0</inkml:trace>
  <inkml:trace contextRef="#ctx0" brushRef="#br2" timeOffset="12322.46">1245 13164 79 0,'7'-10'445'0,"-6"-1"-11"0,4 0-10 0,-1 6-14 0,0-1-20 16,-3 1-44-16,-1-1-28 0,1 2-33 0,2-1-34 16,-3 5-26-16,0 0-30 0,0 0-13 0,9 17-19 15,-4 4-18-15,1 11-14 0,1 13-13 0,-2 5-8 16,-4 3-11-16,3 3-4 0,-4-3-16 0,-1 1-9 15,1-2-5-15,-4 3-5 0,0-1-7 0,0 2-3 16,-3-4-5-16,4 5 3 0,-2-4-16 0,1-5-40 16,-1-11-56-16,2-5-55 0,6-3-71 0,-2-1-77 15,3-8-92-15,0-8-365 0,5-4-783 0,4-4 346 16</inkml:trace>
  <inkml:trace contextRef="#ctx0" brushRef="#br2" timeOffset="12638.95">2063 13130 98 0,'23'-20'346'0,"-9"6"-16"16,-1 2-5-16,-3 6 6 0,-2 0 4 0,2 1-14 15,-6 0-25-15,1 1-23 0,-1 0-31 0,0 1-28 16,-4 3-23-16,0 0-16 0,0 0-12 0,1 14-9 0,-6 1-9 16,-7 9-7-16,-2 2-8 0,-5 8-8 0,-6 6-15 15,-7 7-4-15,-3-1-16 0,-1-2 2 0,1 2-19 16,-4-3 2-16,6-4-8 0,1-1-7 0,9-11-7 15,1 1-5-15,4-5-2 0,2 1-4 0,7-9-3 16,-1 0-6-16,2-6-2 0,3 0-1 0,1-1 7 16,3-1-10-16,2 0 5 0,6-2 7 0,3 2 5 15,9 1-2-15,12-2-2 0,7-2-1 0,18-2-3 16,3-2-2-16,2-5-6 0,2 0 1 0,5-1-3 16,-3-2 1-16,-3 0-5 0,1 1-11 0,-7-3-35 15,-5 3-39-15,-15-5-66 0,2 3-72 0,-7-3-77 0,-4-3-82 16,-5 0-96-16,-12 2-243 0,-9-4-760 15,-2-3 337-15</inkml:trace>
  <inkml:trace contextRef="#ctx0" brushRef="#br2" timeOffset="12843.81">2135 13167 23 0,'-7'-3'278'0,"6"1"-25"0,1 2-12 16,0 0 5-16,5 17 5 0,2-3 4 15,4 9 0-15,1 3-4 0,2 7 5 0,-2 1 0 0,8 12 1 16,-4 3-9-16,2 2-7 0,-1-1-12 0,-5-1-17 15,1 1-17-15,0 1-19 0,-7-2-16 0,0 6-10 16,-4-3-21-16,-7-1-8 0,2-1-12 0,-3-1-10 16,-4-1-9-16,0-1-8 0,-3-1-7 0,1-14-24 15,2 0-45-15,-5-1-55 0,3-6-69 0,1 1-70 16,1-12-75-16,2-3-77 0,4-5-367 0,0-3-765 16,4-3 339-16</inkml:trace>
  <inkml:trace contextRef="#ctx0" brushRef="#br2" timeOffset="13464.59">2866 13371 2967 0,'42'-33'166'0,"-13"7"-6"0,-7 6-7 15,1 1-24-15,-9 6 18 0,0 3 23 0,-6-1 4 16,-2 6-7-16,-1 0-16 0,2 1-11 0,-5 1-11 16,2 2-18-16,-1-2-10 0,-3 3-12 0,0 0-6 15,1 9-10-15,-5 1-9 0,-2 8-4 0,-6 7-5 16,-2 7-5-16,-4 11 0 0,-5 1-7 0,4-1-1 15,6-9-3-15,1-2-8 0,0-1 0 0,3 2-9 0,0 4 7 16,4-7-3-16,2-2-3 0,5-3-2 0,0 1 6 16,5 0-6-16,5-3-2 0,-1-7 1 15,5-3-4-15,0-4 3 0,4-3-1 0,9-2 1 0,-7-3-2 16,6-5-2-16,0-3 13 0,-1-2-14 0,-2-6 0 16,-4 0 1-16,-3-4-4 0,0-7-2 0,-3 4 2 15,-2-5-2-15,0-2-2 0,-7 0 2 0,-2-2-2 16,-4-1 0-16,1 2 0 0,-2-1 6 0,-3 0 9 15,3 2 4-15,-4 4 9 0,1 2 3 16,-1 4 11-16,1 2 12 0,0 2 3 0,3 3 7 16,-2 2 11-16,2-1-1 0,1 6 1 0,0-4-8 0,0 3-10 15,4 0-11-15,1-2-19 0,4 3 9 0,1-3-3 16,7 4-10-16,2-1 0 0,2 2 9 0,7 1-18 16,2 2-3-16,-2 2-2 0,4 1 0 0,0 2-3 15,-1-1-1-15,-4 0 0 0,-8 2-1 0,-1-1-5 16,-5 0-2-16,-2 1-1 0,1 0 0 0,-3 4-4 15,-3 1 0-15,3 1 1 0,-5 1 1 0,-1 2-4 0,0 2 0 16,-3 1 2-16,0 2 0 0,-4-1 0 0,0 6 1 16,2-6 2-16,-2 7-2 0,-1-7-5 15,1-1 8-15,4 7-3 0,1-4 0 0,1-3 4 16,-1 2-5-16,5-2 4 0,1-1 0 0,3-1 2 0,4-3-8 16,4 1 9-16,6-4 1 0,7 4 1 0,1-9 5 15,-3-5 7-15,3 0 8 0,1-4-7 0,-1-4 28 16,-1-5 8-16,4-5 7 0,-6-2 9 0,-2-6-3 15,3-9-10-15,-3-7-5 0,-8-3-12 16,-6 1 1-16,-4-3-10 0,-9 11-2 0,-4 1 8 16,-5 1-19-16,-3 5-6 0,-6 0-7 0,-7 6-27 15,-5 3-38-15,-5 5-53 0,-16 1-69 0,-5 6-93 0,-4 6-112 16,-5 12-120-16,-25 5-571 0,30 1-1163 0,-1 6 515 16</inkml:trace>
  <inkml:trace contextRef="#ctx0" brushRef="#br2" timeOffset="29808.58">6023 4746 244 0,'-4'-15'389'0,"3"2"-9"0,-1 0-4 0,0 1-11 15,2-1-16-15,0 1-21 0,4 1-21 0,0-5-19 16,2 0-23-16,2 4-20 0,5-2-16 0,2 1-17 16,3 2-22-16,9-3-17 0,2 3-17 0,5-1-15 15,0 5-14-15,4 0-13 0,3 1-11 0,-5 5-13 16,6 0-9-16,-5 3-6 0,2 3-7 0,-5 2-8 15,1 1-4-15,-6 4-7 0,-6 0-5 0,-4 0-5 16,-6 4-7-16,-4 2-4 0,-4 2-3 0,-5 6-5 16,-9 3 3-16,-5-1-4 0,-9 2 0 0,-5 9-4 15,-8-5 1-15,0-2-2 0,5-10-3 0,-7 10-1 16,6-13-10-16,0 0-2 0,-1-2 0 0,5-1 1 16,1-2-2-16,0-1 2 0,8-4 1 0,1 1-2 15,4-2 0-15,4 1-3 0,1-4 2 0,1 4 1 16,5-5 2-16,-1 2 3 0,4 2 0 0,1 1 0 0,4-1 1 15,4 1-3-15,5 3 6 0,4-2-2 0,10 6 1 16,0-1 1-16,7-2-1 0,2 2-1 0,13 4 4 16,-15-3-6-16,0 0-1 0,8 6 2 0,-12-5 1 15,-3 3-5-15,-1 1 3 0,-5-3 0 0,-6 0-1 16,-4-2-4-16,-3-2-2 0,-4 1 1 0,-3-2-1 16,-3 2 1-16,-4 0 0 0,-5-2 3 0,-4 0 0 15,-3-3 0-15,-2 1 1 0,-9-2 1 0,-3-1-2 16,-1-4 3-16,0-2 1 0,-1-2-6 0,0-2-1 15,-2-1-22-15,5-3-23 0,3 0-28 0,1-3-17 16,7 1-40-16,4 1-30 0,-1-4-30 0,7 3-50 16,3-1-44-16,1 0-56 0,5-4-360 0,8-2-761 0,3-2 337 15</inkml:trace>
  <inkml:trace contextRef="#ctx0" brushRef="#br2" timeOffset="30153.52">7140 4882 106 0,'14'-15'403'16,"0"3"-9"-16,-6 4 0 0,-2-1-12 0,-3 4-12 16,-2-3-15-16,-1 4-25 0,-4 0-18 0,0-1-27 15,4 5-17-15,-15 0-18 0,6 5-9 0,-9-1-14 16,1 9-10-16,-7 5-13 0,0 2-13 0,0 3-16 16,1 3-11-16,0 2-18 0,5 4-9 0,0-3-19 15,8 5-7-15,2 0-11 0,4-3-8 0,4 1-6 16,4-3-7-16,5 0-4 0,5-3-4 0,5-2-8 0,6 1-7 15,3-8-5-15,4-4-3 0,3-5-4 0,19-2-2 16,-17-6-5-16,14-9 4 0,-12 2-12 0,-1-7-2 16,9-3 7-16,-17-4-9 0,-6 0-3 15,-5-4-3-15,-4-5-4 0,-6-3 0 0,-5-13-2 16,-9 10-6-16,-5-9 0 0,-9 2 3 0,-6 0-6 16,3 15 3-16,-13-5-4 0,4 11-1 0,-1 1-4 0,-2 2-24 15,-1 5-36-15,-3 3-40 0,1 4-50 0,1 3-43 16,2 5-60-16,3 4-37 0,0 6-34 0,3 4-33 15,5 3-48-15,0 2-381 0,8 8-854 0,-1-1 379 16</inkml:trace>
  <inkml:trace contextRef="#ctx0" brushRef="#br2" timeOffset="33992.6">6833 8147 105 0,'18'-27'400'0,"-4"5"-13"16,-6 5-17-16,-3-8-21 0,-10-3-24 0,-4 6-20 15,-4-6-20-15,-11 2-10 0,0 3-25 0,-7 2-20 16,-10-8-10-16,-6 8-21 0,-2 4-12 0,-1 5-11 16,12 4-16-16,-13 2-11 0,11 4-13 0,-11 3-9 15,13 4-12-15,-14 3-11 0,13 4-8 0,-11 6-6 16,4 7-7-16,6 1-10 0,1 6-4 0,11-7-6 15,5 3-5-15,2 2 0 0,5-1-3 0,7 2-7 16,1 0 0-16,8-2 2 0,5 0-1 0,7-4 2 16,3 1 4-16,10-4-2 0,4-5-3 0,7-3 2 15,14-4-2-15,2-2-6 0,0-9 3 0,3-3-7 0,2-4 0 16,-5-4-6-16,3 0 0 0,-6-5-1 16,-1-2 3-16,-13 5 1 0,-3-2 0 0,-1 0 1 0,-1 2 1 15,-6 1 5-15,-4 5 6 0,-5 1 5 0,-4 3-4 16,-1-1-5-16,-3 1-7 0,-2 3-4 0,1 2-8 15,-1 5 2-15,-1 4-3 0,1 11 1 0,-3 7 2 16,-2 5 3-16,-3 2-4 0,-5 19-2 0,1 3-2 16,-4-1 2-16,-4 4-2 0,-4 22 0 0,1-24-3 0,-4 22-2 15,3-24 1-15,-3-1-3 0,4-3 1 0,-2-1-4 16,0 1-4-16,7-16-41 0,2-6-58 0,1-1-78 16,5-10-77-16,3-5-59 0,2-2-62 0,1-7-88 15,5-5-477-15,11-7-1006 0,7-8 446 0</inkml:trace>
  <inkml:trace contextRef="#ctx0" brushRef="#br2" timeOffset="34298.84">7416 8110 3721 0,'37'-32'197'0,"-13"6"-24"16,-3 3-27-16,-7 9-12 0,-4 5 9 0,-4 1-21 16,1 0-22-16,-4 3-20 0,0 1-11 0,1 1-2 15,-4 3-3-15,0 0 12 0,0 0 12 0,-13 12 13 16,3 0 10-16,-8 8-3 0,0 3 0 0,-3 5-5 0,-2 0-6 15,1 2-9-15,4 2-3 0,-1 13-13 0,6-16-4 16,3 1-6-16,6 0-6 0,4 1 1 0,10-1-6 16,2-2-1-16,5-4-4 0,8-5-4 0,8-4-5 15,3-6 1-15,2-3-2 0,16-6-6 0,-4-8-3 16,-2-7-2-16,-12 1-2 0,7-13 2 0,-12 6-2 16,-5-6-7-16,-3-2-1 0,-5-4-1 0,-7-2-3 15,-4 0 0-15,-7-1-3 0,-4 4-1 0,-7 2-3 16,-6 3-3-16,-4 3 0 0,-3 7 1 0,-6 3-4 15,-3 3-34-15,-1 7-54 0,-5 4-64 0,1 7-83 16,-13 8-76-16,-3 7-66 0,8 4-83 0,1 6-399 16,2 4-933-16,6 3 412 0</inkml:trace>
  <inkml:trace contextRef="#ctx0" brushRef="#br2" timeOffset="37262.25">6380 10110 267 0,'-4'-2'321'15,"4"2"-9"-15,-4-5-17 0,4 5-10 0,-4-2-6 16,4 2-17-16,0 0-16 0,0 0-24 0,0 0-24 16,0 0-12-16,0 0-1 0,0 0 0 0,0 0-12 15,5 17-9-15,-3-6-5 0,-2-1-4 0,-2 6-13 16,0 2 1-16,-7 7-6 0,-4 1-2 0,-2 1-7 0,-4 5 3 16,-15 8 2-16,1 1-8 0,-5 2-8 15,-4-3-9-15,-1 3-2 0,-4 3-15 0,2-2-8 16,2 2-9-16,1 0-3 0,2-3-1 0,7-1-12 0,9-14-4 15,2-3-1-15,9-6-8 0,0-3-3 0,7-3-1 16,2-4-2-16,4 3 6 0,4-6 1 0,5 5-2 16,10-3 1-16,13-2-5 0,20 1-4 0,7-7 1 15,5 1-4-15,29-5-10 0,-1 2 1 0,2-10-6 16,-1 8-1-16,-2-7-1 0,-1 5 0 0,-24-2-2 16,23 0-5-16,-24 3-33 0,-5-4-37 0,-2-1-43 15,-7-3-61-15,-17 2-60 0,-4-1-59 0,-7-1-52 16,-13-1-75-16,-4-5-70 0,-7-1-251 0,-8-7-793 0,-7-2 350 15</inkml:trace>
  <inkml:trace contextRef="#ctx0" brushRef="#br2" timeOffset="37482.43">6510 10202 156 0,'-9'-13'317'0,"3"5"-3"0,-2 0-17 16,4 2-21-16,3 0-26 0,-4 4-24 0,1-2-21 15,4 4-19-15,0 0-4 0,0 16-3 0,4-1 0 16,2 9 2-16,-2 7-2 0,1 3-4 0,-1 13-8 15,-3 3 0-15,-1 3 0 0,0 0-5 0,-5 3-11 16,0 2-14-16,-5 22-4 0,2-23-13 0,-2 2-11 16,-7 21-8-16,7-22-10 0,-6 1-8 0,0-3-5 15,2-1-7-15,0-3-11 0,-1 0 0 0,7-18-29 16,2-3-49-16,4-4-52 0,2-7-54 0,3-3-48 16,3-7-60-16,2-2-91 0,5-9-386 0,7-8-768 15,7-6 341-15</inkml:trace>
  <inkml:trace contextRef="#ctx0" brushRef="#br2" timeOffset="37780.15">7001 10378 3435 0,'14'-31'84'0,"0"2"-4"0,-3 1-7 0,1 6 1 16,-3 5 16-16,-3 1 17 0,-1 3 18 0,3 3-9 16,-3-2-16-16,9 1-4 0,-1 0-9 0,6 0-9 15,12 0-6-15,1-2-6 0,19 3 2 0,0 3-13 16,8-1-4-16,1 5 2 0,1-4-5 0,-1 0-6 15,-1 5-1-15,-4-2-3 0,-4 4-4 0,-14-1-3 16,-1 0-3-16,-4 1-4 0,-5 1-4 0,-8-1-1 16,-5 0-3-16,-2 1-2 0,-2 0-3 0,-4 3 7 0,0 0-8 15,-2 2 0-15,-2 4 0 0,-2 2-2 16,-4 8 1-16,-5 9-3 0,-3 0-1 0,-6 17 0 16,-2-2 1-16,-2 1 0 0,-1 4-1 0,-1-1 4 0,2 0-5 15,-2 4 3-15,-1 0-1 0,4-1 3 0,-2 3-10 16,4-2-58-16,-1-3-60 0,0-4-68 0,6 0-65 15,1-13-56-15,3-3-57 0,1-2-322 0,0-2-744 16,-1-10 331-16</inkml:trace>
  <inkml:trace contextRef="#ctx0" brushRef="#br2" timeOffset="38205.04">7213 10722 140 0,'2'-21'338'0,"3"5"-22"0,3-2-17 16,3-6-7-16,0 7-5 0,7-2-18 15,4 0-19-15,3-1-16 0,8 3-18 0,17-6-12 16,0 2-10-16,2 4-10 0,2-1-7 0,2 3-21 0,-5 2-3 16,3-1-17-16,-2 2-11 0,-12 5-11 0,-1-1-13 15,-1 0-8-15,-4 2-12 0,2-1-6 0,-4 1-6 16,-4 2-5-16,-5-1-8 0,-6 3-3 0,-3-1-6 16,-3 1 1-16,1-1-14 0,-6 3-5 0,0 0 1 15,0-2-10-15,-6 2-3 0,7 2-2 0,-4 3 2 16,-3 0-2-16,0 4-1 0,-1 4-6 0,-3 3 1 15,0 2 1-15,-4 6-2 0,0 2 3 0,0 2-5 16,-1 4 4-16,4-2-3 0,1 1-1 0,1-1 1 16,2 3-1-16,3-1-1 0,1-3 8 0,6 0-5 15,1 0 1-15,5-7 2 0,3-1 0 0,-2-9 15 16,8 1 10-16,4-6-3 0,0-3 5 0,4-6 2 0,-1-3 4 16,-2-7 1-16,1-5-2 0,-5-8-1 0,-4-1-1 15,-1-7-5-15,-3-10 0 0,-6-5-6 0,-8 0-2 16,-7-4 0-16,-10 1-8 0,-3 0-2 0,-8 0-4 15,-11 4-1-15,-4 8-3 0,-2 1 0 0,1 6 1 16,-5 7-4-16,1 5 1 0,7 11-11 0,2 1-33 16,1 3-40-16,0 1-57 0,3 8-56 0,1 2-49 15,2 8-51-15,4 4-49 0,2 2-59 0,2 7-281 16,2 2-734-16,6 3 325 0</inkml:trace>
  <inkml:trace contextRef="#ctx0" brushRef="#br2" timeOffset="42143.09">6055 12818 322 0,'5'-10'376'0,"-5"3"-23"15,0 0-24-15,4 2-37 0,-4 3-29 0,0-3-30 16,0 5-22-16,0 0-23 0,0 0-17 0,0 0-15 16,0 27-16-16,-1-3-5 0,-2 2-9 0,-3 6-7 15,2 2-8-15,-1 13-8 0,0 1-8 0,-3-1-6 16,-1 0-7-16,4 1-12 0,0-2-9 0,-1 0 0 16,-1 2-10-16,-2-2-4 0,5-11-4 0,-2 0 1 15,0-2-5-15,0 4-5 0,3-7-35 0,-4 1-64 0,4-4-79 16,0-8-93-16,2-3-101 0,1-9-256 15,1 1-642-15,2-8 284 0</inkml:trace>
  <inkml:trace contextRef="#ctx0" brushRef="#br2" timeOffset="42478.36">6620 12878 229 0,'15'-9'364'0,"-5"4"-23"16,0-3-21-16,-4 4-16 0,0 0-16 0,-1 1-20 15,0 1-19-15,-2-1-31 0,2 2-22 0,-5 1-16 16,0 0-15-16,0 0-9 0,4 9-9 0,-4 0-14 16,-3 3-6-16,-3 5-10 0,-2 5-6 0,-6 3-6 15,4 2-15-15,-9 1-4 0,-3 1-6 0,-2 0-11 16,-6 9-1-16,1 3-7 0,6-16-7 0,4 3-4 0,-3-3-9 16,3-1-5-16,4-4-2 0,2-4-2 0,4-1-2 15,3-8-5-15,0 3-1 0,1-3 15 16,2-2 8-16,1 0 16 0,2 0 1 0,4 0 4 0,5-1 2 15,1-1-7-15,8 2-2 0,1-1-2 0,12 1-11 16,-3-5 7-16,4-2-15 0,0 2-2 0,-1 2-4 16,-2-2-4-16,1-3-1 0,-1 2-8 0,-1 1 1 15,-9 0-2-15,3-1-13 0,-2 3-37 0,-1-3-50 16,-1-2-48-16,2 0-70 0,-4-1-56 0,-2 1-67 16,0-4-79-16,-1 0-312 0,-7-3-769 0,2-4 341 15</inkml:trace>
  <inkml:trace contextRef="#ctx0" brushRef="#br2" timeOffset="42684.94">6759 12982 2807 0,'-10'-7'62'0,"8"-4"43"0,-2 6-18 0,1-3-14 15,0 3-23-15,1 1-14 0,1 1-10 0,-2-2-5 0,3 5-1 16,0 0 4-16,3 15 13 0,0-4 27 0,4 4 3 16,-2 4 8-16,4 6 6 0,-1 7-4 0,-1 1 0 15,2 1 4-15,0 13-1 0,-2-1-7 0,-5-11-5 16,2 13-8-16,-3-13 0 0,1 11-14 0,-5-9 2 15,-1-2-10-15,-2 12 0 0,-6-2-7 0,5-12 8 16,-5 4-12-16,2-5-26 0,1 2-48 0,-4-4-61 16,2-1-77-16,-1-1-96 0,7-13-362 0,1-6-698 15,3-4 309-15</inkml:trace>
  <inkml:trace contextRef="#ctx0" brushRef="#br2" timeOffset="42914.2">7334 12828 3049 0,'23'-20'133'16,"-1"4"-22"-16,-3 3-30 0,-6 4-34 0,-4 2-22 16,-2 4-7-16,0 3 1 0,-2 5-3 0,-1 0 0 15,0 5 11-15,0 8 6 0,-2 10 6 0,-2-1 0 16,-4 4 5-16,2 15-2 0,-2 4 4 0,-1-2 3 16,-3 2-6-16,4 2-7 0,-6-4 1 0,4 2-2 15,-2 0-3-15,0-2 0 0,-2-2-7 0,0 0-3 16,2-9 2-16,-2-2-3 0,1-2-6 0,-3-2-46 15,2-2-43-15,0-3-61 0,1 0-79 0,2-12-95 16,1-3-257-16,3-5-613 0,3-4 272 0</inkml:trace>
  <inkml:trace contextRef="#ctx0" brushRef="#br2" timeOffset="43241.67">7909 13043 143 0,'19'-24'389'0,"-1"5"-16"0,-7 6-14 15,-5 4-18-15,1 2-12 0,-3-1-22 0,0 4-23 0,0-1-27 16,-3 1-27-16,2 1-28 0,-2 0-17 0,-1 3-18 16,0 0-20-16,-5 12-9 0,0-2-17 0,-3 8-14 15,-7 7-6-15,0 4-10 0,-2 4-5 0,2 0-12 16,-2 11-8-16,3-11-5 0,3 2 4 0,2 0-14 16,-1 11-3-16,6-12-1 0,1-2-5 0,7 0-3 15,2-1-5-15,6-6 3 0,5-3-3 0,5-4-1 16,5-4 0-16,5-6 6 0,4-4-1 0,2-8 2 15,-2-4-4-15,13-9 1 0,-15 0-6 0,8-14 0 0,-7-4 1 16,-7-3 3-16,-7-3-12 0,-8 7-5 0,-4-19 0 16,-6 4-1-16,-11-1-2 0,1 16-1 0,-10-11-3 15,4 15-1-15,-1 3 3 0,-4 1-4 0,-2 7-1 16,-1-1-3-16,0 3-18 0,1 6-39 0,4 3-58 16,-5 1-73-16,0 4-79 0,-1 1-97 15,-5 4-395-15,-1 3-816 0,5 1 360 0</inkml:trace>
  <inkml:trace contextRef="#ctx0" brushRef="#br0" timeOffset="47575.65">213 12310 166 0,'0'0'287'0,"0"0"6"0,-35-9-9 15,35 9-2-15,0 0-9 0,0 0-6 0,0 0-24 0,0 0-8 16,-20-5-19-16,20 5-14 0,0 0-11 0,0 0-19 16,0 0-9-16,0 0-4 0,0 0-8 0,0 0-10 15,91 0-10-15,-53-3-5 0,22-1-4 0,9 2-11 16,26-3-7-16,3 2-10 0,9-5-4 0,-1 3-2 16,9-6-14-16,4 3 2 0,8 2 14 15,6-2-10-15,6 1 15 0,9 2-11 0,8-6-3 16,4 4 2-16,8 2-2 0,-1-2-1 0,12 0 4 0,5 2-10 15,10-2-5-15,-4 2 2 0,11-2-7 0,5 7-4 16,8-2-6-16,5-3-1 0,6-2-4 0,-2 4-7 16,11-2-3-16,5-1 2 0,5 3-2 0,3-1-5 15,2 1 2-15,6-2-2 0,1 2-2 0,2-1-4 16,-2 2 7-16,4-2-2 0,-3 1-7 0,1 0 4 16,-1-1-4-16,0 3-3 0,0-1 4 0,-4 3-4 0,2-1-3 15,-3 0-2-15,-4 1 3 0,4-1-5 16,-7 4-1-16,-8 0 6 0,3 4-6 0,-1-2-4 15,-4 2-3-15,-6-5 4 0,3 8-3 0,3-5-1 16,-6 1 0-16,-3 1 6 0,0 4-9 0,-1-1-1 0,0 0-3 16,-5 0 4-16,5 7 0 0,-3-7-5 15,2 2 3-15,-2 1 3 0,0 3-2 0,2-2-3 0,-4-2 5 16,3-2-2-16,-1-1 0 0,5 2-6 0,-2-3 11 16,5-1-7-16,-1 4-2 0,2-1 0 15,1-3 1-15,2 0 0 0,9 0-3 0,-8-2 5 0,-1-1 0 16,9-3-6-16,0 0 3 0,-6 1 4 0,9-2-6 15,-6-2 3-15,-2 2-2 0,-2-1 3 0,4-1-2 16,-2-1 0-16,-7-1 1 0,3 1 2 0,1 1-2 16,-2 2-3-16,-6-1 5 0,2-1-2 0,1 0 2 15,2 1-6-15,-3 2 8 0,5 0-4 0,-3-4-4 16,-6 1 8-16,10 0-3 0,-3 3-1 0,3 0 3 16,-7-2-2-16,10 6 1 0,-5 0-3 0,-6 0-6 15,8 0 9-15,1 2-5 0,1 1 1 0,-4-4 4 16,-2 6-2-16,0-5-4 0,4 6 4 0,-10-3 3 15,3-1-4-15,-1 4 3 0,-6-4-4 0,-9 2 1 16,4 1-1-16,-6 3-1 0,7-3-1 0,-19 6 5 0,1-1-2 16,2 1-1-16,-4 0-2 0,-2 4-1 0,-2-1 5 15,3 0 0-15,-2 0-2 0,-5 1 3 0,-9 0-1 16,4 1 5-16,-4 0-6 0,-2 2-6 0,-5-2 5 16,-11-2 2-16,-1 1-1 0,-4-5-3 15,-6 2 1-15,-9 2-3 0,1-4 1 0,-5-1 1 0,-12 0 2 16,2-1 0-16,-4-6-3 0,-4 6-1 0,-5 0 0 15,-5-2-1-15,-4 0-10 0,-10-4-8 0,-4 0-11 16,-26-4-14-16,-4 2-25 0,-5-5-23 0,-2 4-24 16,-14-5-27-16,-8 1-60 0,-12-2-49 0,-2-1-53 0,-10-2-94 15,-6-2-436-15,-10-3-910 0,-13-7 402 16</inkml:trace>
  <inkml:trace contextRef="#ctx0" brushRef="#br0" timeOffset="49144.12">315 9723 2570 0,'0'0'223'0,"0"0"12"0,-36-4-55 0,36 4-35 0,0 0-17 16,0 0-31-16,0 0-7 0,0 0-18 0,0 0-14 16,-25-3 1-16,25 3 3 0,0 0-11 15,0 0-3-15,0 0-1 0,0 0-11 0,0 0 18 16,78-15-25-16,-40 11 7 0,20-5-6 0,-6 2-1 0,9 2-3 15,4-1 2-15,29-3-6 0,-1 1 1 0,2 3-2 16,3-2-2-16,3 2-4 0,5 1 0 0,8-3 5 16,3 1 0-16,6-3 1 0,10 6-6 0,10 1 7 15,4 1-4-15,6-3-3 0,10 2 2 0,6-3 2 16,6 0-8-16,2 3 3 0,8-1-4 0,6-2 1 16,4 3-2-16,6-1 0 0,2 0 8 0,3-1-6 15,8 2 1-15,7 2-6 0,-2 0-1 0,8-3 10 16,3 1-5-16,4 2-7 0,0-3 6 0,9 1-1 15,0 3 0-15,-2-1 1 0,8 0 2 0,-1 1-5 16,-3 0 4-16,3-3 5 0,3 3-6 0,3 2-7 16,-2-1 3-16,4-2-1 0,3 0 1 0,2 0-3 0,4 0 5 15,4-2 0-15,0-2-2 0,2-2 5 16,0 4-5-16,5-2-14 0,-5-2 16 0,2 0-1 16,6 0-4-16,-12-4 4 0,5 5-4 0,2 1 5 15,-10-8-1-15,10 6-10 0,-3 1 5 0,-3-1-1 16,3 1 2-16,-3-1 1 0,-3-3-3 0,-5 5 6 15,4-4-1-15,-6 3-6 0,0-2 5 0,-1 0-4 0,2 0 0 16,-1 2-3-16,7-4 30 0,-1 1-6 0,-2 5 2 16,0-6-11-16,0 6 5 0,-4 3 0 0,3-6 4 15,3 5-2-15,-2 2-5 0,0 0 6 0,-2 0-4 16,-1-1-1-16,-1 2-6 0,-1 0 3 0,10 1-8 16,-14 2 4-16,2-1 6 0,-1 1-4 0,1 2 9 15,-2-2-10-15,0 2-3 0,-1 1-3 0,4 1 3 16,-7-4 1-16,5 3-6 0,4-3 5 0,-13-1 4 15,6 1-5-15,-3 0-1 0,-1 0-5 0,-5-5 6 16,6 4-3-16,-1-1-2 0,-6-3 8 0,3 2-5 16,-6 0-3-16,4 1-3 0,-10-3 9 0,5 3-9 15,-6 8 3-15,-5-5 2 0,-5-1 5 16,-2 4-7-16,0 1 2 0,-5 3 1 0,-10-2 4 0,2 0-1 16,-3 5-2-16,-5-3 10 0,-4 3-8 0,-2-1-1 15,1 1-5-15,-3 1 0 0,-6-4 6 0,-2 3 6 16,2 1-11-16,-3 1-2 0,7-3 0 0,-10 1 3 15,3 2-6-15,-1-3 6 0,2 3 7 0,-5-2-14 16,-4 1 5-16,1 0-1 0,2 1 1 0,-11 0-4 16,1-1-2-16,-13-2 5 0,-3 4-8 0,-7-2 8 0,-4-2 1 15,-3 2-5-15,-10 3 2 0,-7-4-1 0,-11-2-4 16,-9 1 11-16,-9-6-1 0,-29-2-1 0,-1-4 1 16,-4 4-3-16,-1-2-1 0,-18-2 3 0,0-1-18 15,-6 0-29-15,-3 0-31 0,-28-2-52 0,33 1-55 16,-33-1-74-16,0 0-94 0,23-5-363 15,-23 5-773-15,0 0 342 0</inkml:trace>
  <inkml:trace contextRef="#ctx0" brushRef="#br0" timeOffset="50728.7">429 6711 214 0,'32'-1'245'16,"2"-4"-8"-16,1 3-8 0,3-2-8 0,17 0-7 15,-2 2-12-15,5-3-10 0,6 3-15 0,27-8-14 16,2 4-8-16,4 1-14 0,0-5-10 0,12 0-7 16,5 1-7-16,7-3-7 0,10 0-16 0,9-1 0 15,8 2-9-15,12-3-13 0,-7 3 0 0,9-2-5 16,6 4-2-16,4 0-7 0,2-3-4 0,1 4 3 16,11-1-1-16,-6 5-10 0,4-2 4 0,0 1 6 0,-3 3 0 15,11-2-6-15,2 3 5 0,-11 1-2 16,15 0 2-16,3 1-1 0,-1 3-15 0,6-2-1 15,0 3 6-15,6 0-6 0,6-3-5 0,2 6-4 16,-3-5 9-16,7 1-5 0,3 2 1 0,1 2-2 16,3-3-3-16,4 3 4 0,3-1-7 0,-2 5 0 15,7-6 12-15,4 5 1 0,-4-2-4 0,-2 2 7 0,2-2-7 16,5 1-3-16,-8 0 3 0,5 3-3 16,-1-3-3-16,-2 2-6 0,-3-3 2 0,7 2 0 15,1 2-6-15,-3 0-4 0,0-3 5 0,3 0-3 16,1 5 0-16,1-10 5 0,3 6 4 0,2 1-10 15,-1 0 5-15,2 0 0 0,0-4-14 0,-6 2 6 0,3-2 4 16,-1 0-4-16,1 1-2 0,-4-1 11 0,2 7-9 16,1-1-5-16,-2-1-4 0,-5 1 24 0,-1-6 3 15,1 2-6-15,-2 1 0 0,-1 2-1 0,-1 1-6 16,-1-2-1-16,-4 0 0 0,3 0-2 0,-1 2-2 16,-5-4 2-16,3 5-6 0,-5-3 1 0,4 2-8 15,-9-2 6-15,6 1 2 0,2 2-5 0,-6-1-1 16,-2-2 4-16,8 2 0 0,-2-1-3 0,-2 0-4 15,2 0 7-15,0 1 0 0,1 0 5 0,-4 1 4 16,1 2 0-16,2 1 2 0,-6-1 0 0,-4 0 6 16,3 4-4-16,-2-1-1 0,-2 1 2 0,-2-2-2 0,2 0-2 15,0 3-6-15,1-1-3 0,-6 1 4 16,-2 1-1-16,7-1 0 0,-7-1-4 0,-2-1 4 16,1 4-8-16,-1-4 3 0,5 3-2 0,-13 1 8 15,4 0-4-15,2-3-1 0,-2-2-2 0,-4 0 1 16,-2-2 0-16,3 0-3 0,3-2 1 0,-8-1-4 15,-1-3 5-15,-1 2-4 0,1 0 1 0,-5-1-1 0,-5-4 0 16,-3 1-1-16,-6 0 0 0,0-2-3 0,-1-2 3 16,-10 0 0-16,-3-2-3 0,-1 2 0 0,-2-1 3 15,-5-1-3-15,-5-3 3 0,-2 2-9 0,-6 0 6 16,4-1 1-16,-10 1-1 0,3 2 0 0,-11-1 0 16,-3-2-1-16,-2 3-1 0,-2-2 3 0,-2 0 0 15,-5-2-1-15,-4 3 4 0,-3-1-7 0,-8 3 5 0,0-7-2 16,-7 3 0-16,-2 1-3 0,-31-2 0 15,7 0-2-15,-3-1 3 0,-3 1 1 0,-3-1 0 16,-3-1 1-16,-15 1 0 0,-2-2-2 0,-2-1 3 0,-5 0 0 16,-3-2 4-16,-6 3-4 0,-4-2 2 15,-19 5-1-15,32-11-3 0,-32 11-18 0,18-13-26 16,-18 13-46-16,15-16-65 0,-15 16-70 0,2-19-72 0,-2 19-97 16,-17-27-381-16,-1 10-841 0,-9-2 373 15</inkml:trace>
  <inkml:trace contextRef="#ctx0" brushRef="#br0" timeOffset="53364.16">10271 4951 329 0,'-3'-6'447'0,"1"-2"13"0,-2 3 7 0,1 1 0 15,2-1-10-15,-2-2-24 0,2 4-16 0,0-1-24 16,1 4-10-16,0-8-40 0,0 3-31 0,1 1-34 15,3-2-28-15,0 1-22 0,4-3-25 0,2 2-12 16,4-4-33-16,4 3-15 0,8-4-12 0,-5 8-16 16,7-3-9-16,-1 0-14 0,-4 3-8 0,-4 3-10 15,0 0-7-15,-5 0-14 0,-1 3 0 0,-3 1-8 16,0 2-8-16,-1-1-1 0,-2 4-4 0,-2 0-8 16,-2 5-3-16,-1 1-1 0,-7 3-1 0,-3 6-5 0,-5 1 4 15,-4 1-2-15,-4 2-5 0,-2 1-2 0,0-2 0 16,-9 9 1-16,8-11-3 0,1 4-7 0,2-5-4 15,2-2 4-15,4-1-4 0,6-5 11 0,4-2-12 16,0-3-2-16,3-1 2 0,2 0 1 0,4 1-1 16,3 0 7-16,9-1-5 0,1 1 0 0,12-4 0 15,7-3-3-15,5-2-19 0,13 0-18 0,2-5-27 16,1 1-39-16,1-5-52 0,-3-2-65 0,0-1-59 16,-4-3-60-16,0-1-47 0,-14 4-51 0,-2-4-44 15,0-1-319-15,-3 1-874 0,-5-1 387 0</inkml:trace>
  <inkml:trace contextRef="#ctx0" brushRef="#br0" timeOffset="53661.37">11113 5107 116 0,'0'-11'176'16,"0"3"20"-16,-3-2 17 0,2 1 6 0,-2-1-3 16,1 4-4-16,-1-1-3 0,-2 1-4 0,1 1-2 15,2-1-8-15,-3 1 1 0,1 1-10 0,0 2-16 16,0 1-12-16,4 1-13 0,-10-3-7 0,10 3-25 0,-9 3-9 16,5 0-10-16,-2 2-10 0,-7 4-1 0,5-1-11 15,-5 4 6-15,0 4-2 0,1 0-6 0,-1 0-5 16,2-2-6-16,-1 5 9 0,-2 1-23 0,3 2-6 15,2-3 6-15,0-4-8 0,5 2-8 0,0 0 0 16,2-5 1-16,-1 2-2 0,3-6 0 0,5 1-2 16,0-4 0-16,3 0-3 0,3-1 3 0,1-4-1 15,3-2-4-15,4-5 0 0,3 0 1 0,1-8-5 16,1-3 2-16,-2 0 1 0,0-3-7 0,-7-2 1 16,1 0-4-16,-5 1-1 0,-2 4 1 0,-5-1 0 0,0 2-1 15,-1 0 1-15,-3 5-7 0,0 0 0 16,-1 1-7-16,0 2-15 0,-2-2-32 0,2 5-27 15,-3-1-43-15,2 4-55 0,-2-1-67 0,0 2-78 0,4 2-305 16,-5-1-678-16,5 1 300 0</inkml:trace>
  <inkml:trace contextRef="#ctx0" brushRef="#br0" timeOffset="53862.16">11460 5071 319 0,'5'-1'478'0,"2"-1"-8"15,-2 0-5-15,-5 2-3 0,5-2-12 0,-5 2-20 16,9-3-30-16,-9 3-32 0,5-2-40 0,0 1-31 0,3-1-34 16,6 2-29-16,3-2-20 0,4 2-26 15,9-1-19-15,4 1-22 0,-2 1-35 0,1-1-38 16,2 0-50-16,-3 2-50 0,1-2-76 0,-1-2-66 0,1 1-65 16,-6 0-61-16,1 1-76 0,-5-3-414 0,-2-1-848 15,-3-1 375-15</inkml:trace>
  <inkml:trace contextRef="#ctx0" brushRef="#br0" timeOffset="54310.83">12008 4920 168 0,'2'-4'419'0,"2"-1"10"0,-1-2 11 16,0 4 14-16,2-3-7 0,0 0-13 0,-1 1-27 0,4-2-21 15,1 0-37-15,-2 0-25 0,3-1-28 0,2 3-33 16,1-3-22-16,1 5-19 0,1-1-25 0,3 0-17 15,1 1-20-15,-2 1-17 0,1 2-15 0,0 2-13 16,-4 0-13-16,4 2-10 0,-6-2-15 0,0 1-4 0,1-1-5 16,-4 5-12-16,0 1-4 0,-2 1-1 15,2-1-12-15,-4 3-2 0,-1-1-5 0,0 0-6 16,-4 2-1-16,1-3-5 0,-2 4-8 0,-2-2 1 0,2-1-2 16,-4 2-1-16,1-2-1 0,-1 0-2 0,-4 1-2 15,2 0 3-15,-1-1-5 0,-1 1-4 16,0-3 0-16,-3 7-5 0,0-6-9 0,3 0-8 0,0 2-7 15,0-2-9-15,1 0-3 0,2 0-3 16,2 2 0-16,0-1-2 0,3-1 0 0,1 1 4 0,2 1-1 16,6 2 5-16,2 1 2 0,0-1 3 0,3-1 2 15,3 0 5-15,-2 2 2 0,3-2 6 16,0-2 1-16,-2 1-1 0,-2 0 2 0,1-6 0 0,-6 0 3 16,-3 1 0-16,0-3-2 0,-1 0 6 0,0-1-6 15,1 1 4-15,-5 2 2 0,-5 1 3 0,-4-1 1 16,0 1-4-16,-10 2 6 0,-3-3 1 0,-7 3 1 15,-2 0-1-15,2 1 1 0,0-2-6 0,4 1-28 0,5-4-53 16,3 0-74-16,0 0-51 0,7 0-52 0,-3-1-64 16,7-1-71-16,-2-2-380 0,8 0-845 15,-5-5 374-15</inkml:trace>
  <inkml:trace contextRef="#ctx0" brushRef="#br0" timeOffset="54655.43">12779 5104 38 0,'1'-4'531'16,"3"0"-42"-16,-1 0-41 0,-2 2-37 15,-1-2-29-15,0 4-35 0,-4-7-29 0,4 7-32 0,-5-4-23 16,1 4-28-16,-5 0-27 0,-1 3-13 0,-1 1-18 16,-5 4-20-16,2 1-13 0,-4 1-12 0,2 2-10 15,-6 5-12-15,3 0-10 0,6-2-8 0,7-1-11 16,-3 0-8-16,5-3-5 0,3 3-7 0,-2-2-5 0,3 0-4 15,5 0-5-15,7 0-5 0,-3-3-4 0,2-3 0 16,8 0-4-16,0-5-3 0,2-1 0 0,1 0-4 16,1-2 2-16,2-9-3 0,-7 5-3 0,1-7-2 15,3-3 1-15,-8-4-3 0,0 3-2 0,-4-7 1 16,-1-3-6-16,-5 1-4 0,-3 2 1 0,-2-1-4 16,-4 7-2-16,-1 3-2 0,-2 0 0 0,-2 1-3 15,1 4-7-15,-3 4-18 0,2-1-27 0,0 1-38 16,-2 6-41-16,2-3-54 0,1 6-49 15,0-3-51-15,-1 2-68 0,2 5-101 0,4-3-251 0,3-1-766 16,2 4 340-16</inkml:trace>
  <inkml:trace contextRef="#ctx0" brushRef="#br0" timeOffset="54817.78">13380 5037 216 0,'12'-3'425'16,"1"-2"-13"-16,-4 0 7 0,0 1-2 0,-1-1-17 0,-2-1-33 15,-1 3-36-15,2-1-33 0,-2 0-35 0,0-2-36 16,4 5-62-16,-3 1-73 0,5 0-77 16,-5 0-83-16,4 2-81 0,-1 5-84 0,1-1-97 0,-4 3-215 15,-3-4-590-15,-2 6 261 0</inkml:trace>
  <inkml:trace contextRef="#ctx0" brushRef="#br0" timeOffset="54932.48">13355 5238 284 0,'-5'4'251'0,"3"0"-12"0,-1-1 0 0,0 1 9 15,3-3 0-15,0-1-15 0,8 5-19 0,3-3-19 16,2-4-21-16,5 2-47 0,5 0-57 0,7-5-86 16,0 3-118-16,0-5-262 0,2 0-428 15,-3 1 190-15</inkml:trace>
  <inkml:trace contextRef="#ctx0" brushRef="#br0" timeOffset="55161.31">14178 5189 494 0,'0'0'631'0,"0"0"-26"0,0 0-11 0,-7-2-5 16,7 2-3-16,0 0-55 0,0 0-50 0,0 0-54 16,23-3-44-16,-5 0-28 0,12 1-46 0,4 4-29 15,5-4-42-15,-2 2-18 0,3 2-57 0,-2-2-64 16,0 0-62-16,-2 1-84 0,-4-4-76 0,0 1-87 15,0-2-80-15,-4 1-83 0,0-2-88 0,0-3-459 16,-4-3-997-16,1 0 442 0</inkml:trace>
  <inkml:trace contextRef="#ctx0" brushRef="#br0" timeOffset="55346.78">14976 4949 247 0,'6'-3'428'0,"-2"2"-14"15,-3-2-24-15,-1 3-6 0,8-2-23 0,-8 2-27 16,5-3-34-16,-5 3-30 0,0 0-29 0,0 0-23 15,8 10-18-15,-7 0-14 0,3 7-9 0,-1 2-4 16,0 6-18-16,1 2-13 0,-3 1-13 0,2 2-13 16,-2 2-8-16,0 1-13 0,-2 1-7 0,0 1-6 15,-2-1-6-15,-1 0-37 0,0-3-59 0,-3-1-90 16,3-1-92-16,-5-3-102 0,7-6-137 0,-2-4-272 16,1-6-773-16,3-3 343 0</inkml:trace>
  <inkml:trace contextRef="#ctx0" brushRef="#br0" timeOffset="55653.05">15546 5155 249 0,'6'-10'481'0,"0"3"-21"0,-2 3-17 16,1-4-33-16,-3 3-40 0,0 5-27 0,-1-3-39 0,2-1-36 16,-3 4-25-16,0 0-23 0,0 0-23 0,-6 15-18 15,3-3-19-15,-1 0-13 0,-5 2-17 0,5 4-5 16,1 6-15-16,-1 2-10 0,4-7 0 0,0 1-15 15,4-2-8-15,2 0-2 0,4 3-2 0,-1-4-1 16,4-1 3-16,7 0 0 0,5-4 4 0,0-1-1 16,6-5 7-16,-12-3 5 0,1-3 11 0,2-3-1 15,-4-2 2-15,1-4-7 0,-5-4-11 0,4-8-8 16,-9-5-9-16,-6-1-6 0,-6-3-5 0,-2 4-8 16,-7-2-8-16,-3 0-3 0,-1 2-8 0,-2 6 0 0,-3 0-4 15,6 8-6-15,-3-2-1 0,3 5-3 0,-4 4-21 16,2 2-40-16,-2 4-71 0,6 3-123 15,-6 3-117-15,-2 3-141 0,6 2-443 0,-2 2-1018 16,3 1 451-16</inkml:trace>
  <inkml:trace contextRef="#ctx0" brushRef="#br0" timeOffset="56350.37">9812 7797 278 0,'15'-12'611'15,"-1"2"-48"-15,-2 2-49 0,-3 2-41 0,-1 2-37 16,-3 0-42-16,2 0-40 0,-3 1-36 0,1 2-33 0,-5 1-29 15,9 7-24-15,-5 2-22 0,1 8-15 0,4 9-22 16,-4 5-6-16,4 2-16 0,-5 13-15 0,-4 0-12 16,0-10-12-16,-3 12-11 0,0-2-4 0,-3 0-10 15,0 0-7-15,-2 1-15 0,3-12-48 0,0 0-72 16,-8 11-110-16,6-13-102 0,0-4-116 0,4-1-145 16,0-10-311-16,3-7-908 0,0-1 402 0</inkml:trace>
  <inkml:trace contextRef="#ctx0" brushRef="#br0" timeOffset="56930.51">10305 8073 136 0,'19'-24'498'0,"0"4"-22"15,-7 9-30-15,2-1-11 0,-5 4-1 0,-4 1-18 0,0 2-20 16,-1 0-27-16,0 2-31 0,1-1-32 0,-4 2-35 16,2-1-30-16,-3 3-25 0,0 0-19 0,0 0-26 15,-9 20-10-15,0-6-20 0,-5 10-14 0,-4 2-9 16,-2 2-11-16,2-1-13 0,-1 0-8 0,4 1-7 15,3-1-11-15,3-2-5 0,2 0-2 0,6-7-8 16,4 1-5-16,0-3-4 0,4-1-3 0,3-5-13 0,3 0-6 16,2-1-10-16,4-7-4 0,0-4-5 15,2-3-1-15,6-3 1 0,-4-5-1 0,1-4 0 0,-2-2 1 16,-6-3 2-16,2-2 9 0,-6-2 8 0,-2 0 9 16,0-2-5-16,-5-1 11 0,2 2 10 0,-5 0 20 15,0 3-2-15,-1-3 1 0,-1 6 0 0,0 6 4 16,0-1 4-16,1 4 9 0,-1 1 3 0,2 0-10 15,0 5-3-15,-2-2-4 0,0 1-14 0,4 3-3 16,-3-1-11-16,5 3-7 0,2-1-2 0,3 3-5 16,2 1 1-16,4 0-1 0,2 2-8 0,2 2 0 15,-1 2-5-15,6 3-5 0,-7-2 2 0,-2-1 1 16,0 3-7-16,1 1 0 0,-2 1-1 0,-3-1 2 16,-1 2-3-16,-4 0 7 0,3-1-8 0,-2 2 3 15,-2 3-9-15,-5-3 9 0,2 1-6 0,-4 2 0 0,0-1 0 16,-4 1-15-16,3-2 15 0,-3 2 7 0,3 1-9 15,-2-1 4-15,-2-1 8 0,4-1-4 0,-2-3 4 16,3 1-10-16,3-1-8 0,-2 0 11 0,0-1-1 16,3 0 2-16,3-1 2 0,-2-2 4 0,4-3 16 15,2 0-11-15,5-1 1 0,3-4-15 0,2-1 0 16,7-7 0-16,3-2 0 0,-5-3 0 0,3-2 0 16,-6-3 0-16,0-1 0 0,-1-2 0 0,-4-4 0 15,0-1 0-15,-7-1 0 0,1 1 0 0,-5 1 0 16,-4 8 0-16,-3-3 0 0,-3 4 0 0,1 3 0 15,-3-1 0-15,-5 1-71 0,-3 1-55 0,0 4-67 0,-5 0-82 16,1 4-85-16,2 3-89 0,1 0-101 16,4 1-479-16,-2 2-1113 0,7 0 494 0</inkml:trace>
  <inkml:trace contextRef="#ctx0" brushRef="#br0" timeOffset="57110.81">11615 8084 240 0,'19'-5'697'0,"-4"1"-67"0,2-1-62 16,-3 1-37-16,-1-1-12 0,5 0-10 16,-1-2-29-16,2 3-42 0,7-4-44 0,4 0-39 0,2 4-32 15,1-1-39-15,0 0-29 0,3 1-24 0,0 3-36 16,2-2-74-16,-1 2-107 0,-1-2-109 0,2-1-127 16,-1 3-127-16,-4 1-143 0,-1-2-446 0,-3-3-1016 15,-11 3 449-15</inkml:trace>
  <inkml:trace contextRef="#ctx0" brushRef="#br0" timeOffset="57623.57">12739 7872 4321 0,'13'-28'223'16,"1"3"13"-16,-1-1-28 0,-4 0 7 0,-5 3-2 16,1 3-15-16,-5 2-10 0,-4 1-26 0,2-1-21 15,-5 3 1-15,1 4-12 0,-6-3-14 0,-3 3-15 16,0 4-2-16,-6 2-1 0,0 1-19 0,-11 4-10 15,0 7-14-15,1-1 3 0,0 8-8 0,3 0-3 16,1 3-2-16,3 2-6 0,2 3-2 0,2 0-5 16,1 2-5-16,5 0-1 0,2 0 3 0,5 0-8 15,3-4-1-15,1 0 2 0,7 5-10 0,0-5 1 16,2-3 18-16,3-4-14 0,1 1 2 0,3-4-4 16,-1-3-9-16,-1-2 0 0,4-3 7 0,7-4-1 0,-1 0 0 15,8-5-3-15,-1 0 6 0,0-2-2 0,-4-2-3 16,2 0 10-16,-8 2-12 0,-2 1 4 0,-3 4 2 15,-1-1-2-15,-3 2 0 0,-3 2-8 0,1-2 1 16,0 5-5-16,-2 1 3 0,3 6-3 0,-3 1 2 16,3 14-1-16,-2-1 6 0,-2 4-6 0,-3 3-1 15,-1 2 1-15,-5 12-1 0,1-10 3 0,-1-1-4 16,0 1 5-16,-4 2 4 0,0-1-8 0,0-2-29 16,2 13-44-16,-2-14-57 0,1-1-85 0,0-6-94 15,2 0-89-15,-1-5-97 0,5-3-525 0,-2-8-1104 16,4-4 488-16</inkml:trace>
  <inkml:trace contextRef="#ctx0" brushRef="#br0" timeOffset="57945.25">13074 8029 183 0,'30'-39'489'0,"-11"12"-13"16,0 4-34-16,-7 7 0 0,-2 3 1 0,-3 2-18 16,-1 3-33-16,-3 2-33 0,3-1-35 0,-4 3-34 15,-1 1-27-15,-1 3-31 0,0 0-23 0,0 0-20 16,0 14-17-16,-1-3-14 0,-7 7-17 0,3 1-12 0,-4 5-14 15,0 4-11-15,2-2-8 0,-1 3-7 0,3-4-7 16,0 2-14-16,1-2-3 0,4-7-8 0,0 7-1 16,6-8-4-16,-3 0-10 0,2-5 1 0,1-3-6 15,3 1 0-15,4-4-4 0,1-5-3 0,5-2 0 16,3-3-8-16,-1-3 2 0,7-7 3 0,-4-3-5 16,-1-8-4-16,-5-4 1 0,2 0 2 0,3-17 3 15,-10-1 10-15,1 1 3 0,-5 11 5 0,-8 1-1 16,7 3 0-16,-8 2 1 0,-1 1-8 0,-3 3-3 15,0 7-7-15,-1 3 0 0,-2 4-5 0,1 2 0 16,2 1-13-16,-1 3-34 0,0 0-44 0,-3 5-59 16,3 0-89-16,5 0-80 0,-10 7-99 0,8-1-120 15,0 1-431-15,6 2-1028 0,1 0 455 0</inkml:trace>
  <inkml:trace contextRef="#ctx0" brushRef="#br0" timeOffset="58099.84">13974 7946 382 0,'14'-1'546'0,"1"-4"-55"0,-1 0-51 0,3 2-35 0,-1-1-26 16,1-3-29-16,2 1-35 0,4 2-33 15,4-4-31-15,1 4-24 0,-2-1-43 0,3 6-63 16,1 0-80-16,-3 0-100 0,-6 2-120 0,-2 1-127 0,-2 0-339 16,-8 2-699-16,-3-2 309 0</inkml:trace>
  <inkml:trace contextRef="#ctx0" brushRef="#br0" timeOffset="58233.1">14103 8098 327 0,'-6'5'468'0,"3"-1"-40"16,2 0-39-16,1-4-25 0,10 3-12 0,0 0-24 15,10-5-28-15,9 2-44 0,3-3-11 0,-1-1-28 16,7-2-23-16,0-1-47 0,-3 2-82 0,-1-4-102 16,-3 1-139-16,-3-2-181 0,-8 1-228 0,4-4-634 15,-7 1 280-15</inkml:trace>
  <inkml:trace contextRef="#ctx0" brushRef="#br0" timeOffset="58571.64">14927 7843 264 0,'14'-13'623'0,"0"2"-20"0,-5 3-20 16,-1 1-37-16,2 2-37 0,-5 1-42 0,0 1-50 15,-2 0-40-15,-3 3-39 0,10 6-33 0,-6 1-27 16,6 4-33-16,-3 6-22 0,-2 6-16 0,0 6-26 0,-3 0-15 15,0 3-11-15,-2 3-24 0,0-2-10 0,-4 1-6 16,0-4-2-16,-4 5-35 0,3-2-44 0,-5-1-60 16,0 1-87-16,2-4-118 0,-3-2-112 0,-1 1-110 15,2-2-533-15,-2-2-1068 0,7-9 473 0</inkml:trace>
  <inkml:trace contextRef="#ctx0" brushRef="#br0" timeOffset="58862.87">15523 8006 207 0,'16'-12'508'0,"-2"3"-20"0,-4 3-36 16,-2-1-41-16,-4 4-39 0,1-2-37 0,-1 3-37 15,-4 2-27-15,0 0-26 0,1 8-16 0,-2 0-13 16,-4 3-7-16,-3 3-7 0,-3 3-6 0,-1 4-21 0,-2 3-14 16,0-1-16-16,2 1-12 0,3 0-14 0,1 1-12 15,4 0-7-15,1 0-8 0,6-7-8 0,3 0-6 16,7-1-8-16,6 2-6 0,5-4-6 0,7-3-3 15,1-4-5-15,3-3-6 0,-1-6 1 0,-1-1-2 16,0-8-9-16,-4-3 1 0,-3-3-4 0,-4-4-4 16,0-4-1-16,-8-5-5 0,-1-1 0 0,-7-5-5 15,-6 0-2-15,-4 2 1 0,-5 2-5 0,-6-1-2 16,-2 9-4-16,-3-2-31 0,-6 6-46 0,-2 2-79 0,0 3-98 16,-2 3-118-16,-2 4-149 0,0 3-340 0,-3 3-927 15,1 2 411-15</inkml:trace>
  <inkml:trace contextRef="#ctx0" brushRef="#br0" timeOffset="59490.16">9724 10355 374 0,'6'2'590'16,"-1"-2"-57"-16,-5 0-49 0,8 0-50 0,-8 0-42 15,0 0-36-15,9 0-34 0,-9 0-32 0,0 4-17 16,-1 1-5-16,-7 3-5 0,0 1-12 0,-6 3-21 0,1 3-19 16,-2-3-17-16,-3 5-15 0,0-4-20 0,-2 7-15 15,5-6-15-15,2 1-11 0,-3-1-11 16,-1 5-9-16,4-3-12 0,1-1-5 0,2 0-8 0,4 2-9 15,-1-5-4-15,2 0 2 0,4-2-20 0,1-1 3 16,1 2-1-16,3-1-7 0,5 1 1 16,6-2-9-16,5 2-2 0,9-8 1 0,4 0-3 0,4-1-3 15,0-2-4-15,17 1 1 0,-16-2 1 0,1-1-6 16,14-1-20-16,-14 0-33 0,12-3-49 0,-16 2-69 16,1-2-81-16,-4-1-79 0,-2 2-86 0,-4-2-126 15,-8 1-381-15,-6-1-985 0,-6-1 436 0</inkml:trace>
  <inkml:trace contextRef="#ctx0" brushRef="#br0" timeOffset="59679.67">9941 10438 376 0,'0'0'385'0,"-8"0"-44"0,8 0-33 16,-9 8-20-16,6 0 6 0,-3 4-3 0,1 5-7 16,2 7 5-16,3 1-6 0,-2 4-3 0,6 7 0 15,-3-2-4-15,7 14-18 0,-3 1-18 0,2-1-22 16,-1-5-21-16,-1-6-19 0,0 11-14 0,0-1-19 15,-1-14-10-15,-3 1-15 0,3-1-10 0,-4 1-52 16,-1-2-77-16,2-4-109 0,-1 0-129 0,0-4-147 16,-1-4-428-16,-2-11-901 0,3-2 399 0</inkml:trace>
  <inkml:trace contextRef="#ctx0" brushRef="#br0" timeOffset="60129.41">10432 10712 529 0,'14'-27'537'15,"-4"-1"-35"-15,-2 2-16 0,-3 2-5 0,-4 6-1 16,-1-1 4-16,-3-2-11 0,1 3-22 0,-2-1-12 16,-1 4-21-16,3 2-22 0,-2 3-22 0,2 0-32 15,2 3-21-15,-1 1-29 0,0 1-33 0,1 1-26 16,0-1-28-16,1 1-20 0,2 0-22 0,3 3-22 0,7-2-141 16,3 3 0-16,4 2 0 0,8 0 0 0,1 4 0 15,-1 3 0-15,3-2 0 0,-3 2 0 16,-10-1 0-16,-2 0 0 0,0 4 0 0,-2-2 0 15,-4 3 0-15,-5-2 0 0,1 3 0 0,-6 7 0 0,-2-4 0 16,-6 3 0-16,-3 3 0 0,-6 0 0 0,-2 4 0 16,-4-1 0-16,0 3 0 0,-5-4 0 0,3 4 0 15,0-2 0-15,-8 9 0 0,11-10 0 0,-1 2 0 16,5-2 0-16,3 1 0 0,2-1 0 0,3-4 0 16,5-4 0-16,1-1 0 0,4-2 0 0,4-2 0 15,1-3 0-15,5-1 0 0,6-2 0 0,3-2 0 0,9-7 0 16,4-3 0-16,2-5 0 0,2-5 0 0,5-12 0 15,4-5 0-15,-8-1 0 0,-1-5 0 0,-6-3 0 16,-12 9 0-16,-3 1 0 0,-2 2 0 0,-4 3 0 16,-4 1 0-16,-6 0 0 0,-4 4 0 0,-3 6 0 15,-2-2 0-15,-3 3 0 0,0 0 0 0,-2 4 0 16,-3 1 0-16,3 3 0 0,-3 4 0 0,5-1-95 16,0 3-188-16,1 5-32 0,0-2-30 0,2 5-35 0,1 1-38 15,2 3-39-15,5-2-51 0,-3 6-391 16,5 9-973-16,1-6 430 0</inkml:trace>
  <inkml:trace contextRef="#ctx0" brushRef="#br0" timeOffset="60430.62">10958 10819 35 0,'30'-12'481'0,"-4"1"-15"0,1-1-24 16,-10 4-17-16,-6 1 4 0,1 2 9 0,-3 0-14 16,-3 2-26-16,0 1-31 0,0-5-21 0,-2 7-58 15,1-3-21-15,-3 1-34 0,-2 2-32 0,0 0-13 16,0 0-17-16,9 5-17 0,-9 4-18 0,1 2-10 15,-1-2-9-15,-1 4-18 0,1-1-8 0,0 4-5 0,-1-4-13 16,-2 1-5-16,6-2-9 0,-1 1-3 0,2 1-3 16,1-6-7-16,0 5-4 0,3-5-5 0,2-1-14 15,1 1-4-15,0-7 0 0,3 0-7 0,-4-5 3 16,8-2 2-16,-4-4-12 0,3-4 2 0,-3-9 0 16,4 1-3-16,-8-4-1 0,-1 0 1 0,-1-4-1 15,-2 2-1-15,-5 3 1 0,-1 1-2 0,-1 6 2 16,-2 4-8-16,1-1-13 0,-3 5-12 0,0 2-24 15,0 0-30-15,1 1-43 0,-1 7-41 0,-2-4-50 16,5 3-47-16,-6 2-51 0,8 0-56 0,-6 5-76 16,3-3-366-16,2 4-883 0,1 1 391 0</inkml:trace>
  <inkml:trace contextRef="#ctx0" brushRef="#br0" timeOffset="60589.09">11623 10778 332 0,'20'-4'413'0,"-1"-2"-55"16,8 0-30-16,-5 3-19 0,-3-1-24 0,1-2-27 16,2 4-24-16,0-1-25 0,-4-2-21 0,2 1-30 15,-2-1-46-15,-6 4-53 0,-1-1-64 0,-4-2-89 16,-4 3-106-16,1-4-291 0,-4 5-532 0,-5-6 236 16</inkml:trace>
  <inkml:trace contextRef="#ctx0" brushRef="#br0" timeOffset="60883.46">10641 10558 96 0,'-3'-3'289'16,"-1"-2"-16"-16,-3 3-19 0,2-1-11 16,1 3-16-16,4 0-16 0,-15 3-5 0,7 4-4 0,-2-2-7 15,1 3-4-15,-5 4-12 0,4 4-9 0,-3 0-9 16,0 7-7-16,3-6-13 0,4 0-16 0,1 8-10 16,5-5-8-16,2 5-14 0,5 0-3 0,5-4-8 15,5-1-36-15,7-3-68 0,3-3-112 0,6-4-166 16,7-5-266-16,-1-3-613 0,13-9 271 0</inkml:trace>
  <inkml:trace contextRef="#ctx0" brushRef="#br0" timeOffset="61672.77">12647 10539 494 0,'12'-7'652'16,"-3"3"-46"-16,-2 0-41 0,-1 2-29 0,-1-1-34 16,-3 0-26-16,1 1-51 0,-3 2-35 0,1-4-43 15,-1 4-24-15,0 0-42 0,0 0-32 0,0 0-24 16,2 9-18-16,-8 0-13 0,-1 2-28 0,-7 1-13 15,-8 8-10-15,3 1-19 0,0-2-5 0,-2 1-16 0,-2 4-12 16,0-1-6-16,0 0-8 0,5 4-5 16,-5-4-16-16,-1 0 4 0,5-1 5 0,0-1-17 0,6-7-10 15,3-1-3-15,3-2 3 0,2-2-6 0,4 2-3 16,-2-3 2-16,7 2 7 0,5-4-15 0,8 1-1 16,2-2 3-16,12 1-5 0,7-9-4 0,1 3-6 15,18-5-10-15,-4-3 0 0,1 3 0 0,1-6 0 16,-4 4 0-16,4-3 0 0,-6 2-14 0,-11-1-93 15,-1 2-62-15,-4-1-71 0,-1-4-72 0,-3 2-63 16,-10 1-58-16,-2-2-48 0,-4 1-55 0,-7-1-385 16,-4 0-998-16,-4-2 442 0</inkml:trace>
  <inkml:trace contextRef="#ctx0" brushRef="#br0" timeOffset="61847.98">12948 10631 642 0,'-21'-7'226'0,"4"0"29"16,5 2 19-16,-1 0-5 0,6 2-1 0,0 0-15 15,2-1-22-15,-2 4-18 0,7 0-23 0,-10 0-14 16,7 4 21-16,-3 5 10 0,0 2-8 0,2 7 13 15,3 5-5-15,-4 4-3 0,1 2-6 0,7 5-14 16,-3 0-9-16,0 2-12 0,1 0-14 0,-1 0-13 16,0-1-15-16,0 0-11 0,-1-2-11 0,1 0-7 15,-3-2-10-15,3-2-41 0,-1-1-59 0,1-7-81 16,-2-4-81-16,1 0-101 0,0-4-102 0,1-2-419 0,0-6-870 16,0 1 385-16</inkml:trace>
  <inkml:trace contextRef="#ctx0" brushRef="#br0" timeOffset="62122.28">13059 10811 42 0,'18'-31'501'0,"-5"0"-17"16,1 5-29-16,0-1-21 0,-2 3-2 0,0 3 9 0,-2 4-1 15,2 1-15-15,-1-1-34 0,2 1-31 0,1 2-25 16,3 1-34-16,-2-1-17 0,3 2-34 0,-1 2-21 16,7-2-25-16,-4 3-21 0,6-2-2 0,-6 4-31 15,8 0-13-15,-6 2-27 0,-3 1 2 0,4 1-25 0,-5 0 4 16,0 1-9-16,-4 2-1 0,-4 0-19 0,-1 2-2 15,1-1-15-15,1 3-4 0,-4 1-2 16,3 2-5-16,-2 1-1 0,1 7-6 0,-5 2 2 0,2 0-5 16,-4 10-9-16,0 3 5 0,-1 2-1 0,-2 4-5 15,1-2 0-15,-7 14-5 0,2-2 2 0,1-10 0 16,-5 8-1-16,0 2 3 0,0-10-30 0,1-1-43 16,-2-1-67-16,-3-1-81 0,-1-1-93 0,-2-3-80 15,-4 0-83-15,0-7-110 0,-3-1-363 0,1-6-1015 16,4-3 449-16</inkml:trace>
  <inkml:trace contextRef="#ctx0" brushRef="#br0" timeOffset="62535.25">13207 11076 129 0,'4'-15'435'15,"0"0"-18"-15,2-2-30 0,3 0-41 0,0 2-28 0,4 3-12 16,0-4-6-16,2 2-11 0,9-3-21 0,4-2-25 16,3 4-27-16,16-6-16 0,2 5-20 0,1-1-19 15,-1 3-17-15,1 0-16 0,0 2-12 0,-14 3-13 16,0 1-18-16,-4 1-30 0,-3-1-27 0,-6 3-27 15,-4 1-13-15,-5-1 3 0,0 3-1 0,-5-3 3 16,3 2-7-16,-7 1 26 0,4-3 17 0,-5 5 15 0,1 0 15 16,-5 0 17-16,5-4 11 0,-2 3 3 15,-3 1 5-15,0 0 0 0,6-1-5 0,-6 1-4 0,0 0-11 16,0 0-7-16,0 0-9 0,0 0-7 0,0 0-4 16,1 6-3-16,-2 3-6 0,-2 2-1 0,1-5-3 15,-2 5-4-15,0 6-3 0,2 0-5 0,-5 1-1 16,2 1-1-16,-4 1 1 0,4-2-5 0,1 0-3 15,-1-1 2-15,0-2 0 0,1-3-2 16,4 0-1-16,-5-3-1 0,6-1 2 0,3-3 3 0,-3 0-2 16,6-3 3-16,-1-2 0 0,3-1-5 0,4-5 1 15,0-6 0-15,2-1-3 0,0-5 5 0,1-11 4 16,-3 4 3-16,-3-6-3 0,-1-2-3 0,-3-1 0 16,-5 0 0-16,-1-1-4 0,-4 2-4 0,-1 1-3 0,-3 5 1 15,2 8-5-15,0 2-14 0,-1 0-26 0,2 8-31 16,0 0-45-16,4 4-57 0,-1-2-54 0,0 6-25 15,2 1-29-15,0 0-43 0,0 0-65 0,8 13-398 16,-1-5-851-16,6 4 377 0</inkml:trace>
  <inkml:trace contextRef="#ctx0" brushRef="#br0" timeOffset="62685.54">14509 10735 201 0,'18'-5'531'0,"-6"2"-39"15,-2-6-37-15,0 4-11 0,2 2-14 0,-3-6-18 16,1 4-38-16,-1-2-37 0,2-1-35 0,2 1-29 15,1-2-39-15,3 4-55 0,-1 0-71 16,2 1-92-16,0 0-105 0,1 1-122 0,-5 3-109 16,-5-1-375-16,0 2-753 0,-2 2 334 0</inkml:trace>
  <inkml:trace contextRef="#ctx0" brushRef="#br0" timeOffset="62821.17">14553 10831 230 0,'-12'8'352'15,"3"-3"-14"-15,-1 1-28 0,5-1-4 0,1 0 20 16,0-1 19-16,0 0 21 0,3 0 11 0,1 2-2 0,0-6-22 15,10 2-19-15,7 0-33 0,2-1-29 0,11-2-30 16,3-1-20-16,4 1-29 0,-1-4-52 16,2-2-63-16,-2 0-94 0,12-9-106 0,-13 7-113 0,-2-2-123 15,0-3-431-15,-1 0-854 0,0 1 378 0</inkml:trace>
  <inkml:trace contextRef="#ctx0" brushRef="#br0" timeOffset="62996.71">15235 10574 265 0,'8'-7'457'0,"-2"2"-25"0,-2 3-37 15,2-2-41-15,-3-1-39 0,-1 3-42 0,-2 2-22 0,0 0-26 16,6 9-9-16,-5-3-13 0,0 8-8 0,-2 2-4 16,0 8-5-16,1 5-5 0,-3 2-6 0,2 3-10 15,-3 1-13-15,1 3-14 0,-3 8-12 0,4 1-12 0,-4-14-13 16,2 2-10-16,1-3-16 0,-1 2-53 0,0-3-69 16,3-6-70-16,-2 4-86 0,-1-4-91 0,3-8-130 15,0-1-279-15,1-7-760 0,1-2 336 0</inkml:trace>
  <inkml:trace contextRef="#ctx0" brushRef="#br0" timeOffset="63274.75">15579 10890 95 0,'33'-44'452'0,"-10"16"-9"15,-4 0-20-15,-3 5 8 0,-6 3 15 0,-3 6 13 16,0 6-10-16,-1-2-18 0,-3 5-37 0,1-2-38 0,-1 3-32 16,0-1-39-16,-2 3-33 0,-1 2-24 0,0 0-22 15,0 0-17-15,-9 16-18 0,6-6-15 16,-3 9-13-16,-1 5-18 0,5 1-9 0,-2 1-9 0,3 2-7 15,4-1-8-15,1 0-8 0,6 0-10 16,3-2-8-16,2-4 0 0,4-2-7 0,3-4-5 0,2-3 4 16,3-3-1-16,-4-4 1 0,4-7 3 0,-8-2 9 15,2-3 4-15,3-6-1 0,-3-4 4 0,-1-6-11 16,-4-3-6-16,-5-4-10 0,-5-1-1 0,-6-1-9 0,-4 1 1 16,-5 4-8-16,-4 3-5 0,-1 2-8 15,-6 2-20-15,-1 2 0 0,2 10-60 0,-9-5-55 0,-4 6-69 16,0 7-80-16,-1 0-82 0,-4 6-82 0,2 8-82 15,-2 1-538-15,4 6-1134 0,1-2 501 0</inkml:trace>
  <inkml:trace contextRef="#ctx0" brushRef="#br0" timeOffset="63965.68">10889 12911 3368 0,'18'-6'303'0,"1"0"-23"15,0 0-7-15,-2-1-23 0,0 0 9 0,-6 4 6 16,-2-1-5-16,1 1-12 0,-2 0-14 0,-3 2 6 16,-1 0 3-16,1-2-19 0,0 1 9 0,-1 0-10 15,-4 2-8-15,4-2-18 0,-4 2-18 0,0 0-12 16,5-5-20-16,-5 5-12 0,0 0-17 0,0 0-11 0,4-2-84 15,-4 2-23-15,0 0 0 0,0 0 0 0,0 0 0 16,0 0 0-16,0 0 0 0,0 0 0 16,0 0 0-16,0 0 0 0,0 0 0 0,0 0 0 0,0 0 0 15,0 0 0-15,0 0 0 0,0 0 0 0,0 0 0 16,0 0 0-16,0 0 0 0,0 0 0 0,0 0 0 16,0 0 0-16,0 0 0 0,6 0 0 0,-6 0 0 15,0 7 0-15,3 3 0 0,-2 6 0 0,4 8 0 16,-4 3 0-16,3 4 0 0,-4 4 0 0,3 13 0 15,-2-2 0-15,2 1 0 0,-6-10 0 0,2 9 0 16,-2 0 0-16,-1-9 0 0,-2 8 0 0,1-8 0 16,1-3 0-16,-4 1 0 0,3-3 0 0,0-7 0 15,0 1 0-15,0-10 0 0,2-3-193 0,2-1-269 16,1-7-76-16,1 2-118 0,7-7-401 0,2-4-1146 0,3-5 507 16</inkml:trace>
  <inkml:trace contextRef="#ctx0" brushRef="#br0" timeOffset="64247.93">11517 13055 206 0,'24'-22'385'0,"-4"3"6"16,-6 3-1-16,-1 5 3 0,-3 2 17 0,-3 2-8 0,0 0-20 16,-3 3-20-16,1 0-24 0,-1-1-27 15,-1 1-27-15,-1 1-22 0,-2 3-36 0,2-2-24 16,-2 2-19-16,0 0-18 0,0 0-16 0,-7 13-7 0,-1-4-11 16,-4 7-13-16,-5 8-9 0,-1 0-13 0,-1 2-5 15,-4 0-9-15,-1 3-6 0,-8 6-7 16,-1 0-9-16,10-9-5 0,1 2-4 0,1 0-5 15,4-5 10-15,1 2-7 0,2-5-4 0,6-3-3 16,2-2-4-16,5-4-5 0,1 1 1 0,4 0-3 0,5-2 6 16,8 0-8-16,9 1-2 0,10-4-3 0,15 2-2 15,7-5 0-15,0-4-3 0,6 0 1 0,-1-3-5 16,-4-1 1-16,-1-3-7 0,1 1-30 0,-5-5-44 16,-15 4-61-16,-1-3-82 0,-2-5-83 0,-4 3-88 15,-4-3-90-15,-6 1-461 0,-9-1-1007 0,-4-1 446 16</inkml:trace>
  <inkml:trace contextRef="#ctx0" brushRef="#br0" timeOffset="64421.47">11882 13082 172 0,'-9'-2'306'0,"4"1"-38"15,-3 2-15-15,3 3 12 0,-2 5 14 0,1 4 7 16,1 4 8-16,1 3 4 0,1 4-6 0,-1 5-6 16,1 0 1-16,2 4-6 0,2-1-12 0,3 2-17 15,0 0-21-15,0-3-20 0,0 2-19 0,2-3-21 16,-1 0-15-16,0-2-15 0,-5-4-11 0,3-4-43 15,-3-1-56-15,2 0-73 0,-2-9-86 0,0 2-85 16,-2 0-78-16,2-7-82 0,-2 3-360 0,2-6-792 16,0-2 351-16</inkml:trace>
  <inkml:trace contextRef="#ctx0" brushRef="#br0" timeOffset="64952.56">12100 13276 401 0,'31'-39'381'15,"-10"12"-14"-15,-2 6-2 0,0 1 15 0,-9 10 12 16,-3 1-9-16,-1 3-14 0,-2 1-26 0,2-1-30 0,-3 3-34 15,-1 0-33-15,1 2-27 0,-3 1-20 0,0 0-22 16,1 16-15-16,-3-4-17 0,-1 6-8 0,-2 6-16 16,-4 2-10-16,1 3-12 0,-1 0-6 0,2 3-12 15,-2-1-6-15,0 1-8 0,1-3-6 0,2 0-3 16,2-3-6-16,3-2-6 0,1-4-4 0,1-3-1 16,5-3-10-16,-2-2-2 0,4-3-4 0,1-1-4 15,2-3-1-15,1-2-3 0,1-3-1 16,6-5-4-16,1-2 0 0,3-6-1 0,0-3-1 0,-1-1 0 15,-3-2 4-15,-2-2-5 0,-2-2-3 0,-2-1 2 16,-2-2-1-16,-2 1 4 0,-5 0 3 0,0 6 9 16,-2 0 1-16,0 1 3 0,-1 0 4 0,0 1 4 15,-1 0 4-15,0 5 10 0,0 3 0 0,0 0-1 16,0 2 3-16,2 2-5 0,-2 1-4 0,1-1-4 0,-1 1-7 16,3 0-7-16,-3 4-4 0,7-4-3 15,-1 4-4-15,-6 0-3 0,16 5 2 0,-6 1-5 0,0 0-1 16,2 1 0-16,-1 1 0 0,2 3-5 0,-4 1-1 15,2 4 0-15,-2-2-1 0,-1 2 0 0,-2 1-1 16,2 0-1-16,-3 1 2 0,3-1-1 0,-4 1 1 0,1-1 1 16,-4 0 0-16,2 0 0 0,-2-5 0 15,0 1 0-15,-1-4-2 0,3 1 1 0,-2-5 3 16,-1 2 2-16,0-2 3 0,3-1 5 0,-1-1-1 0,5-3 1 16,-7 0-1-16,17-7-2 0,-1 0 5 0,0-6 3 15,6-2 7-15,-3-8 6 0,2-1 11 16,-3-2-13-16,1-2-3 0,-4-4-4 0,-1 1 1 15,0-6-5-15,-5 5-3 0,-2 2-2 0,-4 5-4 16,0 6-8-16,-3 0-16 0,-3 2-22 0,0 7-32 16,-4-1-36-16,1 3-47 0,-7 4-59 0,3 2-62 0,-2 2-58 15,-3 4-64-15,-3 1-74 0,4 4-431 0,4 0-976 16,-2 4 433-16</inkml:trace>
  <inkml:trace contextRef="#ctx0" brushRef="#br0" timeOffset="65113.14">12944 13409 3750 0,'20'3'393'0,"2"-3"-116"0,0 0-99 16,-3-2-45-16,0-2 27 0,2 3 20 0,-5 0 5 15,-3-3-20-15,1 1-31 0,3-2-12 0,1 2-13 0,1-2-11 16,-4 1-16-16,4 1-50 0,-2-2-76 0,2 1-110 16,0 1-122-16,0-1-134 0,-1-2-443 0,0 0-923 15,0 0 409-15</inkml:trace>
  <inkml:trace contextRef="#ctx0" brushRef="#br0" timeOffset="65332.92">13657 13100 406 0,'1'-4'410'0,"3"0"2"0,-1 4-11 16,-3 0-17-16,0 0 18 0,0 0 15 0,2 8 2 0,1 2-10 15,-3 3-14-15,0 4-10 0,-3 8-27 0,3 1-21 16,-2 0-24-16,-1 2-37 0,-1 0-18 0,0 1-22 15,3 0-24-15,-4-2-21 0,-4 2-18 0,4-2-20 16,0 2-11-16,-3-5-60 0,3 0-60 0,-4-7-66 16,5 0-76-16,-1 0-82 0,3-5-84 0,0 0-72 15,2-5-68-15,2 0-75 0,4-7-375 0,-1 3-949 16,7-6 419-16</inkml:trace>
  <inkml:trace contextRef="#ctx0" brushRef="#br0" timeOffset="65587.22">13934 13368 160 0,'44'-37'278'0,"-1"4"18"16,-15 10-14-16,-1-1-4 0,-4 5 36 0,-5 7 54 15,-3 0 49-15,-6 4 11 0,-1 2 0 16,-4 1-18-16,1 0-35 0,0 2-25 0,1 1-40 16,-4-1-45-16,0 0-29 0,-2 3-25 0,0 0-20 0,0 0-19 15,0 0-17-15,-10 17-13 0,1-7-16 16,-3 5-13-16,-5 4-7 0,1 1-13 0,0 4-7 0,-1-2-10 16,-1 2-10-16,-1 0-4 0,6-1-8 0,-1 0-2 15,3-5-4-15,4-2 3 0,1 1-15 0,1-1 2 16,3-3-4-16,4-1-3 0,3 0 1 0,6-2-5 15,5 3 0-15,10-1-4 0,6 0 2 0,20-3-5 16,0-1 1-16,-1-4-5 0,5-2-1 0,-3-2 2 16,-1 0-5-16,-1-2-28 0,-12-1-29 0,-4-2-52 15,1-2-69-15,-2-3-85 0,-5-2-74 0,-5 0-75 16,-10 0-73-16,-4-5-461 0,-2-9-1011 0,-9 3 448 0</inkml:trace>
  <inkml:trace contextRef="#ctx0" brushRef="#br0" timeOffset="65781.72">14380 13147 238 0,'-5'-2'295'0,"5"2"-23"0,-9 3 8 0,4 5 23 16,0 1 15-16,0 2 10 0,0 6 10 0,-3 0 15 15,4 7 4-15,-1 3-1 0,1 2-10 0,3 2-3 16,-3-1-18-16,3 3-18 0,-3 1-15 0,-1-1-24 16,1 0-28-16,3-2-20 0,-3-2-22 0,0-2-20 15,-1 2-16-15,2-5-20 0,-2-5-50 0,0-1-57 16,2-2-74-16,0-1-88 0,-1-3-99 0,1-3-92 15,2-1-80-15,1-3-97 0,0-1-336 0,0-4-899 0,0 0 397 16</inkml:trace>
  <inkml:trace contextRef="#ctx0" brushRef="#br0" timeOffset="65959.27">14608 13409 93 0,'36'-42'374'0,"-10"16"-7"0,-3 1-14 0,-1 4-3 16,-9 6 18-16,-2 6 4 0,-2-1-14 0,-5 3-23 15,5 3-28-15,-5 0-33 0,2 3-28 0,-6 1-24 16,9 9-13-16,-5 3-9 0,5 2-9 0,-3 6-13 15,1 9-12-15,-3-1-13 0,-3 2-13 16,-1-1-13-16,-1 2-12 0,-5-1-7 0,1 1-14 0,-2-2-6 16,-1-3-11-16,2-2-35 0,-2-4-41 0,-1-1-76 15,4-2-87-15,-3-2-83 0,2 0-83 0,-2-4-113 16,7-5-336-16,-3-1-840 0,0-1 371 0</inkml:trace>
  <inkml:trace contextRef="#ctx0" brushRef="#br0" timeOffset="66217.87">15161 13405 233 0,'13'-13'385'16,"-3"5"-10"-16,-2-1-2 0,-1 2-19 16,-3 2-19-16,3 0-28 0,-5 1-26 0,3 3-33 0,-2-1-18 15,-3 2-13-15,2 7-3 0,1 1-15 0,-3 3-9 16,-5 1-7-16,4 3-6 0,-3 2-1 16,0 2-14-16,0 0-9 0,-4-1-12 0,7 1-1 0,-3 0-16 15,4-2-4-15,3-2 3 0,2 1 10 16,1-3 6-16,3-5 0 0,5 2 0 0,-1-4 0 0,5-5-3 15,0-1-5-15,2-1-6 0,-2-7 9 0,0-4-31 16,-1-12-7-16,-1 1-13 0,-2-7-7 0,-5-1-9 16,-2-4-12-16,-6 2-8 0,-1 1-29 0,-4 3-33 15,-1 1-41-15,-4 5-69 0,-5 7-88 0,2 1-85 0,-3 4-88 16,-3 3-86-16,-11 3-468 0,1 7-1017 0,-6 5 450 16</inkml:trace>
  <inkml:trace contextRef="#ctx0" brushRef="#br0" timeOffset="66467.75">13562 14355 5269 0,'0'0'374'0,"0"0"-140"0,15-5-118 16,-3 2-44-16,-3 1-27 0,4-2-12 0,1 0-6 16,4 0-7-16,5 1-2 0,5-2-6 0,4 3-27 15,-1-1-49-15,-2 1-72 0,3-2-74 0,-6 3-89 16,-6 2-93-16,-3-2-117 0,-5 2-258 0,-8-1-828 0,0 2 366 16</inkml:trace>
  <inkml:trace contextRef="#ctx0" brushRef="#br0" timeOffset="66587.42">13638 14444 2736 0,'-12'5'327'0,"3"0"-140"0,-1-1-67 16,5 0-13-16,2 0 28 0,2 0 17 16,1 0 3-16,4 0-18 0,2-2-28 0,11-2-7 0,2 3-9 15,16-3-52-15,0-7-79 0,5 4-119 0,16-6-179 16,2-1-309-16,-6-2-699 0,1-2 309 0</inkml:trace>
  <inkml:trace contextRef="#ctx0" brushRef="#br0" timeOffset="66851.75">14559 14462 168 0,'-7'-1'689'0,"0"1"-68"0,2-2-58 15,5 2-27-15,-9 0-1 0,9 0 8 0,0 0-20 16,-4 3-29-16,4-3-28 0,14 6-29 0,-1-4-27 15,9 6-26-15,6-3-34 0,1-1-27 0,3 4-33 16,0-3-26-16,1 0-27 0,2 2-25 0,-1-1-66 0,-1-5-146 16,-3 2 0-16,-1 0 0 0,-3-2 0 15,2-1 0-15,-9 3 0 0,-1-6 0 0,-4 3 0 16,-1-3 0-16,1-1-299 0,-1 1-223 0,5-4-137 16,-7-1-460-16,3-1-1211 0,-5 0 535 0</inkml:trace>
  <inkml:trace contextRef="#ctx0" brushRef="#br0" timeOffset="67075.03">15552 14284 3880 0,'3'-6'563'16,"2"1"-223"-16,-3 2-114 0,2 0-56 0,-3-2-22 16,-1 5-3-16,2-5-11 0,-2 5-16 0,0 0 3 15,0 0 28-15,0 0 5 0,-3 18-3 0,0-7-2 16,0 5-8-16,1 2-7 0,-3 0-4 0,0 8-12 15,1 0-9-15,-3 2-12 0,1-4-4 0,0 3-8 0,2-1-15 16,-1 1-5-16,-1 1-23 0,1-9-51 16,-2 4-58-16,0-4-74 0,-1 0-90 0,2-2-82 15,0-2-83-15,0-3-92 0,2-3-494 0,2-2-1062 0,-1-2 470 16</inkml:trace>
  <inkml:trace contextRef="#ctx0" brushRef="#br0" timeOffset="67382.22">15869 14403 3823 0,'19'-20'344'16,"-6"4"-156"-16,-3-1-44 0,-2 8 29 0,-1-2 16 16,-2 4 2-16,-2 0-10 0,1 3-35 0,-2-1-26 15,0 2-12-15,-1-1-20 0,-1 4-4 0,0 0 6 16,-9 8 14-16,1 2 6 0,-6 2 4 0,3 3 8 0,-7 8-19 16,4-2-4-16,-4 4 0 0,8-2-1 15,-3 3-2-15,4-1-5 0,0-5-10 0,5 6 11 16,0-2-21-16,4-7-5 0,3 4-8 0,2-4 1 0,0 0-5 15,4-2-4-15,5-5 14 0,4-1-19 16,3-2-6-16,8-4-4 0,2-3 1 0,-1-3-6 16,0-4 8-16,-10 0 2 0,8-10 4 0,-6-4 3 0,1-3-4 15,-4-1-1-15,-4-2-7 0,-3-4-2 0,-7 2-4 16,-4 0-10-16,-5-2 0 0,-7 4-9 0,1-1-10 16,-7 5-60-16,-2 3-45 0,-8 2-69 0,-1 3-87 15,-1 2-106-15,-1 7-103 0,1 3-106 0,-2 3-437 16,2 7-1095-16,1 2 485 0</inkml:trace>
  <inkml:trace contextRef="#ctx0" brushRef="#br0" timeOffset="68644.25">18929 5581 167 0,'8'-10'458'0,"-3"2"-39"0,-1 4-49 16,1-2-39-16,-2 2-32 0,2 3-32 0,-5 1-23 15,6 6-2-15,-2 5-17 0,1 5-14 0,0 11-9 16,-4 2-19-16,1 4-10 0,-2 1-12 0,-3 0-19 0,-1 14-12 16,0-13-14-16,-1 10-10 0,1 1-5 0,2-11-9 15,-3 17-8-15,4-5-12 0,-1 0-51 16,2-13-63-16,0-2-92 0,2 1-101 0,3-5-128 15,1-2-311-15,2-9-730 0,-1-3 323 0</inkml:trace>
  <inkml:trace contextRef="#ctx0" brushRef="#br0" timeOffset="69186.7">19442 5857 4033 0,'18'-26'109'0,"-1"3"41"0,0-1-25 15,-8 11-23-15,-3 1 33 0,1 3 18 0,-5 0-5 16,5 1-19-16,-6 3-21 0,-1 1-13 0,4 1-13 0,-4 3-11 15,0 0-10-15,0 0-4 0,0 0-4 0,-17 13-8 16,2 1 0-16,-6 5-7 0,0 3 0 0,0 2-4 16,3-2-1-16,2 2-4 0,2 5-3 0,2-2-1 15,6 2 0-15,3 0-2 0,6-3 0 0,5 0-1 16,3-3-11-16,4-1-11 0,6-6-11 0,4-1-9 16,2-3-6-16,-1-7-3 0,3-5 5 15,-7-2-1-15,3-5 5 0,-4-3 4 0,-1-7 4 16,-3 5 0-16,-3-9 7 0,-1-3 8 0,-2 1 11 0,-6-4 9 15,-1-1 6-15,1 1 6 0,-4-2 8 0,-1 2 2 16,-1 0 10-16,1 3 5 0,0 3 5 0,0 3 3 16,0-2 3-16,0 4-6 0,4-1-4 0,0 5-7 0,1-2-7 15,4 0-7-15,5 2-4 0,0 4-3 16,9 0-4-16,7 3-6 0,1 3 0 0,3 2-3 16,0 0-5-16,0 6 0 0,-1 2-1 0,-4 0-6 0,-1 2 2 15,0 2-5-15,-9-2 0 0,-4 4 0 0,-2 0 3 16,-1 0-2-16,-3 3-5 0,-1 3 1 0,-5-3-2 15,1 10 2-15,0-2-1 0,-4-6-1 0,0 7 4 16,0 2-6-16,0 0 3 0,0 3 2 0,0-2 0 16,0-2-3-16,0 1 0 0,1 1 0 0,2-2 1 15,1-7 1-15,-1-1 1 0,4 0 1 0,-1-4 4 16,5 0-1-16,-1-6 3 0,5-1 2 16,2-2 0-16,1-6-2 0,10-6 0 0,1-3 1 0,3-7-4 15,-2-2 3-15,7-15-2 0,-12 7 0 0,5-18-2 16,-7 1 0-16,-7-3-3 0,-6-1-3 0,-8-3 2 15,-6 5-13-15,-6 10-16 0,-3 1-16 0,-5 5-30 16,-4 3-41-16,-1 6-59 0,-5 4-72 0,-4 8-63 0,-5 6-66 16,-1 7-75-16,-12 9-418 0,4 6-938 0,14 1 414 15</inkml:trace>
  <inkml:trace contextRef="#ctx0" brushRef="#br0" timeOffset="69515.84">18575 8124 4165 0,'27'-23'146'15,"1"4"14"-15,0 1-16 0,-1 3-30 0,-9 7-14 16,0-4-11-16,-1 10-10 0,-5-1-9 0,-1 4-5 16,-1 3 5-16,1 3 7 0,-2 4 6 0,2 5 3 0,-1 6 3 15,0 4 3-15,-5 3 0 0,0-4-5 0,-3 7-4 16,1 4-9-16,1-1-5 0,-4 11-5 0,1-11-8 16,-2 12 3-16,1 0-10 0,-3-12-2 0,3 0-9 15,-1-3-30-15,2-1-56 0,3-4-83 0,0 1-104 16,-3-10-122-16,6-2-148 0,-1-6-342 0,3-4-917 15,4-5 406-15</inkml:trace>
  <inkml:trace contextRef="#ctx0" brushRef="#br0" timeOffset="70036.98">19417 8296 132 0,'24'-20'602'0,"-3"4"-24"0,-6 2-54 0,-6 6-50 16,-1 1-51-16,-3 1-43 0,-1 1-38 15,1 0-33-15,-1 1-30 0,0 1-30 0,-4 3-23 16,0-2-23-16,0 2-18 0,0 0-14 0,-21 15-16 0,7-3-10 15,-4 8-15-15,2 2-10 0,-3 4-12 0,2-2-11 16,4 4-8-16,3 0-8 0,1-1-10 0,5 1-8 16,6 1 0-16,4 0-7 0,3-5 0 0,6 0-7 15,3-5-4-15,-1-6-2 0,3-5-7 0,-1 0-1 16,3-5-5-16,1-4-2 0,4-5-3 0,-2-4-3 16,-7-1 1-16,2-7-5 0,-3-5 0 0,-3-4-1 15,0-5-5-15,-3 0 0 0,-4 0-1 0,2 0 1 0,-5 2 9 16,1-2 8-16,-1 4 7 0,-3 2 12 0,3 1 8 15,-2 8 13-15,0 2 3 0,2 1 9 0,-3 2-1 16,4 0-5-16,0 5-15 0,3-4-6 0,0 3-3 16,-1 0-10-16,10-1-1 0,-4 7-9 0,7 1-6 15,1 0 12-15,8 4-6 0,-7 2-24 0,3 4 3 16,2-1 1-16,0 4 3 0,-8-2-7 0,-2 2 1 16,-2 0-1-16,-1 3 4 0,-1 2-10 15,-4 0 7-15,-3 0-3 0,0 2-5 0,-5-1 0 0,1 0 0 16,-7 7-2-16,0-2 4 0,0-3-5 0,-2-3 4 15,0 7 0-15,-1-5 1 0,6 1 1 0,-1-3-1 0,2 1-3 16,2 2 0-16,3-3 3 0,2-2 7 0,4 1-3 16,2-3 1-16,5-1-7 0,8-2 8 15,2-3-1-15,1-4 0 0,9-3 5 0,-2-3-11 0,2-3 2 16,0-5 2-16,11-8 2 0,-20 2 0 0,2-3-1 16,-3-6 2-16,0-15-5 0,-11-2 2 0,-4 9 8 15,-6 0-26-15,-5-14-24 0,-7 13-17 0,-2 1-18 16,-6 5-26-16,-5 4-29 0,-4 4-51 0,-9 4-55 15,1 6-53-15,-2 6-59 0,-3 5-53 0,-2 9-66 0,-12 5-468 16,17 6-1008-16,-13 9 446 0</inkml:trace>
  <inkml:trace contextRef="#ctx0" brushRef="#br0" timeOffset="70392.8">18674 10493 235 0,'25'-9'547'0,"-8"5"-62"16,-4 2-38-16,-3 5-35 0,0 4-7 16,-4 3-15-16,2 7-14 0,0 11-20 0,-3 1-22 15,-4 6-26-15,2 11-15 0,-3 4-24 0,2 6-16 0,-7-5-22 16,4 3-25-16,-4 1-17 0,5-5-21 0,-3 2-13 16,2-6-14-16,-2 2-15 0,2-15-13 0,0-1-17 15,3 2-48-15,2-5-53 0,2-4-72 0,2-7-98 16,1-3-105-16,-1-6-127 0,7-4-146 0,3-2-295 15,9-10-919-15,5-3 407 0</inkml:trace>
  <inkml:trace contextRef="#ctx0" brushRef="#br0" timeOffset="70851.12">19383 10772 157 0,'36'-42'561'0,"-14"13"1"16,-1 4-21-16,-6 2-41 0,-3 6-39 0,-7 7-39 0,3 1-40 16,-2-1-37-16,-2 0-33 0,-3 7-33 0,2-2-32 15,-2 1-24-15,-1 4-18 0,0 0-24 0,0 0-18 16,-19 12-12-16,6 3-15 0,-1 1-12 0,1 7-14 15,0 3-10-15,1 3-8 0,3 0-7 0,1 4-10 16,3 1-10-16,5 0-3 0,5-2-7 0,1 0-13 16,5-2-20-16,1-3-23 0,5-3-21 0,2-4-16 15,-6-7-18-15,5 0 0 0,-1-8 3 0,-1-2 7 16,-3-3 0-16,6-6 7 0,-5-4 6 0,3-6 5 16,1-2 8-16,-4-7 13 0,-1-2 14 0,-1-2 5 15,-3-1 6-15,2-2 6 0,-3 1 1 0,0 1 5 16,-3 4 11-16,0 0 4 0,3 8-1 0,-2 2 0 0,1-2-7 15,-1 5-3-15,3 2-6 0,1 2-5 0,2 4 1 16,8-4-6-16,2 5-5 0,7 1 1 0,3 6 1 16,0 0-6-16,1 3-2 0,2 2 1 0,-3 4 0 15,-4 1-6-15,-1 2 2 0,-7 3-3 0,-2 3-3 16,-5-6 0-16,-5 3-4 0,-2 6 4 0,-5-6-4 16,1 7 3-16,-5 2 0 0,-1-1 0 0,-4-2 1 15,0 3-1-15,1-1 0 0,1-2 1 0,3-6 1 16,-2 2 4-16,1-2-4 0,3 0 3 0,1-6 1 0,4-1 5 15,-3 0 19-15,4-5 10 0,2 0 9 0,4-5 5 16,1-2 7-16,7-5-4 0,5-4-8 0,4-6 0 16,-1-5-8-16,0-5-8 0,6-15 1 0,-7 1-46 15,-6-5-32-15,-8 10-42 0,-5 3-43 0,-7 4-64 16,-7-1-60-16,-7 8-73 0,-8 2-74 0,-6 2-109 16,-6 7-357-16,-18 3-942 0,-5 6 418 0</inkml:trace>
  <inkml:trace contextRef="#ctx0" brushRef="#br0" timeOffset="71234.36">18717 13691 5521 0,'18'-7'290'0,"-4"5"-140"0,-4-2-77 16,-2 1-34-16,1 3-13 0,-5 4 3 0,0 1 20 15,-1 8 9-15,-1 6 8 0,-2 8 15 0,-2 4 4 16,0 3 8-16,-1 0 1 0,-3 2-1 0,-2 13 1 0,3-1-2 16,3 1-7-16,0-14-11 0,4 2-6 0,-2-4-6 15,1 0-18-15,3-3-4 0,-2-3-42 0,2 0-45 16,2-10-61-16,0-2-82 0,1-3-100 0,-2-3-113 16,8-6-139-16,5-3-412 0,0-3-1034 0,6-9 457 15</inkml:trace>
  <inkml:trace contextRef="#ctx0" brushRef="#br0" timeOffset="71693.17">19241 13801 206 0,'28'-49'470'0,"-10"20"14"0,1 2-6 0,-6 4-19 16,-3 8-21-16,-3 5-39 0,-2 1-36 0,0 2-37 15,-2 1-36-15,1 2-30 0,-2 0-24 0,-2 4-25 16,0 0-20-16,9 18-20 0,-8-6-13 16,0 6-15-16,2 0-12 0,2 11-17 0,1 1-5 0,3-2-12 15,-1 4-9-15,1 2-9 0,5-3-8 0,1 1-8 16,4-3 0-16,-1-1-8 0,4-1-4 0,-3-4-6 0,-2-2-4 15,-2-7-5-15,-3-2 3 0,-2-2-4 0,-2-5-2 16,-3 1 6-16,-1-2 23 0,-1-6-2 0,-3 2-2 16,10-9-1-16,-6-2 3 0,0-6-1 0,-3-2 0 15,5-8 6-15,-1-1-1 0,1-3-2 0,0 1-3 16,2 5-4-16,0-4-12 0,3 5 2 0,-2 5-8 0,2 2-8 16,2 3-3-16,4 3-6 0,2-1-1 15,7 5-4-15,2-1 0 0,3 6-3 0,-1 4 0 16,4 5-5-16,-3-3-1 0,0 5-1 0,-3-1-1 0,-1 4-2 15,-9-2-2-15,-4 2 0 0,-4-1 3 16,-1 4-6-16,-2-1 0 0,-2 2-1 0,-4 0 3 16,0 1 0-16,-2 0-1 0,-2 2 2 0,0-1 2 0,0 0-7 15,-1-1 2-15,2 0 1 0,-1 0 2 0,2-4-2 16,1-1 6-16,2 0 3 0,1-3 9 0,2 0 30 16,4-2 23-16,3-1 8 0,0-3 10 15,10-3 1-15,-3-4 8 0,9-8-4 0,2 0-1 0,-2-7-41 16,0-4-50-16,6-13 0 0,-3-3 0 0,-3-3 0 15,-9-1 0-15,-5 12 0 0,-2-1 0 0,-8-3 0 16,-3 5 0-16,-5 1 0 0,-5 4 0 0,-9 1 0 0,-1 3-107 16,-8 6-220-16,-3 3-92 0,-6 0-125 0,-18 4-589 15,17 4-1226-15,-18 1 542 0</inkml:trace>
  <inkml:trace contextRef="#ctx0" brushRef="#br0" timeOffset="77719.28">25266 5313 46 0,'4'-16'465'0,"2"0"-10"0,-1 6 6 0,-1-2-13 16,1 5-2-16,-1 0-11 0,-1 2-22 0,1 0-23 16,-1-1-33-16,2 5-32 0,1 1-29 0,-6 0-25 15,15 4-25-15,-5 5-18 0,-1 4-19 0,6 8-18 16,-3 6-14-16,-7 2-7 0,4 1-22 0,-3 0-15 15,-2 3-11-15,-4 3-5 0,0 2-15 0,-1 6-4 0,-4-8-14 16,0 0-8-16,-3-1-5 0,-2 11 6 0,2-15-20 16,-5 1-15-16,3 1 7 0,-4-4-30 15,1 0-47-15,-4-2-60 0,2-3-89 0,-1 0-92 0,2-4-100 16,0-8-87-16,3-4-518 0,4-2-1053 0,2-3 467 16</inkml:trace>
  <inkml:trace contextRef="#ctx0" brushRef="#br0" timeOffset="78294.48">25646 5506 242 0,'6'-10'543'0,"-1"-1"-30"15,0 3-26-15,-2 1-18 0,-1 1-17 0,1 2-13 16,-2 1-23-16,-1-4-26 0,-3 3-33 0,3 4-34 16,-4-4-29-16,4 4-31 0,-9 1-15 15,9-1-39-15,-20 11-17 0,6-2-23 0,-1 5-13 0,-6 8-15 16,6-1-13-16,1 4-13 0,-2 0-15 0,5 2-7 15,5 1-10-15,3-1-8 0,-1-1-9 0,8 0-18 16,-1-9-26-16,5 3-13 0,-1-4-18 0,3-2-8 16,3-3 0-16,-4 1-5 0,4-5 8 0,-3-2-8 15,3-2 5-15,-3-4 4 0,3-4 0 0,4-2 4 16,-5-5 1-16,2 2 4 0,-2-6 16 0,2-8 8 16,-4-1 3-16,-1 1 6 0,-2-2 11 0,1-1 15 15,-4 2 12-15,1-3 16 0,-1 8 8 0,-2-4 6 0,0 3 5 16,-1 3 1-16,1-1-4 0,0 0-7 0,3 3-1 15,-1 4-9-15,-1 1-7 0,3-1-6 0,1 1-9 16,6 0-36-16,3 1-24 0,2 3 0 16,0 2 0-16,5 1 0 0,6 1 0 0,0 3 0 0,0 2 0 15,1 3 0-15,-11-2 0 0,3 5 0 16,-3-1 0-16,-1 3 0 0,-5 1 0 0,1 0 0 0,-3 2 0 16,-3 3 0-16,-3 0 0 0,-1 2 0 0,-3-1 0 15,-2 0 0-15,0 1 0 0,-4 7 0 0,-2-7 0 0,-2 6 0 16,-2 1 0-16,-1-2 0 0,-3-2 0 15,5 1 0-15,-2-5 0 0,5-3 0 0,-4-1 0 0,6-1 0 16,-2-4 0-16,4 1 0 0,-2-3 0 0,1 0 0 16,4-1 0-16,-4-4 0 0,4-1 0 0,0 0 0 15,0 0 0-15,22-6 0 0,-5-6 0 0,8-5 0 16,2-1 0-16,0-4 0 0,0-2 0 0,-3 0 0 16,-3-1 0-16,0 3 0 0,-3-2 0 0,-4 3 0 15,-6 6 0-15,-2 3 0 0,-2 1 0 0,-3 0 0 16,3 1 0-16,-3 1-66 0,-2-1-59 0,0 3-31 0,-2 0-38 15,-1 1-49-15,4 0-43 0,-2 1-69 16,-2-2-61-16,3 2-75 0,-2 2-486 0,6-6-1058 16,3 1 468-16</inkml:trace>
  <inkml:trace contextRef="#ctx0" brushRef="#br0" timeOffset="78627.16">26623 5113 3708 0,'10'-17'186'0,"4"1"-20"16,-5 2 11-16,-3 4 15 0,1 2 8 0,-2-1-15 15,-5 4-18-15,5 0-25 0,-5 1-28 0,4 1-15 16,-4 3-8-16,0 0 3 0,-4 19 14 0,-6 6 10 16,-3 4 5-16,-5 17 7 0,-5 2 1 0,2 5 11 15,-14 27 16-15,2-4-18 0,1 2-7 0,0-1-5 0,-3 1-4 16,-5 0-11-16,1 1-5 0,0 0-4 16,-1 1-9-16,3 4-2 0,1-2-12 0,-2 0 21 15,-2-2-26-15,6-2-8 0,11-26-3 0,-3 0-6 0,3-2-12 16,0-2 2-16,-1-1-4 0,11-16-2 0,-3 1-5 15,2-2-6-15,0-4-15 0,5-8-17 0,1-3 0 16,1-3 0-16,2-1 0 0,0-2 0 0,3-4 0 16,-1 2 0-16,1-5 0 0,0 1 0 0,1-1 0 15,1-2 0-15,-3 7 0 0,3-7 0 16,0 0 0-16,0 0 0 0,0 0 0 0,3-16 0 0,1 6 0 16,0-2 0-16,3-3 0 0,2-4 0 0,-1 1 0 15,6-5 0-15,1-4-127 0,2 1-519 0,0-1-591 16,3 0-1339-16,-1-2 593 0</inkml:trace>
  <inkml:trace contextRef="#ctx0" brushRef="#br0" timeOffset="79153.2">26750 5760 4111 0,'-2'-7'218'0,"4"-5"-27"0,-2 1-1 0,1 1 10 15,0-1 24-15,3 2 11 0,0 0-1 0,1-2-9 16,1 1-28-16,2 0-6 0,6-2-13 0,0 1-6 16,3 3-18-16,1-1-13 0,3 2-14 0,6 1-10 0,1-1-9 15,2 2-15-15,-2 3-7 0,0 2-12 0,-2 0-8 16,2 3-6-16,-7 1-8 0,-2 0-5 0,-6 0 14 15,5 1-28-15,-8 2-7 0,2 0 1 0,-1 0 13 16,-6 3-25-16,-1 2-2 0,-2 2-2 0,-4-1 3 16,-2 2-7-16,-3 2 3 0,-10 4 1 0,-1 1-4 15,-5-1 2-15,0-1-4 0,-5 0 3 0,0-2-2 16,3-1 1-16,0-1-1 0,1 0 0 0,1-2 1 16,5-2-1-16,4 1-6 0,2-2-2 0,2-1 3 15,1-1 4-15,4 0-7 0,1 4 0 0,4-3 0 16,0 2-6-16,5 3 0 0,7-1-4 0,3 7-11 0,3-5-3 15,5 3-2-15,1 2-2 0,2-6-4 16,-3 2 6-16,1 0 3 0,-1-2 2 0,-5-5 1 16,-4 2-2-16,-2-5 8 0,-1 0-5 0,-6 3-1 15,2-3 5-15,-3 0-2 0,-3 0 6 0,-1 1 2 16,-4-3 1-16,0 4 2 0,-5-3 1 0,-5 5 2 16,0-4-2-16,-2 2 1 0,0 0 3 0,-3-2-3 0,2 2 5 15,1-1-3-15,0-3-6 0,4 2-48 0,0-1-46 16,0-2-64-16,1 0-78 0,6-1-69 0,-3-1-76 15,1 0-82-15,7-2-493 0,-8-4-1046 0,8-1 463 16</inkml:trace>
  <inkml:trace contextRef="#ctx0" brushRef="#br0" timeOffset="79460.38">27404 5932 341 0,'18'-5'381'0,"-4"-1"-28"0,-3 5-19 0,-2-5-12 0,-1 4-49 0,-2 0-24 15,-1 2-13-15,1 3-11 0,-4 1-6 0,-1 4-12 16,4-1-12-16,-5 7-8 0,-6 0-12 0,4 4-8 16,-2 8-11-16,-1 1-9 0,-2 1-14 0,3 4 7 15,4-1-8-15,0 1-9 0,2-3-7 0,5 1-8 16,2 0-8-16,3-7-7 0,7 4 4 0,1-4-11 16,3-5-1-16,5-2 8 0,2-7-5 0,0-3-2 15,4-4 2-15,0-6 3 0,-2-4 1 0,0-1 3 16,-4-8 8-16,-1-2 3 0,-3-6 1 0,-2-2-11 15,-3-6-9-15,-7-11-10 0,-6 10-1 0,-10 1-15 16,-3-2-10-16,-6 6-5 0,-8 0-6 0,-4 3-5 16,-6 4-6-16,-2 4-33 0,-17-1-45 0,0 7-64 0,10 3-95 15,-9 7-98-15,8 4-104 0,0 3-121 16,5 4-354-16,-11 8-958 0,15-3 424 0</inkml:trace>
  <inkml:trace contextRef="#ctx0" brushRef="#br0" timeOffset="80094.14">25085 7882 194 0,'10'-8'529'0,"-4"-1"-42"15,-1 4-31-15,-1 1-40 0,0 1-35 0,-1-2-31 16,0 2-35-16,-3 3-29 0,0 0-6 0,5 13-2 15,-5 1-9-15,0 4-15 0,-1 7-12 0,-1 5-18 16,-3-1-23-16,-1 3-14 0,1 2-20 0,-2-1-15 16,0-3-15-16,-2 6-14 0,4-2-8 0,-5 0-13 15,0-1-8-15,0 1-13 0,-2-1-49 0,-2 1-80 16,1-1-116-16,1-2-133 0,-4-3-156 0,6-2-446 16,0-8-973-16,1-4 430 0</inkml:trace>
  <inkml:trace contextRef="#ctx0" brushRef="#br0" timeOffset="80687.07">25451 8263 5 0,'23'-15'533'0,"-6"7"-33"0,-7-1-12 16,1 1-12-16,-1 1-12 0,-3 2-9 0,-3 2-15 16,1-1-23-16,-1 1-38 0,1-1-40 0,-5 4-35 15,5-2-32-15,-5 2-29 0,0 0-25 0,0 8-18 16,0 2-23-16,-2 1-16 0,-5 5-16 0,2 4-15 0,-4 6-11 15,2 2-15-15,-3 0-9 0,4 1-6 16,-3 1-8-16,5 1-11 0,2-2-4 0,3-3-11 16,2 2-2-16,3-3-7 0,-1-5-10 0,5-4-18 15,3 0-12-15,0-2-8 0,5-5-6 0,1-1-3 16,0-3-3-16,3-5 0 0,0-1 3 0,4-8 2 0,0 0 0 16,-2-7 4-16,-1 2 5 0,0-7 8 0,-5-4 5 15,0 0 10-15,-4-3 23 0,0-1-1 0,-3-2 12 16,-1 1 10-16,-5 1 17 0,-1-3 3 0,-4 2 14 15,1 3 22-15,-2 0 5 0,-1 8-5 0,1 1 2 16,1 1-65-16,-1 1-60 0,2 5 0 0,2 3 0 0,-2-4 0 16,3 3 0-16,2 0 0 0,-1 3 0 0,5 0 0 15,3 3 0-15,5 0 0 0,1 3 0 16,3 3 0-16,7 0 0 0,1 5 0 0,-2 1 0 0,-4 0 0 16,-3 2 0-16,0 3 0 0,-5-1 0 0,-5 1 0 15,-2 1 0-15,1 1 0 0,-7 1 0 0,-2 0 0 16,-2 1 0-16,-2 0 0 0,-7 7 0 0,3-6 0 15,-5 7 0-15,-2-2 0 0,0-1 0 0,0 0 0 16,1 0 0-16,4-5 0 0,-1-1 0 0,1-1 0 16,1 0 0-16,4-4 0 0,-2-4 0 0,2 1 0 15,4-3 0-15,-1-1 0 0,1 0 0 0,4-2 0 0,3-3 0 16,6-2 0-16,6-4 0 0,8-4 0 16,1-3 0-16,2-6 0 0,3-3 0 0,-5 0 0 0,-1-4 0 15,-3 2 0-15,-1-1 0 0,-5 2 0 0,-3 1 0 16,-7 5 0-16,-3 0 0 0,-3 0 0 0,-4 4 0 15,-2-3 0-15,1 6 0 0,-4 0 0 0,-1 0 0 16,0 3 0-16,-1 0-297 0,1 2-108 0,0 2-70 16,3-1-70-16,0 2-80 0,5 2-349 0,0-3-1056 0,0 3 468 15</inkml:trace>
  <inkml:trace contextRef="#ctx0" brushRef="#br0" timeOffset="80904.02">26647 8178 56 0,'28'-5'476'0,"-7"-3"13"0,-2 4-4 16,-7 1-26-16,-2 1-34 0,-4-3-34 0,1 5-36 15,-2-2-37-15,-5 2-22 0,2 7 5 0,-4 0 21 16,-5 5 7-16,-6 10 5 0,-7 7 2 0,-8 10 11 16,-3 7-7-16,1 4-4 0,-4 1-22 15,-9 22-6-15,1 0-14 0,2 1 2 0,12-19-17 0,-12 18-14 16,12-19-225-16,-1-4-40 0,-2 4 0 0,-8 25 0 16,14-32 0-16,-3 3 0 0,5 1 0 0,0-5 0 15,5-2 0-15,2-13 0 0,3 1 0 0,3-5 0 16,2-10 0-16,2-1 0 0,2-4 0 0,3-6 0 15,4-4 0-15,3-3-326 0,5-6-986 0,13-9-1419 0,6-5 628 16</inkml:trace>
  <inkml:trace contextRef="#ctx0" brushRef="#br0" timeOffset="81270.7">27256 8606 5550 0,'25'-20'295'0,"-11"2"-118"0,-1 2-92 0,-7-1-37 16,-6 6-8-16,0-2 23 0,-4-1 28 0,-2 4 19 15,-3 3 6-15,-5-3 7 0,-8 3 9 0,-6 0 1 16,-4 7-3-16,2 3-4 0,-1 3-5 0,-1 4-10 0,-2 1-11 16,4 5-10-16,-2 2-5 0,4 2-12 0,1 1 0 15,2 0-12-15,3 3-6 0,4 1-2 16,4 1-5-16,3-1-3 0,4-5 5 0,3-1-43 16,3-2-7-16,2-2 0 0,1-3 0 0,4-1 0 0,-1-2 0 15,4-3 0-15,5 0 0 0,4-6 0 0,0 0 0 16,4-8 0-16,4-1 0 0,0-3 0 0,2-5 0 15,-5 4 0-15,0-1 0 0,-5 0 0 0,-3 2 0 16,2 4 0-16,-7 3 0 0,-1-1 0 0,-1 5 0 16,-2-2 0-16,-1 2 0 0,-5 1 0 0,7 8 0 0,-2 3 0 15,-1 3 0-15,-3 6 0 0,-1 9 0 0,-3 1 0 16,-2 2 0-16,-1 2 0 0,-3-2 0 0,-4-1 0 16,3 3 0-16,-4-2 0 0,1-3 0 0,4 0 0 15,-5 0 0-15,6-5 0 0,1-7 0 0,-1-1-107 16,4-5-290-16,-1 0-91 0,1-5-88 0,2-1-529 15,0-3-1195-15,2-2 529 0</inkml:trace>
  <inkml:trace contextRef="#ctx0" brushRef="#br0" timeOffset="81541.83">27459 8811 252 0,'27'-26'465'0,"-2"2"-10"0,-2 5-28 0,-10 4-23 16,1 5-14-16,-5 0-28 0,0 3-28 0,-4 2-31 15,0 0-24-15,-2 3-35 0,-3 2-20 16,0 0-16-16,6 9-11 0,-5 2-8 0,-2 2-12 0,-1 2-14 15,-5 9-8-15,3-3-19 0,-1 2-10 0,-2 4-10 16,0-1-9-16,3-2-5 0,4 1-12 0,0-6-6 16,0 0-6-16,4-2-5 0,5 0-5 0,1-3-2 15,3-3 1-15,4-2-5 0,9-4 0 0,-4-3-6 16,5-7-2-16,3-2-2 0,-1-1 2 0,-2-9 2 16,-4-4-5-16,-4-5 0 0,0-5-6 0,-7 1-9 15,-5-1-2-15,-2-1-4 0,-9-1-5 0,-6 2-3 16,-6 4-6-16,-9 0-16 0,-3 3-33 0,-5 2-41 0,-15 3-64 15,0 2-75-15,11 9-90 0,-2 3-90 0,3 4-95 16,-3 5-414-16,4 3-975 0,5 3 432 16</inkml:trace>
  <inkml:trace contextRef="#ctx0" brushRef="#br0" timeOffset="82023.14">25326 10014 455 0,'19'-22'506'16,"-6"7"-23"-16,1 3-31 0,-6 3-42 0,-3 4-36 0,0 3-28 16,4 4-2-16,-3 3-3 0,-2 7-10 0,4 5-18 15,-3 8-16-15,0 4-22 0,-4 3-17 0,-1 1-20 16,0 14-30-16,-1 0-12 0,0-2-18 0,-1 2-18 16,6-13-12-16,-4 2-19 0,0-3-9 0,0 2-14 15,0-3-17-15,0-2-57 0,2-2-60 0,-1-2-84 16,0-6-106-16,0-4-117 0,1-2-124 0,-1-3-481 15,3-5-1018-15,2-3 450 0</inkml:trace>
  <inkml:trace contextRef="#ctx0" brushRef="#br0" timeOffset="82554.72">25791 10333 174 0,'21'-24'577'0,"-1"-2"3"0,-3 3-33 16,-5 0-32-16,-2 8-18 0,-4-1 3 0,0 4 7 0,-3 4-1 15,-1 0-21-15,1 3-37 0,-3 1-49 0,1-1-35 16,0 1-35-16,1 1-37 0,-2 3-29 0,0 0-27 15,0 0-25-15,-12 7-19 0,3 2-25 0,-1 6-3 16,0 0-22-16,-3 8-46 0,8-4-96 0,-3 9 0 16,6 0 0-16,-1-1 0 0,6-3 0 0,-1-4 0 15,2-1 0-15,3 0 0 0,0-6 0 0,3 1 0 0,-2-4 0 16,1-3 0-16,1 0 0 0,0-4 0 16,1-3 0-16,1-2 0 0,0-3 0 0,3-5 0 0,-2-2 0 15,-1-5 0-15,2-5 0 0,-2-2 0 0,1-3 0 16,0 1 0-16,-4-3 0 0,2 0 0 15,-3 3 0-15,1-2 0 0,1 3 0 0,3 4 0 0,-5 4 0 16,3 2 0-16,1 1 0 0,2 0 0 0,1 2 0 16,0 1 0-16,3 4 0 0,0 0 0 0,5 3 0 15,-1 1 0-15,5 3 0 0,0 0 0 0,-6 5 0 16,-1 2 0-16,-1 0 0 0,-2 3 0 0,-2 3 0 0,-1-1 0 16,-3 4 0-16,-2 1 0 0,-5 0 0 0,2 3 0 15,-6 5 0-15,0-7 0 0,-5 9 0 16,0-1 0-16,-1-3 0 0,-1 3 0 0,0-9 0 0,0 4 0 15,0-4 0-15,0-2 0 0,-1 0 0 0,2-3 0 16,2-2 0-16,-1-1 0 0,3-2 0 0,0 1 0 16,2-1 0-16,0-3 0 0,4-3 0 0,-4-1 0 15,19-3 0-15,-3-4 0 0,4-3 0 0,4-6 0 16,3-2 0-16,-4-1 0 0,0-5 0 0,-4 0 0 16,-1-3 0-16,-1 2 0 0,-7-3 0 0,0 0 0 15,-6 2 0-15,-3 1 0 0,-3 5 0 0,-3 1 0 0,-1 2 0 16,-5 2 0-16,1 3 0 0,-4 1 0 15,2 5 0-15,0-1 0 0,-4 2 0 0,2 5-29 16,4 1-235-16,-3 0-68 0,3 6-71 0,5-2-63 0,1 5-84 16,4-3-475-16,5 2-1110 0,4 0 491 15</inkml:trace>
  <inkml:trace contextRef="#ctx0" brushRef="#br0" timeOffset="82778.84">27129 10084 83 0,'33'-18'567'0,"-5"0"-5"16,-7 1-34-16,-5 4-38 0,-6 5-24 15,-2 0-31-15,-1 0-36 0,-1 6-42 0,-6-1-24 0,0 3-4 16,-9 11 6-16,-13 8 29 0,-11 18 11 0,-5 2-19 16,-4 10-20-16,-16 19-1 0,2 5-5 0,1-3-12 15,1 3-22-15,2 0-16 0,5 1-23 0,1 6-197 16,2-5-60-16,6 5 0 0,2 0 0 0,4-5 0 16,7-19 0-16,4 2 0 0,-3-1 0 0,-3-3 0 15,3-1 0-15,2-3 0 0,8-4 0 0,-5-4 0 16,7-11 0-16,3-7 0 0,3-4 0 0,0-4 0 15,3-3 0-15,1-8-529 0,2-3-748 0,2-1-1384 16,-2-1 612-16</inkml:trace>
  <inkml:trace contextRef="#ctx0" brushRef="#br0" timeOffset="83124.68">27432 10575 224 0,'11'-8'598'0,"-3"3"-44"0,2-1-41 16,-6 0-38-16,1 2-37 0,-1 1-27 0,1 2-37 0,-3-2-37 16,-2 3-34-16,0 0-25 0,3 6-14 0,-3 4-16 15,-3 0-20-15,-3 5-13 0,1 5-22 0,-6 2-1 16,-1 3-26-16,-1 2-21 0,0 0-10 0,-3 5-18 16,0-1 4-16,0-2-26 0,-4 0-5 0,-7 9-14 15,5-9-7-15,-1-1 0 0,-4-2-15 0,4 0-1 16,2 0-5-16,-1-4-5 0,4-2-3 0,5-5-8 15,-1 0 0-15,5-6-3 0,3 1-4 0,-2-3-4 16,3 0 4-16,4 0-2 0,1-2 1 0,4 1 0 16,3-1 0-16,7 0 0 0,4 2-2 0,14-3 1 15,3-1 3-15,4 0-3 0,-2-2-2 0,18 0-4 16,-2-2-4-16,2-1-1 0,-2-2-10 0,2-4-22 16,-5-2-28-16,-13 2-45 0,0-3-64 0,-6-2-81 15,1-1-84-15,-5-4-85 0,-11-5-86 0,-3 0-479 0,-2-5-1053 16,-12-1 466-16</inkml:trace>
  <inkml:trace contextRef="#ctx0" brushRef="#br0" timeOffset="83304.95">27602 10664 265 0,'-15'-7'278'0,"2"2"15"0,1 3-25 0,7 2-27 15,-3 3-24-15,-2 11 11 0,1 11 49 0,0 1 9 16,3 5 5-16,-2 5-1 0,3 11-19 0,1 0-14 16,4 2-16-16,0-1-2 0,0 1-3 0,4-1-2 15,-4-2-13-15,0 0-18 0,0-10-15 0,2 1-21 0,0-2-15 16,-4 0-12-16,0-2-14 0,2-3-14 15,0 0-10-15,0-5-15 0,0-5-41 0,0-4-47 16,-2 0-61-16,4-5-74 0,-2-3-80 0,0-2-93 0,0-4-123 16,0-2-368-16,0 0-867 0,9-16 383 15</inkml:trace>
  <inkml:trace contextRef="#ctx0" brushRef="#br0" timeOffset="83588.62">27838 10906 318 0,'25'-42'510'0,"-9"13"-18"0,3-1-29 16,-1 5-27-16,-9 9-15 0,2 1-7 0,1 1-8 15,-3 2-16-15,0 2-21 0,6-2-22 0,-2 5-25 16,6-1-19-16,-2 4-26 0,5 1-18 0,1 1-10 16,7 4-27-16,2 0-20 0,2 2-21 0,1 3-11 15,-1-3-21-15,1 1-13 0,1 5-11 0,-3-3-7 16,-1 4-19-16,0-5-27 0,-4 3 5 0,2-1-12 16,-11 0 17-16,0-1-36 0,-7-3 6 0,2 1-17 15,-5-1 8-15,-2 2-6 0,0-2 5 0,0 6-12 16,-3-3-7-16,-3 4-4 0,-2 0 1 0,-3 9-3 15,-2 5-2-15,-6-2 1 0,1 3-3 16,-3 2-6-16,1 0 18 0,-3 5-2 0,1 1-19 0,-4 10 3 16,5-12 3-16,0 2-5 0,1 0-23 0,4 2-45 15,-2-5-48-15,-1 1-63 0,-3-3-94 0,6 0-81 0,-4-5-91 16,-3 2-98-16,4-9-496 0,0-2-1120 0,-3-1 495 16</inkml:trace>
  <inkml:trace contextRef="#ctx0" brushRef="#br0" timeOffset="83946.66">28171 11290 504 0,'10'-18'477'16,"4"-2"-49"-16,4-1-42 0,2 4-40 0,6 0-26 0,0 0-16 15,5 0-3-15,4 2-8 0,13-1-7 16,1 2-12-16,1 1-8 0,5 1-5 0,-5 4-13 0,3 3-18 16,1 1-17-16,-4 1-19 0,-11 2-21 0,-2 0-16 15,-2-3-11-15,-3 4-20 0,-11 0-10 0,0 0-16 16,-4 0-10-16,-7 0-11 0,1 0-11 0,-4 4-6 15,-2-2-8-15,-3 3-5 0,0 2-3 0,-4 1-4 16,-1 4-5-16,-7 5-7 0,-2 0 0 0,-6 4-3 16,-5 1 2-16,-1 4-8 0,-2-1 1 0,4 2 0 15,-1-1 1-15,0 2-2 0,2 0-5 0,5-3-1 16,0 4-5-16,4-3 2 0,6-1 0 0,2-7 2 0,6 7 5 16,2-8-4-16,5-2 1 0,8-2-4 0,2-5 5 15,9 1 1-15,4-9-10 0,4-5 5 16,-4-6 0-16,2-3 1 0,-4-5 1 0,0-4-1 0,-8-4-5 15,9-11-3-15,-16 7 0 0,-7 0-2 0,-7-1 0 16,-6 0-3-16,-8 0-8 0,-14-8-14 0,-9 6-28 16,-9 2-43-16,-8 6-73 0,-2-2-114 0,-36 3-126 15,28 12-164-15,-26 0-365 0,29 9-1010 0,1 6 447 16</inkml:trace>
  <inkml:trace contextRef="#ctx0" brushRef="#br0" timeOffset="84447.01">25658 13093 4452 0,'34'-9'217'0,"-4"3"-27"0,-12 3-80 0,1 0-56 0,-6 6-11 16,-4 1 3-16,1 8 7 0,-1 2 14 0,-4 7 15 15,-1 8 15-15,-1 3 10 0,-6 14 15 16,-1 1 5-16,-5 2 7 0,-1-3-2 0,1 4-7 0,-4-3-5 15,-1-2-12-15,2 0-13 0,2-10-13 0,0-3-2 16,0 4-10-16,1-2-8 0,2-3-28 0,-2 3-58 16,1-5-72-16,1-1-100 0,1-9-102 0,1 0-108 15,5-6-157-15,-1-5-308 0,2 0-945 0,2-4 418 16</inkml:trace>
  <inkml:trace contextRef="#ctx0" brushRef="#br0" timeOffset="84987.4">25965 13609 127 0,'24'-26'461'0,"-2"1"-4"0,-4 4-38 15,-3 5-9-15,-3 3 8 0,-3 3-3 16,-3 3-11-16,-1 0-22 0,-1 2-28 0,-1 0-37 0,-1 2-33 16,1-3-27-16,-1 3-30 0,-2 3-24 0,0 0-20 15,0 0-16-15,4 17-19 0,-8 0-14 16,1 2-14-16,-1 5-10 0,0 5-6 0,0 0-19 0,1 0-4 16,3 2-10-16,0-1-12 0,3-1-23 0,3 5-23 15,2-5-17-15,3-3-16 0,2-1-9 0,5-4-6 16,-4-6 1-16,3-1 1 0,8-4-3 0,-7 0 9 15,1-10 2-15,2 0 0 0,-3-4 6 0,1-7 3 16,-4-1 10-16,4-7 17 0,-2-2 8 0,-3-4 17 0,-1 2 6 16,-2-3 1-16,-4-3 8 0,-1 0 1 0,-3 0 5 15,-1 1 2-15,2 1 2 0,0 2 5 16,-2-1 1-16,2 7-3 0,0 1-1 0,1 2-6 0,0-1-6 16,4 3-7-16,2 3-5 0,1-1-3 0,5 3-6 15,-2 4-1-15,6 2-6 16,0 1-3-16,6 4-4 0,1 3-1 0,-1-1-1 0,0 7 1 0,-7-4-7 15,1 3 0-15,-6 0 16 0,3 1-5 0,-6 0-5 16,-1 1 1-16,-5 2-6 0,-3 0 2 16,-2 1-1-16,-2 3-5 0,-3 0 4 0,-3 3 5 0,-2 2-10 15,-3 1 2-15,1 0-1 0,-1 0-5 0,3 1 3 16,-1-2-1-16,5-4 0 0,-3 4-1 0,7-6 7 0,-2 0-2 16,3-1-2-16,4-1-1 0,1-3 0 0,4 0 2 15,8-4 0-15,1 1 8 0,0-6 4 0,8-2-8 16,4-1-6-16,1-6 6 0,-1-4-3 0,0-3 6 15,0-4 0-15,-2-4 16 0,-2-1 6 0,-2-4 21 16,-5-1-25-16,1-2-3 0,-9 0-7 0,-1 1 4 16,-5 1-9-16,-3 3-2 0,-4 3-5 0,-6 3-19 15,0 1-17-15,-5 2-18 0,-2 1-21 0,1 1-24 16,-2 4-33-16,1 2-41 0,0 3-56 0,3 1-56 16,-2 2-47-16,5 2-63 0,1 2-75 0,3 1-464 15,4-1-1002-15,2 2 443 0</inkml:trace>
  <inkml:trace contextRef="#ctx0" brushRef="#br0" timeOffset="85277.14">27864 13341 68 0,'11'-8'534'0,"-2"3"-57"0,-4 1-50 0,1-1-41 15,-3 1-40-15,-3 4 1 0,0 0 20 0,-9 13 2 16,-10 5 9-16,-6 8-2 0,-12 12-1 0,-6 3 5 15,-15 21-6-15,14-16-10 0,-17 21 3 0,-2 3-12 16,3 1-14-16,2-1-23 0,6 5-21 0,-3-5-18 16,4 2-23-16,4-3-20 0,9-18-62 0,-12 16-174 15,16-19 0-15,0-2 0 0,-2 1 0 0,2-2 0 16,2-6 0-16,1 4 0 0,-1 0 0 0,9-12 0 16,5 0 0-16,-1-7 0 0,6 0 0 0,-1-10 0 15,8-5 0-15,0-1 0 0,0-1 0 0,1-3 0 0,2-1 0 16,3-3 0-16,0 0 0 0,1-14 0 0,3 6-309 15,5-10-467-15,7-7-409 0,1-1-1283 0,7-3 568 16</inkml:trace>
  <inkml:trace contextRef="#ctx0" brushRef="#br0" timeOffset="85955.39">27934 14954 3677 0,'2'-11'296'0,"1"1"-35"0,2 2-56 0,-5 2-46 16,2 0-27-16,0 1 2 0,-1 4-17 0,2-4-12 16,-3 5-16-16,1-3-8 0,-1 3 17 0,0 0 27 15,0 22 17-15,-4-3 8 0,3 9-3 0,-5 0 1 16,0 2-3-16,-1 1-13 0,-1 0-8 0,-2 1-8 15,1-1-17-15,-1 1-4 0,-1 1-11 0,2-4-3 16,2 0-8-16,-2 1-7 0,0-4-7 0,2-2-5 16,0-4-20-16,3-2-58 0,-1-1-75 0,0-5-80 0,4-3-100 15,0 2-95-15,-2-6-101 0,8-3-492 16,1-2-1047-16,6-4 464 0</inkml:trace>
  <inkml:trace contextRef="#ctx0" brushRef="#br0" timeOffset="86254.58">28241 15054 41 0,'34'-43'333'0,"-1"3"11"0,-3 5 8 0,-10 10-2 15,0 1 10-15,-9 10 16 0,-1 4 10 0,-2 1-9 16,-2 1-13-16,-2 1-23 0,1 2-26 0,-2 0-33 16,-2 2-26-16,4-1-27 0,-5 1-25 15,0 3-22-15,0 0-16 0,-10 15-12 0,-3-1-9 0,-2 7-6 16,-4 2-6-16,-2 5-7 0,-2-1-13 0,-2 1-1 16,-6 9-10-16,8-9-3 0,-14 6-2 0,11-8-11 15,2 3-8-15,1-3 3 0,-11 9-13 0,6-13-3 0,2 3-9 16,2 0-4-16,3-3-7 0,6-2-4 15,3-6-3-15,6-3-4 0,-3 0-4 0,4-6 0 16,1 2 1-16,4 1-5 0,5-2 2 0,3 2-4 0,7 1-2 16,8-5 2-16,9-1-1 0,5-1-6 15,2 1 8-15,14-5-14 0,1-4 1 0,-2 2 8 0,3-4-9 16,0-1-18-16,0 0-23 0,-1 2-28 0,-4-2-28 16,-13 0-42-16,-3 2-59 0,1-5-76 15,-7 0-79-15,-11 2-69 0,0-2-80 0,-5-2-419 0,-6-1-984 16,-6-3 436-16</inkml:trace>
  <inkml:trace contextRef="#ctx0" brushRef="#br0" timeOffset="86453.14">28397 15008 295 0,'-8'-3'332'0,"0"1"-32"16,3 2-34-16,5 0 5 0,-14 8 17 0,7 1 21 0,0 1 2 16,3 6 5-16,-2 0 3 0,-2 12-3 0,4-1-1 15,2 4-3-15,-1 1-9 0,3 0-5 0,0 15-26 16,-2-13-15-16,0 13-18 0,0-14-21 0,-1 1-19 15,-1-3-17-15,-2 1-20 0,1 0-13 0,0-1-17 16,-3 1-16-16,2-6-9 0,-4-2-12 0,3-5-51 16,2-1-61-16,-3-4-84 0,2-1-116 0,1-5-107 0,0 3-90 15,1-7-140-15,0-3-296 0,4-1-920 0,0 0 408 16</inkml:trace>
  <inkml:trace contextRef="#ctx0" brushRef="#br0" timeOffset="86644.49">28691 15025 292 0,'21'-21'406'16,"-8"8"-17"-16,-3 2-29 0,-3 3-28 0,-2 3-28 0,1 0-23 16,-3 1-31-16,1 3-12 0,-4 1-5 0,7 11 1 15,-6 1-3-15,1 6-15 0,-4 9-3 0,0 5-14 16,-1-2-10-16,-2 5-16 0,0 9-12 0,-2 3-14 16,0-10-14-16,-4 7-12 0,2-8-12 0,0-4-8 15,-6 14-10-15,4-16-15 0,0-2-65 0,-2 1-88 16,3-4-97-16,-3-2-121 0,5-4-126 0,2-5-334 15,-1-3-815-15,5-4 360 0</inkml:trace>
  <inkml:trace contextRef="#ctx0" brushRef="#br0" timeOffset="86962.16">29135 15207 178 0,'17'-20'429'0,"-6"8"0"0,-3 1-22 15,0 2-15-15,-4 6-11 0,3-4-18 0,-4 3-28 0,-1-2-31 16,0 4-34-16,-2 2-27 0,0 0-21 0,0 0-17 15,-13 17-11-15,3-3-12 0,-3 2-11 16,-4 8-12-16,1 4-10 0,-1-1-11 0,3 2-18 16,-1 8-1-16,2-8-8 0,0 3-13 0,4-2-7 0,5-1-11 15,0-2-5-15,-1-1-7 0,9-1-5 0,1-7-4 16,3-2-8-16,2-4 3 0,11-2-7 0,4-2-3 16,5-4-2-16,3-7-3 0,1-6-5 0,2-1-2 15,-3-6 0-15,13-9 4 0,-9-6 7 0,-2-4 1 16,-6-2 0-16,-8 7-4 0,-6-3-4 0,-5-2 1 15,-2 3-9-15,-8 4-7 0,-3-1 9 0,-11 3-13 16,-4 4 7-16,-5 0-14 0,-7 5-2 0,-5 3-4 16,-16-1-9-16,15 8-29 0,-15 1-29 0,10 6-30 0,3 3-45 15,2 2-62-15,2 3-70 0,-2 4-74 0,0-1-99 16,7 3-431-16,-2 1-946 0,4 1 418 16</inkml:trace>
  <inkml:trace contextRef="#ctx0" brushRef="#br0" timeOffset="131139.34">28693 5820 419 0,'-4'-2'510'16,"2"-2"-21"-16,2 4-16 0,-3-3-16 0,3 3-19 15,-2-3-30-15,2 3-30 0,0 0-38 0,9-7-30 16,2 3-38-16,8 3-31 0,9 1-38 0,6 0-43 16,0 1-47-16,1 3-48 0,2-1-62 0,-3 3-65 15,-1-2-57-15,-6 2-54 0,-7 1-59 0,-3-1-49 16,-8-1-53-16,-5 4-62 0,-3-2-218 0,-4 5-665 15,-4-2 294-15</inkml:trace>
  <inkml:trace contextRef="#ctx0" brushRef="#br0" timeOffset="131246.44">28872 5958 377 0,'-27'12'190'0,"9"-4"20"16,3 0 4-16,2-2-7 0,3-1-12 0,2 0-6 15,1 0 1-15,0-1-3 0,3 0-7 0,1 0-10 16,3 1-11-16,5 0-12 0,2 2-14 0,10-1-16 16,2 0-18-16,12-1-45 0,2-3-57 0,3 1-73 15,2-2-95-15,-1-2-291 0,-1 0-500 0,-4-3 222 16</inkml:trace>
  <inkml:trace contextRef="#ctx0" brushRef="#br0" timeOffset="133022.29">29852 6011 69 0,'-5'-9'496'16,"3"-1"-21"-16,0 0-27 0,0 1-9 0,2 0-20 15,2 1-23-15,2-2-24 0,3 2-28 0,1-3-21 16,3 4-30-16,5-1-28 0,2 1-14 0,10 1-24 16,2 0-19-16,3 4-20 0,1-1-18 0,3 6-18 15,0-3-16-15,-2 2-14 0,-2 5-8 0,-1-3-11 0,-4 4-11 16,-9-3-11-16,-6 2-14 0,-1-4-9 0,-2 4-3 15,-2 1-10-15,-5-1-6 0,-1 5-2 0,-4-4-3 16,-3 3-1-16,-6 2-4 0,-6 1-7 0,-8-1 1 16,-2 5-1-16,-4-1-3 0,-1 0-1 15,2 2-3-15,0-4 1 0,2 1 1 0,4-2-4 0,-2-1-5 16,8-2-1-16,3-1 0 0,2-3 0 0,4 4-2 16,-1 1-1-16,1 0 2 0,5-2 0 0,-1 2 0 15,5 0 4-15,1 1-5 0,3-1 1 0,5 2 2 16,1 3-2-16,3-2 1 0,5 4 0 0,1-2-1 15,6 0-1-15,-2 1 2 0,-1-2 1 0,-1 2-6 16,-1 0-1-16,-3-6 3 0,-4 1-3 0,-3-1 0 0,0 1-4 16,-5 0 1-16,-1-4-1 0,-4 1 0 0,0 2 4 15,-4-1 2-15,-2 3 3 0,-4-3 8 16,-3 0 7-16,-5 0 5 0,-4 4 0 0,3-6 0 0,-6 4-1 16,0-1-5-16,6-3-1 0,1-2-2 0,2 1 0 15,-5-2-2-15,12-2-12 0,-5 0-46 0,5 3-65 16,2-5-84-16,0 2-95 0,3-3-123 0,4-1-177 15,0 0-328-15,0 0-991 0,21-14 440 0</inkml:trace>
  <inkml:trace contextRef="#ctx0" brushRef="#br0" timeOffset="133176.44">30464 6490 5848 0,'16'-11'300'16,"-5"-2"0"-16,-1-1-70 0,-5 3-44 0,-1-5 23 15,-2 2 35-15,-2 0-21 0,0 3-23 0,-2-3-32 0,0 4-13 16,0 1-27-16,1-2-128 0,2 2 0 0,3 3 0 15,-1-2 0-15,8-1 0 0,-2 3 0 0,5 4-88 16,8-2-280-16,6 3-123 0,4-3-137 0,-4 3-475 16,-5 2-1195-16,4-1 529 0</inkml:trace>
  <inkml:trace contextRef="#ctx0" brushRef="#br0" timeOffset="133588.64">31007 6149 5348 0,'-1'-18'321'15,"1"-7"-27"-15,0 6-42 0,0-1 5 0,0 3 58 16,0 0 0-16,1 0-22 0,4 1-28 0,-1 1-27 16,5 0-2-16,-2 6-179 0,-1-1-57 0,7 5 0 15,4-3 0-15,2 2 0 0,7 6 0 0,2 0 0 16,1 4 0-16,-1 3 0 0,-3 1 0 0,-4 2 0 0,-1-1 0 16,-3 2 0-16,-2 0 0 0,-2 4 0 0,-2-1 0 15,-2 3 0-15,-5 2 0 0,-2 1 0 0,-2-1 0 16,-4-1 0-16,-4 6 0 0,-2-1 0 0,-6-1 0 15,0-1 0-15,-2-3 0 0,1-3 0 0,-2 3 0 16,-3-2 0-16,-1 0 0 0,9-4 0 0,-5 0 0 16,5-2 0-16,-1 3 0 0,1-2 0 0,0 1 0 15,3 1 0-15,1 1 0 0,0-1 0 0,4 0 0 0,2-2 0 16,1 6 0-16,3 1 0 0,4-3 0 16,1 4 0-16,4-1 0 0,0-1 0 0,8 3 0 15,-2 3 0-15,0-2 0 0,-1-6 0 0,0 7 0 0,-2-10 0 16,-2 3 0-16,-5-5 0 0,-1-1-20 0,-1 1 3 15,-1-1-7-15,-4-1-2 0,-1-2 10 0,-1 4-1 16,-5-3 8-16,-5-1-3 0,3 0 3 16,-10-1 2-16,2-1-3 0,-3 0-29 0,2-2-51 15,3 1-63-15,3-1-74 0,3-2-81 0,-2-2-83 0,0 0-93 16,9-3-123-16,-1 0-348 0,1-3-1033 0,6-3 457 16</inkml:trace>
  <inkml:trace contextRef="#ctx0" brushRef="#br0" timeOffset="133988.19">31448 6304 4319 0,'19'-21'361'0,"3"1"-46"16,0 1-68-16,-9 6-21 0,1-1 16 0,-1 0 3 0,0 2 0 15,-5 3-13-15,4 1-39 0,2-1 22 16,-5 1-8-16,3 4-19 0,1 0-18 0,2 2-18 0,-2 2 0 16,6 2-29-16,-1 2-12 0,1 3-13 0,1 2-6 15,4 3-34-15,-4-2-58 0,-5 3 0 16,8 4 0-16,-10-1 0 0,0 0 0 0,0 0 0 0,-3-2 0 15,-5 6 0-15,-1-2 0 0,-4-1 0 0,0 0 0 16,-4 2 0-16,-2 4 0 0,-3-6 0 16,-2 0 0-16,0 0 0 0,-3-3 0 0,-1 1 0 0,-5 2 0 15,4-4 0-15,0 0 0 0,1 1 0 0,-2-2 0 16,4 0 0-16,-4 0 0 0,4 0 0 0,6-4 0 16,-1 2 0-16,0 0 0 0,3 1-9 0,4 0-24 0,1 2 7 15,1-3 3-15,3 2-9 0,1 5 14 0,-1-7 2 16,1 1 1-16,3-1-2 0,-2 0-3 15,-1 3 5-15,-1-4 5 0,1 0 1 0,-2 1 2 0,0 1-8 16,-3-5 4-16,1 4-1 0,-2-3 3 0,-2 4 1 16,-1-2 6-16,-2 0-7 0,-1 0 4 0,-3 2 0 15,-3-1 3-15,0-1-15 0,3-2-30 0,-3 2-36 16,2-5-43-16,0 0-53 0,0 2-57 0,4-5-65 16,0 2-68-16,1-3-76 0,6 0-106 0,-9-5-368 15,8-2-994-15,2 2 440 0</inkml:trace>
  <inkml:trace contextRef="#ctx0" brushRef="#br0" timeOffset="134408.07">32039 6431 298 0,'12'-17'535'16,"-1"2"-20"-16,1 2-8 0,-1-1 6 0,-4 5 0 0,3-1-13 16,3-2-26-16,-4 4-30 0,1 2-33 15,2 0-39-15,1 4-37 0,1 0-28 0,6 2-32 0,-2 4-32 16,2 2-25-16,7 5-20 0,-4 0-22 0,0 3-18 15,-1 2-15-15,-8 0-17 0,-1 0-13 0,-3 1-21 16,-3-2-14-16,-5 3-11 0,-1-1-8 0,-1 4-19 16,-5-3-16-16,0-1-7 0,-3-1-9 0,1 1-5 15,-10 4 2-15,3-7-12 0,-4 1 1 0,-1 1-9 16,2-3-1-16,2 1 0 0,-2-4-1 0,1 2-4 16,7-3-8-16,0 0-4 0,-1 0-3 0,5-1 11 15,0-1-9-15,2 1 0 0,2-2 1 0,-1 1 9 16,2 0 6-16,4-2-3 0,0 5 4 0,1-3 1 15,0 1-1-15,3-1 3 0,-3-1 3 0,2 2 3 16,-1 1-7-16,0-1 5 0,-1 1 2 0,2 0-2 16,-1 2 4-16,-1-2 0 0,-1 0 4 0,2 1-1 15,-4 0 3-15,4 1 2 0,-5-2 13 0,-1 4 2 16,0-2 6-16,0-1 3 0,-1 2 1 0,-3-2-2 0,4 1 2 16,-4-1-8-16,-2 1-1 0,2-2 5 0,-2 0-6 15,1 1 1-15,-2 1-13 0,-1-3 3 0,1 1-30 16,-2-3-59-16,1 1-72 0,0-1-77 0,1-4-86 15,1 4-74-15,-1-3-95 0,1-3-487 0,6 0-1053 16,-8-4 465-16</inkml:trace>
  <inkml:trace contextRef="#ctx0" brushRef="#br0" timeOffset="134839.97">32635 6534 4005 0,'-9'-17'288'0,"5"3"-63"16,1-3-69-16,0 5-10 0,3 0 17 0,0 0 6 0,4 4-2 16,-2-1-13-16,4 4-21 0,1-2-12 0,4 2-10 15,6 2-15-15,1 1-8 0,0 2-2 0,5 2-16 16,-23-2-6-16,50 12-10 0,-24-2-4 0,-1 0-5 15,-6 1-3-15,2-3-6 0,-5 4-3 0,-2-2-8 16,-1-1 26-16,-2 4-7 0,-11-13-7 0,12 21-2 16,-7-5-2-16,-5-16-4 0,0 28-5 0,-4-16-4 15,4-12 0-15,-10 29-4 0,1-14 2 0,2 0-4 16,0-4 9-16,-2 4-13 0,-2-1-2 0,0 1 2 16,0-3-5-16,1 1 3 0,2 1-6 0,-1 0 2 15,4-2 1-15,0 5-1 0,1 0 2 0,4 2 0 16,0 1 2-16,4-1-1 0,2 8 2 0,6-4-2 0,-4 2-1 15,-3-7 0-15,0-2-1 0,-1 1 1 0,1 0-2 16,-3-1 2-16,-2-16-6 0,0 27 0 16,-2-15-2-16,-8 4-5 0,-3-5-4 0,-4-1-40 15,-12 5-64-15,-6-4-83 0,-2 0-92 0,-16 5-101 0,0-3-131 16,-7 4-384-16,1 1-982 0,-32 9 434 0</inkml:trace>
  <inkml:trace contextRef="#ctx0" brushRef="#br0" timeOffset="135295.44">29436 8535 622 0,'7'-4'623'0,"-3"1"-49"0,1 1-38 0,5-6-34 15,-5 5-37-15,4 1-41 0,2-3-40 0,1 4-44 16,1-2-32-16,9 1-32 0,0 1-50 15,-3-1-65-15,1 2-88 0,1 2-98 0,-5-1-104 16,0 4-98-16,-7-1-95 0,-2 0-117 0,-3 4-290 0,-4-3-790 16,-7 5 350-16</inkml:trace>
  <inkml:trace contextRef="#ctx0" brushRef="#br0" timeOffset="135437.09">29337 8712 135 0,'-10'8'393'0,"1"-3"-3"0,4 1-13 15,0 1-13-15,4-3 9 0,2 3 8 0,4 0-9 16,4 0-24-16,9 0-33 0,9 1-36 0,5-1-24 15,6-1-25-15,13 0-28 0,0-4-41 0,-12 2-57 16,0-1-73-16,1-1-83 0,12 1-90 0,-14-3-109 16,-3 3-130-16,-1-3-267 0,-2 0-701 0,0 1 310 15</inkml:trace>
  <inkml:trace contextRef="#ctx0" brushRef="#br0" timeOffset="137000.71">30403 8622 367 0,'10'-23'565'0,"-3"6"-25"16,0 3-12-16,-1 4-14 0,0 0-18 0,-4 5-14 15,1-1-23-15,-2 0-32 0,0 3-41 0,2 0-40 16,-3 3-30-16,0 0-8 0,3 12-3 0,-2 4-16 16,0 10-19-16,0 4-18 0,1 6-21 0,-2 11-20 15,-3 0-23-15,-2-1-17 0,1 2-16 0,1-1-18 0,0-12-12 16,-1 2-11-16,-2 10-105 0,-1 0-9 0,2-13 0 16,1 0 0-16,-2-3-124 0,2-2-164 15,-1-2-93-15,2-10-93 0,1 0-100 0,2-8-485 0,2-4-1147 16,2-3 509-16</inkml:trace>
  <inkml:trace contextRef="#ctx0" brushRef="#br0" timeOffset="137142.31">30678 8986 169 0,'15'-13'403'0,"0"4"12"0,-7-3-29 0,2 4-25 0,-3 0-14 16,0 4-5-16,-2-1-3 0,-1 0-19 0,-3 2-21 16,2-1-24-16,-2 2-29 0,-1 2-24 0,4-5-27 15,-4 5-41-15,0-4-83 0,0 4-86 0,5-1-100 16,-5 1-118-16,7-2-156 0,-1 0-243 0,-1 0-685 15,0-1 302-15</inkml:trace>
  <inkml:trace contextRef="#ctx0" brushRef="#br0" timeOffset="137327.01">31250 8748 5050 0,'13'-6'295'16,"-3"2"-102"-16,-2-2-55 0,1 3-21 0,-4 0-9 15,0 2 0-15,-5 1 12 0,8 4 24 0,-6 2 6 16,2 3 24-16,0 7 8 0,-3 2-4 0,3 7-15 15,-2 3 4-15,-3 1-32 0,1 1-10 16,-2-1-12-16,-5 3-16 0,1 2-9 0,1-3-15 0,0-3-65 16,-2 3-95-16,0-3-85 0,0 1-102 0,1-6-96 15,1-4-100-15,2-7-119 0,3 0-405 0,0-6-1078 16,3-4 477-16</inkml:trace>
  <inkml:trace contextRef="#ctx0" brushRef="#br0" timeOffset="137507.34">31660 8786 3924 0,'35'-35'161'0,"-12"10"-7"0,0 6-18 0,-4 2-13 0,-5 8 13 16,-2 3 8-16,-2 0 2 0,0 6 6 0,-4 0 1 16,3 7 15-16,3 5 8 0,-2 4 0 0,0 6-4 15,0 5-6-15,-6 6-8 0,1 1-10 0,-2 3-7 16,-6 9-16-16,0 0-16 0,-3-10-10 0,-4 9-12 16,1-12-8-16,0 13-40 0,-3-12-70 0,-1-1-86 15,-8 9-109-15,7-13-94 0,-1 0-112 0,2-6-117 16,2-7-351-16,3-6-974 0,4 1 430 0</inkml:trace>
  <inkml:trace contextRef="#ctx0" brushRef="#br0" timeOffset="137684.41">32141 8920 374 0,'24'-17'420'0,"-11"5"-30"0,-2 5-37 0,1-1-26 0,-2 7-6 16,0 1 5-16,2 4 3 0,-3 5 3 0,3 2-13 15,-1 5-16-15,4 6-14 0,-7 5-28 0,-1-5-20 16,-1 8-23-16,-3 0-18 0,-3 0-15 0,-1 4-22 15,-3 1-15-15,0-4-19 0,-1 1-23 0,-5-5-68 16,1 2-91-16,1-6-90 0,-1-5-100 0,1 1-102 16,-1-4-131-16,1-4-276 0,4-5-815 15,3-1 360-15</inkml:trace>
  <inkml:trace contextRef="#ctx0" brushRef="#br0" timeOffset="137841.06">32656 9010 281 0,'4'0'317'0,"1"2"-23"0,0 0-21 0,-3 5-6 16,2 2-5-16,-1 3-9 0,-1 4-9 0,-3 1 5 16,1 1-40-16,-4 5-17 0,2 4-22 0,0-8-12 15,-3 7-19-15,3-10-37 0,0 8-82 0,-1-5-77 16,1-1-96-16,1-7-109 0,2-1-231 0,2-2-535 16,3-4 237-16</inkml:trace>
  <inkml:trace contextRef="#ctx0" brushRef="#br0" timeOffset="137993.07">32975 9087 177 0,'31'-22'446'0,"-8"5"-33"0,-1 3-20 16,-7 4-18-16,-4 5-17 0,-11 5-23 0,18-9-31 16,-18 9-8-16,0 0-8 0,0 0-16 0,37 29-14 15,-23-5-18-15,-5 5-23 0,-1 3-21 0,2 16-20 16,-1 1-15-16,-5 3-17 0,-3 2-23 0,-3-1-63 16,-5-2-87-16,2 0-91 0,-9-1-116 0,-6-4-108 15,-6-2-407-15,-5 4-811 0,-6 1 359 16</inkml:trace>
  <inkml:trace contextRef="#ctx0" brushRef="#br0" timeOffset="138364.9">29845 11041 6108 0,'0'0'322'0,"-2"-8"-71"0,1 5-91 16,1 3-84-16,-3-1-29 0,3 1-12 0,0 0-12 0,0 0 2 15,0 0-5-15,8-2-8 0,3 3 5 0,2-1-4 16,5 1-10-16,1 0-40 0,8 4-52 0,3-1-62 16,0 0-74-16,-2 0-92 0,-7 1-90 0,-1 1-104 0,-2 0-386 15,-8-3-970-15,3 2 430 0</inkml:trace>
  <inkml:trace contextRef="#ctx0" brushRef="#br0" timeOffset="138506.51">29806 11223 121 0,'-10'6'501'0,"1"-1"-25"0,4 0-49 0,4-1-46 0,1 1-29 16,3 0-34-16,11 2-33 0,7 0-27 0,10 1-32 16,8-1-19-16,15 3-24 0,2 1-31 0,4-4-61 15,4-3-87-15,-4 3-103 0,3-4-128 0,-6 2-383 16,3-2-660-16,-19-5 293 0</inkml:trace>
  <inkml:trace contextRef="#ctx0" brushRef="#br0" timeOffset="140200.41">30976 11046 3238 0,'0'-13'121'0,"3"2"50"0,-3-1 14 0,1 3 17 15,-1 2-20-15,0 2-10 0,-1-2-9 0,1 2-15 16,-3 0-22-16,1 1-5 0,2 0-10 0,-2 1-9 16,2 3-7-16,0 0 4 0,-15 4-1 0,5 6 4 15,-2 1-3-15,-5 9-4 0,-1 3-7 0,-1-2-8 16,3 8-7-16,3-1-2 0,0 1-10 0,1-2-5 15,-2 3-3-15,6-5-5 0,-2 4-5 0,6 1-4 16,3-1-4-16,1-3-4 0,1 1-1 0,3-3-2 16,1-5-5-16,3-2 1 0,1-2-7 0,4-2-8 15,2-5-6-15,3-1-8 0,2-4-10 0,9 0-9 0,-1-6-10 16,-2-6-8-16,1-1-12 0,0-5-1 0,-3-8 4 16,-2-2 1-16,-1-5 5 0,-4-2 3 0,-2-14 4 15,0 0-8-15,-8-3 5 0,-3 4 6 0,-4 10 0 16,-5 2 5-16,-3-1 4 0,-3 6 1 0,0 5-3 15,-3 1 3-15,1 8 1 0,-2 2 0 0,0 2 1 16,0 4 3-16,2 5 0 0,0-2 10 0,3 6-13 16,1 3-33-16,4 2-14 0,1 4-62 0,6 0-59 15,5 12-69-15,6 2-93 0,9-2-396 0,5 3-810 16,10 6 358-16</inkml:trace>
  <inkml:trace contextRef="#ctx0" brushRef="#br0" timeOffset="140359.31">31508 11293 259 0,'0'0'518'0,"11"-4"-14"16,-8 0-16-16,-1-1-14 0,1 1-17 0,-1 0-17 16,-2-1-19-16,1 0-25 0,-1 0-32 0,0 5-30 0,0-6-21 15,1 3-36-15,-1 3-30 0,3-5-30 0,-1 2-70 16,3-2-96-16,2 5-122 0,6-2-132 0,-2 0-140 16,10 1-166-16,5 0-289 0,-4 1-863 0,1-3 383 15</inkml:trace>
  <inkml:trace contextRef="#ctx0" brushRef="#br0" timeOffset="140663.51">31990 11214 266 0,'5'-8'539'0,"-1"-1"-17"15,-1-1-7-15,0 2 10 0,-1 1 16 0,3-2 11 16,-4 2-3-16,1-1-13 0,0 3-26 0,0 1-33 16,1 0-40-16,-1 0-46 0,2 1-38 0,-4 3-33 15,11 2-30-15,1 2-33 0,5 4-25 0,0 3-23 16,0 0-39-16,4 5-170 0,-2 4 0 0,-6-3 0 15,-2-1 0-15,-3 2 0 0,-4 0 0 0,-4 7 0 16,-7 3 0-16,-4 0 0 0,-7 1 0 0,-6-1 0 16,-3-1 0-16,-9 4 0 0,-4 0 0 0,14-10 0 0,1-4 0 15,2 0 0-15,7-5 0 0,-1-2 0 0,8-2 0 16,0 0 0-16,0-1 0 0,4-2 0 0,1 0 0 16,4 0 0-16,4-1 0 0,5 2 0 0,12-1 0 15,9 1 0-15,7-3 0 0,16 2 0 0,6-5 0 16,-2 0 0-16,2-4-44 0,-2 0-183 0,-3 1-62 0,1-2-69 15,-16 0-66-15,0 0-59 0,-3-5-61 16,-2-1-427-16,-2 0-1051 0,-8-2 465 0</inkml:trace>
  <inkml:trace contextRef="#ctx0" brushRef="#br0" timeOffset="140817.09">32603 11431 562 0,'-5'-12'229'0,"1"1"30"0,-1 1 17 0,0 2 0 16,3 3-14-16,0-1-15 0,0 2-16 0,-1 0-15 15,3 4 9-15,0 0 17 0,-9 12 4 0,7-5-1 16,0 4-7-16,2 6-15 0,-2 1-13 0,2 8-17 15,-4 4-15-15,9 0-17 0,-4 3-18 0,2 1-11 16,-3-4-13-16,1 3-15 0,-1-2-19 0,3-1-57 0,-3 0-73 16,0-9-94-16,0 5-97 0,-3 1-112 0,-2-11-413 15,0-3-823-15,5-4 364 0</inkml:trace>
  <inkml:trace contextRef="#ctx0" brushRef="#br0" timeOffset="141125.03">32906 11491 470 0,'19'-20'492'0,"-10"5"10"16,0 2 21-16,-4 4 11 0,-5 9 5 0,14-19-8 16,-14 19-34-16,13-12-25 0,-13 12-37 0,10-10-42 15,-10 10-40-15,0 0-28 0,0 0-39 0,0 0-28 0,0 0-27 16,0 0-27-16,35 29-20 0,-34-11-17 16,-1 7-17-16,-2 3-13 0,-4 1-13 0,-4 4-15 15,-4-2-7-15,-10 12-20 0,-5-2-14 0,0-1-45 16,-4 1-23-16,1-6 0 0,5-9 0 0,3-1 0 15,5-2 0-15,1-3 0 0,5-7 0 0,3-2 0 16,2-2 0-16,3-3 0 0,4 0 0 0,2-1 0 0,3 0 0 16,5-2 0-16,10 0 0 0,-19-3 0 0,63 1 0 15,-25-3 0-15,17-2 0 0,1-2 0 0,3 1 0 16,0 1 0-16,0-3 0 0,-2 2 0 0,-7 0-74 16,-10 4-100-16,-5-1-65 0,-3-3-77 0,-1 0-67 15,-13 3-76-15,-18 2-80 0,24-7-463 0,-24 7-1084 16,0 0 479-16</inkml:trace>
  <inkml:trace contextRef="#ctx0" brushRef="#br0" timeOffset="143052.2">33161 11502 371 0,'0'0'441'0,"0"0"-10"16,0 0-5-16,0 0-16 0,12-24-35 0,-12 24-30 15,18-7-27-15,-18 7-32 0,27-6-24 0,-27 6-27 16,45-1-17-16,-45 1-21 0,42 1 8 0,-13-1-18 0,-29 0-20 15,40 3-17-15,-40-3-15 0,32 5-13 16,-32-5-13-16,0 0-13 0,24 2-7 0,-24-2-15 16,0 0-8-16,0 0-6 0,21 5-6 0,-21-5-4 0,0 0-8 15,1 27-2-15,-4-12-4 0,-2 6-2 16,-6 1-3-16,-1 3-3 0,-1 3-3 0,-1-2-2 16,0 1-3-16,0 2-1 0,-1-2-1 0,2 2-1 15,-2 1-2-15,-2 1-1 0,6-7-1 0,-3 4 0 16,2-3 1-16,0-1-5 0,4-5 0 0,1-3 0 15,2 1 1-15,3-1-11 0,2-16-40 0,-6 19-49 16,6-19-70-16,0 0-90 0,9 17-94 0,-9-17-110 0,0 0-376 16,38-1-899-16,-38 1 397 0</inkml:trace>
  <inkml:trace contextRef="#ctx0" brushRef="#br0" timeOffset="143392.31">33664 11628 275 0,'8'-20'394'15,"-8"20"13"-15,5-15 11 0,-5 15 4 0,0 0-13 16,9-20-12-16,-9 20-20 0,5-10-22 0,-5 10-19 16,0 0-26-16,9-15-21 0,-9 15-27 0,0 0-22 15,0 0-20-15,15-13-24 0,-15 13-18 0,0 0-15 16,0 0-17-16,0 0-14 0,23-5-17 0,-23 5-5 16,0 0-16-16,0 0-11 0,0 0-6 0,0 0-10 15,26-1-5-15,-26 1-13 0,0 0-4 0,0 0-4 16,0 0-6-16,0 0-1 0,0 0-6 15,10 29-4-15,-12-14 0 0,-6 9 0 0,1 2-5 0,-2 3-3 16,-1 2 0-16,-1 1 0 0,-2 1-2 0,-3 2-1 16,-3 11-1-16,-4-3 4 0,0 0-3 0,4-11-2 15,2-3-6-15,-2 3 3 0,1-1 4 0,2-2-2 16,-1 4-2-16,3-5 1 0,1-2-1 0,1 0-2 16,1-1 3-16,5-6-3 0,-2 0 5 0,3-3-5 15,3 0-2-15,-1-1-42 0,3-15-50 0,-4 21-75 16,4-21-96-16,0 0-98 0,-1 20-96 0,1-20-502 15,0 0-1034-15,0 0 457 0</inkml:trace>
  <inkml:trace contextRef="#ctx0" brushRef="#br0" timeOffset="144161.74">29286 14205 3863 0,'10'-12'163'0,"4"-1"17"0,2 1-10 0,0 1-31 0,2 1-23 16,1 2-5-16,-1-1 3 0,1 2-9 0,1 2-18 15,0-1-6-15,0 2-10 0,10 1-9 0,-2 1-9 16,1 2-19-16,-1 2-46 0,1-2-56 0,1 3-70 15,-10-3-74-15,1 5-91 0,-2-1-90 0,-7-1-312 16,2 2-762-16,-9 2 338 0</inkml:trace>
  <inkml:trace contextRef="#ctx0" brushRef="#br0" timeOffset="144296.37">29466 14275 2891 0,'-12'7'311'0,"1"-2"-65"0,5-2-74 0,1 1-64 15,2-2-15-15,1 2 5 0,2-4 1 0,7 4 8 16,2-4-29-16,10 0-12 0,7 0-5 0,11-2-10 15,0-4-4-15,22 2-35 0,-2-1-49 0,1-2-64 16,-3-1-96-16,6-6-125 0,2 2-309 0,-1-5-683 16,23-15 302-16</inkml:trace>
  <inkml:trace contextRef="#ctx0" brushRef="#br0" timeOffset="146524.81">30230 14014 3448 0,'0'0'212'0,"4"2"-21"16,-4-2-27-16,0 0-29 0,0 0-42 0,0 0-6 15,0 0 7-15,0 0-2 0,0 0 0 0,0 0 0 16,0 0-8-16,0 0-3 0,0 0-16 0,0 0-1 0,-2 6 1 16,-3 5 3-16,-2-2 3 0,-3 6 5 0,0 3-3 15,-7 3-6-15,7 3-8 0,-2-2-1 0,2-2-3 16,4 2-7-16,-2 3-2 0,0 2 3 0,2-8-9 16,2 6-1-16,0-1-6 0,4-4-3 0,0-1-3 15,0 6-2-15,4-7 5 0,0-1-8 0,2-1-3 16,-1-5 0-16,6 3-1 0,-5-4-1 0,4-2 0 15,2-1 8-15,-2-2 9 0,4 0 0 0,4-5 13 16,0-3-5-16,0-3 2 0,2-3-3 0,3-2 1 16,0-10-1-16,-3-3-2 0,1-2-4 0,-3-3-3 0,-4-3-4 15,4-13-6-15,-5-4 2 0,-8 16-4 16,-1-4-5-16,-1 3-1 0,-5 0-2 0,1 4-2 16,-4 4-1-16,0 0-3 0,-2 9 0 0,1 2-22 0,-2 4-23 15,4 1-30-15,-1 0-34 0,1 5-68 16,-1 2-61-16,1 1-53 0,4 2-49 0,0 0-56 0,-14 10-77 15,13 1-297-15,1 0-827 0,1 8 366 0</inkml:trace>
  <inkml:trace contextRef="#ctx0" brushRef="#br0" timeOffset="146681.41">30642 14311 375 0,'14'-2'557'0,"-4"0"-23"0,-2 2-32 15,-1-3-27-15,0 0-21 0,-3 1-20 0,-2-3-37 16,1-2-23-16,-3 2-38 0,1 1-31 0,0-1-28 0,1 2-20 15,0 0-38-15,-2 3-36 0,4-6-63 16,-3 3-76-16,-1 3-93 0,5-3-124 0,-5 3-136 16,11 0-141-16,-4 0-361 0,7 2-878 0,-1-2 389 0</inkml:trace>
  <inkml:trace contextRef="#ctx0" brushRef="#br0" timeOffset="146997.44">31214 14161 202 0,'4'-10'563'16,"-4"4"-33"-16,0-2-37 0,-1 3-36 0,-3-2-28 0,0-1-12 16,0 2-17-16,-1 3-23 0,-5-2-29 0,6 3-40 15,-3 1-25-15,7 1-22 0,-11 3-33 0,-1-1-24 16,1 12-19-16,-2-1-13 0,1 1-18 0,0 8-13 16,1-1-19-16,1 4 1 0,3-1-23 0,2-5-8 15,2 8-8-15,2-3-8 0,2-4-11 0,-1-3-7 16,2 0 0-16,2 0-5 0,1-5-8 0,-1 0 0 0,3-4-10 15,-2-1-1-15,6-2-4 0,-1-1 2 16,4-4 7-16,1-4-15 0,4 1-3 0,-1-6-1 16,5-4-3-16,-1-6-14 0,-3-2-21 0,0-4-20 0,-2-1-12 15,-4-6-21-15,-2 1-26 0,-2-1-19 16,-5 3-25-16,-4 0-31 0,1 0-32 0,-3 9-37 16,-1 3-27-16,-1 4-30 0,-2 4-26 0,-2-3-27 15,2 3-33-15,-2 1-66 0,1 4-235 0,0 0-740 16,2 0 327-16</inkml:trace>
  <inkml:trace contextRef="#ctx0" brushRef="#br0" timeOffset="147281.76">31323 14043 397 0,'9'-4'470'0,"2"2"-7"0,0-2-26 0,-1 1-3 16,1 1 11-16,-2-2-5 0,0 1-6 0,5-2-24 16,3 1-15-16,-1 0-38 0,4 2-27 0,0 0-20 15,7-1-21-15,-5 3-16 0,7-1-45 0,2 1-14 16,-3 0-19-16,2 1-23 0,1 2-15 0,0-1-17 0,-1 0-15 15,0 2-10-15,-2-2-11 0,0 0-16 16,-5 0-3-16,-4-2-9 0,-1 3-6 0,3-2-8 0,-10 1-10 16,1-2-3-16,-5 2-7 0,1 0-10 0,0-2-2 15,-3 0-6-15,0 2 1 0,-1 3 5 0,-3 3-16 16,-1 3 0-16,-3 3-3 0,-2 4 1 16,-5 6-2-16,0 3 4 0,-3-1-4 0,-2 2 0 15,-3 0-4-15,0 4-6 0,-4-3 6 0,4 2-30 16,-3-1-38-16,-10 8-54 0,11-12-73 0,-1 3-106 0,3-2-86 15,-2-1-100-15,7-5-111 0,-5 0-403 0,10-4-1077 16,3-2 476-16</inkml:trace>
  <inkml:trace contextRef="#ctx0" brushRef="#br0" timeOffset="147593.2">32120 14334 275 0,'18'-20'482'0,"-6"6"-10"0,-5 3-12 0,1 2-32 16,-4 1-20-16,0 3-17 0,0-2-26 0,-2 2-28 0,-1 2-31 15,1 1-29-15,0-2-32 0,-2 4 6 0,0 0-27 16,0 0-18-16,-13 7-20 0,2 0-20 0,-2 5-13 16,0 2-16-16,1 0-12 0,-1 0-11 0,-1 6-11 15,2-2-11-15,4-1-3 0,2 2-12 0,1-2-1 16,3 1-14-16,2-1-6 0,3 0-4 0,6-4-6 16,-1-3-3-16,2 0 0 0,7-5-17 15,-2 0 7-15,8-10-3 0,4 0-4 0,1-5 2 0,0-4-8 16,0-7 4-16,-5-4-7 0,4-4-2 0,4-8-3 15,-13 6 1-15,-5 3 4 0,-1-2-9 0,-4 1-4 16,-4 5-4-16,-2 7-1 0,1 0-15 0,-4 5-15 0,1 0-18 16,0 3-24-16,-2 1-28 0,4 1-33 0,-2 2-61 15,0 3-45-15,0 2-32 0,0 0-35 16,0 0-47-16,6 11-56 0,3-3-397 0,0 1-873 0,7 4 387 16</inkml:trace>
  <inkml:trace contextRef="#ctx0" brushRef="#br0" timeOffset="147915.17">32755 14224 2849 0,'8'-10'101'16,"2"-4"18"-16,-3-3 5 0,-5 0-11 0,-2-2-7 16,-1 4 12-16,-4 0 4 0,-3-1 4 0,-1 1-8 15,-4 1 1-15,-2 6-4 0,2-2-12 0,-6 6-6 16,0 4-1-16,-3 0-12 0,-5 4-1 0,1 6-10 16,-1 0-1-16,1 6-7 0,3 4-4 15,0 0-12-15,4 1 1 0,6 4-6 0,-1 0-1 0,8 3-1 16,3-4-8-16,3-4-1 0,2-2-4 0,3-1-1 15,5-2-2-15,1-3 3 0,2 3-4 0,-3-10 0 16,4-1-3-16,7-4-6 0,-3 0 5 0,4-5-4 16,8-2 1-16,-4-3-5 0,-1-3 1 0,1-2 2 15,-1 0 5-15,-3 0 7 0,2 3 6 0,-11 0 7 16,-13 12 7-16,22-9-4 0,-18 4-6 0,-4 5-8 0,0 0-5 16,0 0-5-16,20 0-2 0,-17 6 1 0,-1 2-4 15,0 7 1-15,-4 2 0 0,0 3-4 16,-3 3-1-16,-2 2 1 0,0-1-23 0,0-5-43 15,1 6-41-15,-1-8-60 0,-3 6-73 0,1 2-70 0,3-6-92 16,2 0-390-16,1-2-844 0,3-2 374 16</inkml:trace>
  <inkml:trace contextRef="#ctx0" brushRef="#br0" timeOffset="148213.37">33099 14396 3677 0,'24'-24'255'15,"3"-1"50"-15,-5 7-46 0,-3 1-28 16,-5 4 3-16,-1 1 14 0,-2 3 2 0,-11 9-13 0,18-15-24 15,-18 15-5-15,14-9-16 0,-14 9-7 0,0 0-29 16,21-4-4-16,-21 4-27 0,0 0-21 0,0 0 2 16,32 20-15-16,-25-10-13 0,-7-10 0 0,11 28-12 15,-7-11-9-15,-2-1-4 0,-2 1-5 0,-4 1-6 16,0 3-3-16,-3-3-1 0,-2 0-6 0,-3 3-3 16,-2 1-3-16,-2-3-3 0,3-5-3 0,-1 0-5 15,1-1 0-15,2-4 2 0,11-9-2 0,-16 13 3 16,16-13-6-16,-9 12 2 0,9-12 2 0,0 0-6 0,0 0 0 15,27 21 1-15,0-12-5 0,6-2 3 16,5-3-12-16,3 1 11 0,10-1-8 0,6-3-25 0,-5 1-41 16,-12-1-37-16,-1-1-52 0,-3-1-60 0,-3-2-61 15,-3-1-49-15,-10-3-53 0,-20 7-58 16,36-7-71-16,-36 7-417 0,20-7-1001 0,-20 7 442 16</inkml:trace>
  <inkml:trace contextRef="#ctx0" brushRef="#br0" timeOffset="158064.2">27068 4625 190 0,'-92'-40'215'15,"-3"8"-13"-15,-2 10-13 0,0 5-14 0,-3 3-10 16,-8 9-11-16,-6 5-4 0,-10 7-8 0,-8 12-7 0,-1 10-5 15,-2 6-7-15,-3 13-10 0,-8 8-8 16,1 13-1-16,2 11-7 0,5 5-6 0,7 7-9 16,10 7-6-16,7 12-3 0,11 10-3 0,16 3-8 0,6 6-5 15,13 0-6-15,17 7-7 0,13 6 7 0,15 1-6 16,10 5-4-16,8 0-2 0,10-3-4 0,13-1 2 16,13-8-4-16,16-11-4 0,16-4-7 0,19-12 0 15,12-9 3-15,11-4-1 0,10-4-1 0,10-9-3 16,4-15 2-16,9-7-5 0,3-11 6 0,3-11 0 15,11-10-1-15,1-9 0 0,-2-12-3 0,10-8-1 16,-6-12 4-16,6-12-5 0,2-6 2 0,-4-11-4 16,2-9-4-16,-6-9 13 0,7-10 1 0,-3-9 3 15,-1-8-6-15,-5-11-6 0,-5-8 1 0,-4-11-7 16,-4-5 3-16,-9 1 11 0,-10-1 1 0,-13-8 1 16,-15-4-10-16,-13-6 0 0,-18 1-2 0,-16 6 11 15,-18 1-13-15,-25-6-3 0,-21-5-6 0,-25-2-2 0,-24 1 6 16,-28 6-5-16,-23-2-2 0,-24-2-1 0,-27 8-4 15,-30 0 3-15,-27 14 2 0,-24 14-9 16,-33 12 15-16,-21 15 1 0,-24 12-18 0,-27 10-12 16,-14 15-48-16,-29 11-54 0,-14 12-107 0,-23 9-362 0,-10 12-643 15,-22 0 285-15</inkml:trace>
  <inkml:trace contextRef="#ctx0" brushRef="#br2" timeOffset="-33283.63">26084 3496 5406 0,'-33'4'355'0,"3"-4"-68"15,14 0-96-15,2 5-63 0,3-5-30 0,2 1-24 16,1-1-2-16,0 0-4 0,8 0-1 0,0 0 17 15,-5-3 10-15,5 3 7 0,29-5 6 0,9-4 0 16,54-5 7-16,18 2 3 0,12-4-4 0,17 7-7 16,14-4-4-16,11 4-5 0,11 3-4 0,8-6-5 15,8 10-4-15,12 4-46 0,7 0-38 0,10 1 0 16,2 3 0-16,3 2 0 0,8 2 0 0,-5 0 0 16,1 1 0-16,-5 0 0 0,-3 3 0 0,-9 1 0 0,-6 0 0 15,-6 2 0-15,-18 2 0 0,-14-4 0 0,-17-2 0 16,-13 3 0-16,-16-4 0 0,-14-6 0 15,-17-1 0-15,-34-2 0 0,-5-3 0 0,-20 0 0 0,-2 0 0 16,-8-3 0-16,-2-2 0 0,-6-3 0 0,-3 0 0 16,-4-2 0-16,-7-2-161 0,-4-5-154 0,-6 0-45 15,-12-6-32-15,-21-5-35 0,-13 5-27 0,-29-11-44 16,-8 8-433-16,-13-3-1008 0,-7 8 445 0</inkml:trace>
  <inkml:trace contextRef="#ctx0" brushRef="#br2" timeOffset="-32930.52">25763 3582 501 0,'-22'5'514'0,"7"-3"-57"0,5 1-54 0,3-2-46 16,4 1-37-16,3-2-30 0,0 0-15 0,46-2-6 15,14-2 4-15,41 2-11 0,14-8-15 0,12 0-7 0,11 3-16 16,18-2-9-16,19 4-13 0,8 2-5 16,15 5-3-16,13-2-6 0,13 1-10 0,4 1-8 15,18 5-4-15,9 1-12 0,11 1 4 0,1 3-18 0,3 3-16 16,5 0-10-16,-6 9-7 0,-2-12-9 0,-5 12-10 16,-11 1-9-16,-16-11 1 0,-13-2-15 0,-19 9-4 15,-14-1 2-15,-21-4-13 0,-20 4-1 0,-19-8-6 16,-24-3-5-16,-40-3-4 0,-9-4-1 0,-19-1-6 15,-6-1-11-15,-11-3-31 0,-3-2-34 0,-8-2-28 16,-3-1-29-16,-3-2-47 0,-3-1-61 0,-3-2-79 16,-6-3-74-16,-12-4-90 0,-6 4-114 0,-8-3-340 15,-14-4-986-15,-5 4 437 0</inkml:trace>
  <inkml:trace contextRef="#ctx0" brushRef="#br2" timeOffset="-25934.92">29483 5736 6 0,'1'-3'399'15,"-1"-1"-24"-15,0 0-22 0,0 0-22 0,0 4-24 0,0-4-18 16,0 4-22-16,0 0-29 0,0-5-28 0,0 5-21 15,0 0-17-15,0 0-19 0,0 0-2 16,0 18-8-16,-4-2-3 0,4 5 2 0,-4 8 4 0,3 5-8 16,-4 12 2-16,-3 7 1 0,2 6-2 0,-11 28 2 15,2-5-6-15,-2 5 3 0,1-2-14 0,-1 4-7 16,-3 2 0-16,2 0-6 0,3 5 5 0,1 7 12 16,1 1-4-16,0 1-3 0,4 4-11 0,1-2-3 15,-1 0-9-15,4-1-8 0,-5 9 1 16,10-5 11-16,-4 6 6 0,4 0 12 0,0-2 1 0,4 0-2 15,1 4-8-15,0 3-9 0,-1 0-1 0,0 6-4 16,-1 2-8-16,0 2 11 0,5 3-25 0,-4 3 3 16,2-1 0-16,-1 4-6 0,3-2-3 0,-4 5 0 15,-3 2 6-15,4-2-7 0,-5 5-68 0,2 0 0 0,-5-6 0 16,-1 9 0-16,0-1 0 0,-2 1 0 0,-2-3 0 16,-6-3 0-16,4 5 0 0,-8 1 0 0,1 3 0 15,0-3 0-15,-5-3 0 0,3-4 0 0,2 3 0 16,2-1 0-16,-2-1 0 0,3-10 0 0,3 1 0 15,3-6 0-15,0 1 0 0,4-2 0 0,-3-1 0 16,-1-7 0-16,4-1 0 0,3 3 0 0,-3-1 0 0,5-1 0 16,2 0 0-16,-7-2 0 0,5-4 0 15,2-3 0-15,1-4 0 0,-3 1 0 0,4-4 0 16,-1 1 0-16,2-5 0 0,2-4 0 0,-3-4 0 0,2-14 0 16,-5 6 0-16,3-27 0 0,0 3 0 0,-3-4 0 15,0-3 0-15,-2-1 0 0,4-3 0 0,-4-13 0 16,0-5 0-16,-4-1 0 0,8-2 0 0,-3-10 0 15,1 0 0-15,-4-7 0 0,2 1 0 16,0-10-312-16,-1 3-95 0,1-3-31 0,-1 1-22 0,1-4-34 16,0 0-71-16,-3-26-355 0,3-1-996 0,0-4 441 15</inkml:trace>
  <inkml:trace contextRef="#ctx0" brushRef="#br2" timeOffset="-24344.05">29174 5541 176 0,'2'-5'363'0,"6"-3"-29"0,5 0-27 15,5-1-17-15,14-3-20 0,20-2-23 0,5 6-19 0,35-6-19 16,3 4-24-16,6 4-12 0,10 1-15 0,5-3-16 15,13 3-16-15,4 0-15 0,5-7-12 0,4 9-7 16,5 1-11-16,0-3-6 0,5 7-9 0,-6-3 5 16,-2 0 7-16,-2 6-1 0,-3-3 2 0,-7 5 0 15,-4-2-2-15,-4 0-11 0,-7 2-6 0,-9 1-5 16,-8-6-6-16,-4 2-4 0,-32-1-4 0,-5 0 0 16,2-2-10-16,3 0-6 0,-8 2 4 0,-1-3 1 15,-15 0 3-15,-2 2 2 0,-1 0-3 0,-1 0-8 16,-3 2 3-16,-2 2-5 0,0-1 0 0,-1 1-9 15,-4 3 2-15,-7-4-3 0,0 3-2 0,0-1-2 16,-19-7-7-16,25 16 6 0,-11-6 0 0,-14-10-3 16,14 17 1-16,-9-8-9 0,-5-9 9 0,9 20-1 15,-9-20-1-15,2 22 1 0,-2-9-1 0,0-13-2 16,-5 27-1-16,3-11-2 0,0 0 4 0,-1 1-1 0,0 2 3 16,3 1-11-16,6 4 11 0,-2 4-2 0,1-2 4 15,2 5 1-15,1 3-1 0,4 1 10 0,-1 12-9 16,-4 2 6-16,1 1 5 0,-3 3 9 0,4-1 5 15,-9 3 1-15,0 0-4 0,-4 1 1 0,-2-1 1 16,-3 0-6-16,-1-3-2 0,-2 4-3 0,-2-5 3 16,1 3-8-16,-1 5 9 0,4-1 1 0,-8 23 0 15,9-26-2-15,0 5-2 0,1 23-1 0,2-25-2 16,6 23 0-16,0-22-3 0,6 25 0 0,-2-26 0 16,4 30-5-16,6-1 4 0,1-1 0 0,1-1-2 0,3-2 2 15,-8-24-6-15,7 28-3 0,-1-3 4 0,-7-25-2 16,6 28 0-16,-5-29-5 0,4 33 2 15,3-5 2-15,-9-2 1 0,-2-24-1 0,4 25 0 16,-5-25 0-16,-2 24-2 0,1-23-3 0,8 19 4 16,-9-19-4-16,1 28 3 0,-4 0 9 0,7-8 10 0,-3-23 5 15,8 26 3-15,-2 1 1 0,-1-4 0 0,0-21 3 16,4 23-5-16,1 3 1 0,-2 3-3 0,3-6 0 16,-3 1-3-16,-2-1-2 0,4 1-3 0,-8-2 0 15,0-22-4-15,0 29-3 0,1-32 6 0,-4 28-3 16,-3 7-4-16,-1-10 2 0,-1-2-4 0,1 4 0 15,-4-26-1-15,-1 27 0 0,-3-5-2 0,8-21 1 16,-9 0-3-16,-1 25 1 0,2-25 2 0,3 29-1 16,-5-6 3-16,6-24-1 0,-2 3 2 0,-1 24 1 15,0-3 7-15,2-27-7 0,2 27 2 0,-1-26 6 0,6 1 1 16,-6 31 1-16,1-5-3 0,-3-25 3 0,3 24-1 16,-2-22-5-16,3 23 1 0,-2-23-1 0,3-1-2 15,-5 23-2-15,5-23-4 0,-1 22 0 16,-1-21 1-16,4 23 2 0,-3-24-3 0,3 22 1 0,2 0-1 15,-5-25 6-15,4-1-11 0,1 5 1 0,-1-3 0 16,0 28 0-16,5-31-2 0,3 28-1 0,-4-31 5 16,-5 6-1-16,10 2 7 0,-2 1 18 0,-2 1-3 15,2-3-2-15,0 0-1 0,-4-3-7 0,4 1 0 16,-4-3-1-16,3-2-5 0,-3 2 0 0,4 0 4 0,-3-3-5 16,5 0 1-16,-4 3-3 0,2-5 0 15,0 0-11-15,-1-1 12 0,1 2-3 0,-4-15-6 0,1 13-21 16,0-2-1-16,-1-11 3 0,1 3 3 0,-2-3 1 15,0 1 1-15,1-2 2 0,-3-2 0 16,2 0 0-16,-1 2 2 0,1-1 1 0,-2-3 0 0,1 1 3 16,-2-2 0-16,-1-1-3 0,1-8 1 0,-2 7 0 15,2-7-1-15,-1-4-3 0,0-15 1 0,-2 24-5 16,2-24 1-16,-9 22 1 0,5-14 3 0,4-8 1 16,-13 17 0-16,13-17 0 0,-19 11 6 0,19-11-4 15,-27 7 0-15,27-7 2 0,-37 1-3 0,37-1-2 16,-52-4-3-16,22-2-9 0,-3 1-5 15,0-1-6-15,-2-6 1 0,-3 1-3 0,-12-2 1 0,-6-1 0 16,-3-1 1-16,-3-2 0 0,-24-6-1 0,22 8 3 16,-32-8 4-16,-5 5 1 0,-5 0 8 0,-5 2 0 15,-7-6 8-15,-8 7-5 0,-12-1 1 0,2 3 5 16,-9-1-2-16,-2 0 5 0,-3 2 7 0,-12 1-6 16,5 0 0-16,-3 1-2 0,-9-2 4 0,-2 1-2 15,-2-3-2-15,1 0-5 0,-3-2-14 0,0-4-17 0,0-4-49 16,4 0-59-16,2-6-78 0,4 2-87 0,3-9-125 15,4-4-332-15,4-10-838 0,7 1 371 0</inkml:trace>
</inkml:ink>
</file>

<file path=ppt/ink/ink15.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8191" units="dev"/>
          <inkml:channel name="T" type="integer" max="2.14748E9" units="dev"/>
        </inkml:traceFormat>
        <inkml:channelProperties>
          <inkml:channelProperty channel="X" name="resolution" value="1290.03943" units="1/cm"/>
          <inkml:channelProperty channel="Y" name="resolution" value="2064.71338" units="1/cm"/>
          <inkml:channelProperty channel="F" name="resolution" value="0" units="1/dev"/>
          <inkml:channelProperty channel="T" name="resolution" value="1" units="1/dev"/>
        </inkml:channelProperties>
      </inkml:inkSource>
      <inkml:timestamp xml:id="ts0" timeString="2020-11-29T07:03:54.702"/>
    </inkml:context>
    <inkml:brush xml:id="br0">
      <inkml:brushProperty name="width" value="0.05292" units="cm"/>
      <inkml:brushProperty name="height" value="0.05292" units="cm"/>
    </inkml:brush>
    <inkml:brush xml:id="br1">
      <inkml:brushProperty name="width" value="0.05292" units="cm"/>
      <inkml:brushProperty name="height" value="0.05292" units="cm"/>
      <inkml:brushProperty name="color" value="#FF0000"/>
    </inkml:brush>
    <inkml:brush xml:id="br2">
      <inkml:brushProperty name="width" value="0.05292" units="cm"/>
      <inkml:brushProperty name="height" value="0.05292" units="cm"/>
      <inkml:brushProperty name="color" value="#00B050"/>
    </inkml:brush>
    <inkml:brush xml:id="br3">
      <inkml:brushProperty name="width" value="0.05292" units="cm"/>
      <inkml:brushProperty name="height" value="0.05292" units="cm"/>
      <inkml:brushProperty name="color" value="#0070C0"/>
    </inkml:brush>
  </inkml:definitions>
  <inkml:trace contextRef="#ctx0" brushRef="#br0">4927 2048 230 0,'-4'-2'445'0,"4"2"-17"0,-8-2-3 16,8 2-32-16,0 0-25 0,0 0-29 16,0 0-33-16,0 0-31 0,0 0-31 0,-1-2-27 0,1 2-33 15,0 0-15-15,0 0-17 0,0 9-14 0,0-2-16 16,0 5-11-16,0 7-11 0,0 10-11 0,1 3-4 15,1 2-16-15,-5 12 2 0,0 0-4 0,2-9-6 16,1-2-10-16,-10 11-1 0,6-14-3 0,-2 4-7 16,1-6-3-16,-1-2-3 0,3 0-3 0,0-2-2 15,3 0-2-15,-6-9-21 0,2 0-31 0,1 0-52 16,1-5-55-16,-1-2-74 0,2-1-63 0,-2-2-64 0,2-2-97 16,0-3-232-16,1-2-716 0,0 0 317 0</inkml:trace>
  <inkml:trace contextRef="#ctx0" brushRef="#br0" timeOffset="249.07">4839 2086 54 0,'-2'-5'492'0,"2"1"-16"15,-1 0-12-15,1 4-16 0,-1-5-18 0,1 5-25 16,-3-4-26-16,3 4-24 0,0 0-31 0,2-4-29 15,-2 4-31-15,5-3-22 0,2 1-27 0,10-2-18 0,3-1-24 16,11-2-16-16,2-1-15 0,3 2-10 0,0-2-18 16,2 1-13-16,-5 2-11 0,-1 0-28 0,-1-2-31 15,-3 2-38-15,-10 2-54 0,-4-1-53 0,4 3-74 16,-7-1-66-16,-4 0-75 0,-1 2-61 0,-2-3-61 16,-4 3-257-16,0 0-767 0,0 0 339 0</inkml:trace>
  <inkml:trace contextRef="#ctx0" brushRef="#br0" timeOffset="441.63">4828 2353 98 0,'-2'5'249'0,"-1"-3"-2"0,3 3 13 16,-1-1 13-16,4 0 13 0,0-1 11 0,5-2 4 16,4 2-9-16,0-3-9 0,7 0-23 0,0-3-19 15,2 1-26-15,0-1-15 0,-1-2-24 0,2 1-11 16,5-4-20-16,-7 4-17 0,1-1-38 0,-2 0-40 0,2-2-52 15,-3 3-69-15,4 0-63 0,-6-1-81 0,4 3-86 16,-6 0-289-16,1 2-637 0,3 0 283 16</inkml:trace>
  <inkml:trace contextRef="#ctx0" brushRef="#br0" timeOffset="1693.01">5397 2462 238 0,'1'1'350'15,"3"0"1"-15,-4-1 11 0,4 3 10 0,-4-3-4 0,0 0-5 16,4 2-8-16,-4-2-15 0,0 0-19 0,0 0-18 16,0 0-17-16,0 0-23 0,0 0-25 15,10-5-23-15,-5 3-24 0,2-3-18 0,-1 3-17 16,0-2-17-16,4-4-11 0,0 3-12 0,-5 2-12 0,2 0-7 16,0-3-7-16,-1 1-8 0,-1 2-8 0,-1-4-10 15,0 2-1-15,1-3-8 0,-4 2-2 16,-1-1-10-16,0-2-2 0,0-3-3 0,-2 0-8 0,-3 2-3 15,-1-1-6-15,-1 0-4 0,-3-2-4 0,-1 3-1 16,1 1 2-16,-3 4-8 0,1 1-1 0,-6-1 0 16,1 4-3-16,-2 1-2 0,2 3-2 0,-2 3 1 15,0 0-5-15,4 3 2 0,-3 3 1 0,2 1 0 16,-4 6 1-16,4 3 0 0,0 0 1 0,7 0-1 16,0 6 2-16,4-6-3 0,1 8 2 0,4-4 1 15,7 0-1-15,0 0 1 0,5-1 1 0,2 2 0 16,2-1 3-16,6-5-3 0,0 1 4 0,5-4-4 15,0-2 3-15,-1-4 0 0,-4-4 0 0,6 2 1 16,-9-5 0-16,7-2 0 0,-2-2 2 16,-3-3-1-16,-2-2 0 0,3-6-2 0,-1 4 11 0,2-10-7 15,-1 0-4-15,1-2 2 0,-4-1 1 0,-2-3-1 16,-2-2 2-16,-2-3 0 0,2 0 5 0,-5 0 7 16,1-1 8-16,0 4 12 0,-5 5 14 0,0 1 17 15,0 3 4-15,-3 1 5 0,1 4 1 0,-1-1 0 16,1 3-8-16,-3 3-9 0,1 0-9 0,0 1-11 15,-1 0-9-15,2 1-12 0,-3 3 1 0,1-4-2 16,-1 4-8-16,0 0-4 0,0 0-1 0,4 16 3 16,1-7-5-16,-2 6 3 0,-1 2-3 0,3 0 5 0,-2 4-4 15,1-1-2-15,-2 6 2 0,1-9-6 0,2 2-4 16,-1 0-9-16,-3 1-6 0,7-6-6 16,-7 1 0-16,2-3-8 0,-1-2-3 0,2 0-3 15,0-3 1-15,-1-1-2 0,-1-2 1 0,-2 1 4 0,4 0 7 16,-4-1 12-16,0-4-3 0,0 0 2 0,10-7 6 15,-1 0-5-15,-1-1 1 0,2-6-2 0,0-2 6 16,4-6-1-16,3-1 3 0,-7-1 0 0,5 3-1 16,-1-1 1-16,-1 5 3 0,-3 1-3 0,2 0-3 15,-1 1 4-15,-2 3-3 0,-1-1 4 16,2 5-1-16,-1-2 3 0,-1 2-4 0,0 2 0 16,-1 0-1-16,3 1-3 0,-1 1 1 0,-1 4 0 0,4-1 10 15,-2 0-8-15,1 3-1 0,-1-2 1 0,2 4 0 16,1 1 1-16,-3 0-1 0,0 0 2 0,2 1 2 15,-2-1 1-15,0 1-1 0,0 0-1 0,-2-4 3 16,1 3 3-16,-3 0-1 0,2-3 3 0,-3 0 1 16,-1 1 0-16,1-3 5 0,-1 0-4 0,-4 0 4 15,13-3 3-15,-8 0-4 0,3-8-5 0,-2 4 2 16,0-5-2-16,-1 1-4 0,1-5-3 0,-1-1 0 16,-3-2-1-16,1 0-1 0,-2 2 3 0,-2 1-3 0,0 2 1 15,-1 0-3-15,0 6 0 0,-2-4-2 16,0 3 1-16,-1 3-1 0,0 1-4 0,-4-1 0 15,2 3 0-15,0 2 0 0,-6 0 0 0,3-1 1 0,-2 5-3 16,-2 2 7-16,4 3-2 0,-3 4-2 0,-1 1 4 16,1 1 7-16,1 1-7 0,-3 7-1 15,4-3-1-15,2-2 0 0,3 1-1 0,-1 0 0 16,3 1-1-16,-1-2 2 0,4-2 0 0,1-1-5 16,1-3 7-16,1-2-10 0,1 3-9 0,-1-7-4 15,0 2-9-15,1-2-5 0,-2-1-1 0,2-1-12 0,-2 0-10 16,-1-3-25-16,6 0-27 0,-6 0-31 15,0 0-24-15,13-5-23 0,-9 2-18 0,0-2-15 0,0 3-12 16,-1-3-6-16,0 2-12 0,2 1-2 0,-4-3-6 16,-1 5 12-16,7-1-3 0,-7 1 13 0,0 0 23 15,0 0 23-15,9 4 21 0,-8 0 16 0,-1 2 17 16,1-2 15-16,-2 4 16 0,0 1 0 0,1 1 34 16,-3 0 21-16,3 2 10 0,-4-5 18 0,4 3 8 15,-1-1 13-15,1-2 5 0,-1 0 20 0,1-3 11 16,0 5 1-16,0-4 13 0,0-2 19 0,1 4 8 15,0-3 20-15,1-1 13 0,0 1 10 0,1 1 11 16,1-2 12-16,2 2 7 0,-1-1 6 0,4 0 8 16,0 2 7-16,0-1 1 0,1 0 1 0,-1-3-9 15,0 1 1-15,5-1-10 0,-5 0-8 0,0 1-6 16,4-1 2-16,-4-2-13 0,1 0-6 0,1 0-6 16,-2 0-12-16,2 0-1 0,1-1-9 0,-1-2-11 15,0 0-3-15,3-2-8 0,-4-1-4 0,3-2-1 16,0 3-7-16,-4-3-10 0,5 1-1 0,-5-2-9 0,1 4-29 15,3-7-28-15,-5 2-65 0,-2 1-82 16,3-4-77-16,-2-1-105 0,-3 3-348 0,-1-1-762 16,3 2 337-16</inkml:trace>
  <inkml:trace contextRef="#ctx0" brushRef="#br0" timeOffset="2095.5">6556 2283 495 0,'0'0'538'0,"-5"-3"-22"0,5 3-23 0,0 0-19 16,0 0-27-16,0 0-34 0,0 0-40 15,0 0-36-15,0 0-35 0,8-4-34 0,-2 2-28 0,3 1-25 16,1-1-23-16,0 4-22 0,0-4-15 0,2 5-17 16,1 2-15-16,3 4-12 0,-3 0-13 15,5 1-10-15,-5 4-5 0,-2 0-11 0,1 2-10 0,2-3-9 16,-5 3-6-16,0 0-17 0,-4 2 1 0,3 0-5 15,-6 0-5-15,1-1-4 0,-3 2-2 0,-2-3-3 16,0 1 1-16,1-6-1 0,-3-2-5 0,0-2 3 16,4 0-1-16,-1-3 6 0,1 3 2 0,-1-2 19 15,-3-3 35-15,4-2 19 0,0 0-8 0,0 0-19 16,-3-16 5-16,7 3-11 0,1-4-3 0,5-12-6 16,2 0-5-16,1-3-6 0,8-14-7 0,4 5 3 0,-8 10 4 15,0 1-2-15,2-1 7 0,-1 5 7 16,1 2 2-16,-1 3 2 0,-5 5-3 0,0 2 13 15,-2 1-20-15,-2 0-2 0,-1 4-2 0,-4 4-1 0,1-1-12 16,-2 3-2-16,1-1-21 0,-1 0-53 16,-2 0-53-16,2 1-75 0,-3 3-96 0,1-4-119 15,-1 4-114-15,0 0-111 0,0 0-370 0,0 0-1068 16,-12 12 473-16</inkml:trace>
  <inkml:trace contextRef="#ctx0" brushRef="#br0" timeOffset="4335.3">5856 3025 310 0,'0'-6'419'0,"-3"1"10"16,3 0 1-16,0 0-5 0,0 5-14 0,0-8-21 16,0 6-24-16,0 2-25 0,0 0-22 15,-1-5-23-15,1 5-21 0,0 0-27 0,-1-4-25 0,1 4-25 16,0 0-21-16,0 0-17 0,0 0-17 0,-14 17-13 16,2-4-7-16,-1 3-12 0,-6 3-7 0,0 7-8 15,2 1-6-15,2 0-6 0,0 2-8 0,1 3-5 0,1-2-6 16,3 0-9-16,-3 1-1 0,9 0-6 0,0 0-2 15,5-1-4-15,1-1-6 0,2-2-3 16,3-1 8-16,5-5-15 0,2 1-1 0,1-7-5 0,7 0 6 16,4-3-1-16,4-7-4 0,7-3-1 0,0-4 1 15,2 1-4-15,-5-10-1 0,2 3-2 0,-3-8 5 16,-1-1-1-16,-6-3-3 0,-3 1-1 0,-3-5-1 16,-5-2-8-16,-6-1 2 0,-1-2 3 0,-7-2-7 15,-5 3 4-15,-3-3-8 0,-3 2 3 0,-7 0 5 16,-1 6-8-16,-5 2-6 0,-4 3-16 0,3 3-11 15,-5 5-19-15,2 1-22 0,0-1-25 0,4 8-32 16,2-2-40-16,1 3-47 0,2-2-43 16,8 3-40-16,0 0-43 0,2 0-37 0,4 3-30 0,3-1-380 15,1-2-856-15,0 0 379 0</inkml:trace>
  <inkml:trace contextRef="#ctx0" brushRef="#br0" timeOffset="4543.26">6315 2973 458 0,'17'-5'434'0,"-6"1"-37"0,-2 0-34 0,-3 3-36 0,2-2-28 16,-3 0-34-16,-1 1-19 0,1 1-37 0,-5 1-23 15,9 4-16-15,-2 1-13 0,1 3-18 0,4 6-11 16,1 1-11-16,0 7-9 0,1 0-16 0,-1 4-3 16,1 1-7-16,-1 2-11 0,-4 3-4 0,1-3-34 15,-6 4-29-15,-1-1-36 0,-3 2-39 0,-4 0-45 16,-6 0-46-16,-2 3-49 0,-7-6-54 0,2-1-54 15,-7-3-226-15,-3-4-589 0,-6-1 261 0</inkml:trace>
  <inkml:trace contextRef="#ctx0" brushRef="#br0" timeOffset="4764.12">5048 3152 195 0,'-29'24'297'16,"-7"13"-1"-16,4 5-3 0,-2 1-3 0,5 6 3 16,8 0-39-16,4 1-16 0,7-2-24 0,10 1-14 0,9 0-15 15,5 2-14-15,13-3-10 0,2-5-19 0,11 1 8 16,26 12-28-16,-15-23-15 0,29 10-13 0,-20-18-41 16,29 1-55-16,-25-13-69 0,25-5-85 0,1-9-114 15,-29-3-273-15,38-13-588 0,-10-5 260 0</inkml:trace>
  <inkml:trace contextRef="#ctx0" brushRef="#br0" timeOffset="5501.38">9968 1952 232 0,'6'-8'596'15,"-3"1"-19"-15,1 2-25 0,-3 3-40 0,0-3-19 16,2 3-43-16,-3 2-58 0,1-4-31 0,-1 4-36 0,4-2-43 15,-4 2-37-15,0 0-16 0,0 0-21 16,1 17-25-16,-2 0-15 0,-3 1-18 0,4 9-12 16,-4 2-14-16,-1 2-14 0,1 2-7 0,4 1-8 0,-5 3-8 15,4-1-10-15,1-2-44 0,-4 0-54 0,4-3-60 16,-4-4-63-16,0-1-92 0,3-1-75 16,-3-9-66-16,3-2-90 0,-6-1-381 0,4-8-918 0,-5-2 406 15</inkml:trace>
  <inkml:trace contextRef="#ctx0" brushRef="#br0" timeOffset="5676.91">9848 2007 61 0,'3'-12'409'0,"0"0"-34"0,0-1-13 16,-1 2 5-16,2 3-17 0,0-4-22 0,4 4-38 16,0-3-34-16,9 1-21 0,1-2-24 0,7 0-23 0,9 2-19 15,2 1-17-15,-5 5-13 0,3-1-33 0,-2 2-55 16,-3 0-51-16,-1 1-65 0,-10 3-79 0,-4 3-70 15,-2-1-87-15,-4 2-254 0,-5 1-600 0,-3 1 266 16</inkml:trace>
  <inkml:trace contextRef="#ctx0" brushRef="#br0" timeOffset="5813.54">9787 2175 45 0,'-7'6'185'0,"6"-2"21"0,1 2 22 15,0-1 11-15,5 0-5 0,8-3-14 16,3 3-20-16,12-7-22 0,8 4-14 0,5-5-17 15,15-1-13-15,-3-1-38 0,-14 3-52 0,12-4-74 16,-10-1-102-16,-6 2-228 0,-2 0-390 0,-6 1 173 16</inkml:trace>
  <inkml:trace contextRef="#ctx0" brushRef="#br0" timeOffset="6924.98">10379 2175 398 0,'-1'5'404'0,"1"-5"9"16,0 0 9-16,0 0 5 0,0 0-12 15,0 0-14-15,0 0-18 0,0 0-26 0,0 0-23 0,0 0-25 16,0 0-19-16,0 0-33 0,0 0-25 0,0 0-22 16,0 0-22-16,18-6-17 0,-8 2-19 0,2-2-14 15,-1 2-10-15,1-1-12 0,-2-3-13 0,0-1-10 16,-2 4-16-16,-1-5-8 0,-1 3-9 0,-1-3-7 16,-2 2-8-16,-1-3-4 0,-2 1-6 0,0 0-4 15,-5 0-6-15,1 1-5 0,-3 3-3 0,0-1-3 16,-1 3-6-16,-2 0 1 0,0 2-6 0,-2 2-1 15,-2 2 1-15,-5 1-3 0,5 3-3 0,-4 4 3 16,5 4-2-16,-5-1 2 0,4 1-3 0,5 2 0 16,-5 10 1-16,4-3 1 0,2 4 3 0,3-4-4 15,3 2 2-15,3 1 0 0,3-8 0 0,1 4 4 16,1-3-5-16,3-1 0 0,5 0 2 0,-5-3-1 16,4-2 5-16,1 0-4 0,0-1 4 0,1-4 1 15,-3-3 2-15,3 0 1 0,-2-4-1 0,1-1 0 0,3-6 1 16,2-1 3-16,-2-2-4 0,0-2-1 0,-1-1 0 15,4-5 0-15,-3-5 0 0,2 3-2 16,-4-7-3-16,-1 5 4 0,-1-2 0 0,-4 6-3 0,-1 0 3 16,1 0 7-16,0 0-6 0,-4 2 1 0,0 3 4 15,0 0 1-15,-1 5-3 0,1-2 2 0,-3 5-6 16,1-1-7-16,0-1-4 0,-2 3-3 0,1 1 1 16,-2 2-5-16,0 0 0 0,0 0 1 0,8 12 2 15,-4-5-1-15,-1 7 1 0,-3 2 1 0,3 3 0 16,0 1 6-16,1-2 0 0,-2 2 0 0,0-1-1 15,0-2 8-15,2 2-13 0,-1-4 2 0,0-2-3 16,-1-4 1-16,0 0-1 0,2-2 3 16,-3-1-3-16,0-2 11 0,1-1-1 0,2-1-1 15,-4-2 10-15,0 0-8 0,18-9-1 0,-4-4 0 0,-2-1 1 16,8-3 0-16,-4-7-1 0,1 13 1 0,3-15 4 16,-2 6-3-16,0-1 4 0,-4 7 1 0,0 0 1 15,-2 1-3-15,0-1 5 0,-3 6-3 0,0-1 5 16,-2 3-2-16,0 1-2 0,-3-1-8 0,0 3-1 0,1 0-4 15,-1 1 1-15,-4 2 0 0,13 2 0 16,-7 1-3-16,-1 3 5 0,3 1-3 0,-3-5 4 16,5 8-3-16,-5-3 1 0,3 2 4 0,0-1-2 0,-2-1 0 15,-1 0-1-15,2-2 3 0,-2-2 0 0,0 1 0 16,-1 0 8-16,2-3 2 0,-2 1 0 0,-4-2 0 16,11-4 4-16,-4 1-9 0,2-3 4 15,-3-2-6-15,0-4 6 0,1-1-7 0,0-5-1 0,-3 3 0 16,-1-5-4-16,-2 5 5 0,-1-2-5 0,0 3 1 15,-1 1-3-15,-2 2-1 0,1 2-3 16,0 2-1-16,-1 2 2 0,2 0-6 0,-2 2-3 0,-1 1-2 16,4 2 3-16,0 0 1 0,-12 7-1 0,2-1 3 15,3 5 9-15,-2 2-9 0,1 3 0 16,-2 1 3-16,5 2-2 0,0 1 1 0,1-1 3 0,4 5-2 16,0-4 1-16,1-1 1 0,3-2 0 0,1 0 8 15,5-3-5-15,-1 0 3 0,-1-6 3 0,3-1 3 16,6-4-4-16,1 2 10 0,0-5-6 0,2-5-1 15,-2-2 1-15,6-6 1 0,-1-1-2 0,0-3 0 16,-6 0 0-16,3-3 3 0,-7 4 0 0,1-1-4 16,0-3 2-16,-1-6-2 0,-5 11 2 0,-2-2 4 15,-1 5 11-15,0 0 10 0,-4 5 4 0,2-3 2 0,-2 4-5 16,1 1 1-16,0 0-15 0,-2 2-5 16,0 3-2-16,0-5-7 0,0 5-6 0,3-4 0 15,-3 4 2-15,0 0-1 0,0 0 1 0,-3 17-1 0,-1-8-1 16,3 4 5-16,1 3-14 0,1-2 0 0,3 3 2 15,-1 3-6-15,3 3 5 0,1-5 10 16,4 7-11-16,-5-7 2 0,6 6 2 0,-3-7-2 16,-4 0 0-16,1 3 3 0,1-3-2 0,-3-2 3 0,2 1 1 15,-5-2 0-15,3-4-1 0,0 1 2 16,-3-2 2-16,2 0 3 0,-2-2-3 0,3-2-1 0,4 3 5 16,2-4 3-16,1-4 2 0,8-2-5 0,9-4 0 15,7-2-17-15,2-1-15 0,13-8-25 0,-16 6-41 16,0 1-54-16,-2-4-74 0,-4 3-79 0,-12 3-81 15,2 0-99-15,-10 2-416 0,-5 3-972 0,-5 0 431 16</inkml:trace>
  <inkml:trace contextRef="#ctx0" brushRef="#br0" timeOffset="7413.96">9990 3070 348 0,'2'-11'441'0,"1"5"-9"0,-3 0-1 0,1-1-22 15,-2 5-24-15,1-3-31 0,0 5-37 0,1-5-30 16,-1 5-31-16,0 0-21 0,0 0-32 0,0 0-22 15,0 0-18-15,0 0-13 0,-4 22-15 0,4-1-11 16,-2 4-12-16,-2 4-10 0,1 2-5 0,3 0-5 16,-1 2-10-16,2 0-4 0,-1 1-5 0,0-5-8 15,3 2-6-15,1 0-3 0,1-3-5 0,1-1-4 16,2-4-3-16,-1-3-3 0,2-3-5 0,3-3 2 0,-1-1-6 16,-3-4-2-16,7-1-8 0,-2-3-25 0,1-4-34 15,8-3-56-15,6-8-56 0,-1-4-50 0,0-3-69 16,-2-3-67-16,1-6-79 0,-7-5-338 0,4-12-815 15,-8 11 361-15</inkml:trace>
  <inkml:trace contextRef="#ctx0" brushRef="#br0" timeOffset="7584.67">10082 2956 92 0,'-7'2'401'0,"2"-4"-32"15,5 2-18-15,-10 0-11 0,10 0-34 16,-5-2-24-16,5 2-33 0,0 0-18 0,20-3-17 15,-1 0-27-15,4-3-22 0,8 1-6 0,-3 2-36 16,2-1-34-16,-4 1-50 0,-4 2-62 0,-4 1-73 16,-5 0-89-16,-2 0-93 0,-4 1-225 0,-2 6-544 15,-5-3 241-15</inkml:trace>
  <inkml:trace contextRef="#ctx0" brushRef="#br0" timeOffset="7725.91">9956 3263 78 0,'-1'8'240'0,"1"-4"10"15,0 2 5-15,5 2 3 0,3-3-8 0,6 0-16 16,0 0-17-16,6-4-20 0,3-1-21 0,7-1-17 16,0-2-17-16,1-1-15 0,-2-1-36 0,1 0-54 15,-11 2-76-15,4-1-108 0,-3-3-275 0,0 0-455 16,-2 1 202-16</inkml:trace>
  <inkml:trace contextRef="#ctx0" brushRef="#br0" timeOffset="8153.15">10682 2788 213 0,'5'-12'535'16,"2"5"-23"-16,-5-2-20 0,1 6-18 15,2-1-40-15,-1-1-41 0,0 2-39 0,-4 3-33 0,21 5-34 16,-3 2-27-16,-1 2-28 0,12 9-23 0,-1 4-18 16,-3 3-19-16,9 13-19 0,-2 1-8 0,2 8-9 15,-7 0-19-15,-4 0-10 0,-1 3-13 0,-3 0-5 16,-10 1-9-16,-2 0-7 0,-10-1-30 0,-6-1-30 16,-10 0-38-16,-7-2-56 0,-2-5-72 0,-7-2-58 0,-3-5-47 15,-5-2-50-15,-3-6-49 0,11-12-43 0,-13 3-323 16,11-11-783-16,-2-4 346 0</inkml:trace>
  <inkml:trace contextRef="#ctx0" brushRef="#br0" timeOffset="8358.42">9581 2738 255 0,'-26'20'288'16,"3"6"4"-16,-8 13 2 0,3 7 1 0,4 6-16 15,2 4-11-15,-1 24-16 0,11-20-20 0,4 21-12 16,8-20-22-16,8 21-11 0,4-25-16 0,16 22-15 16,-1-24-16-16,22 15-7 0,-12-23-36 0,32 13-60 15,5-10-55-15,-18-20-73 0,30 1-101 0,2-8-152 16,0-17-182-16,4-9-568 0,-24-2 252 0</inkml:trace>
  <inkml:trace contextRef="#ctx0" brushRef="#br0" timeOffset="10603.57">15326 1923 3991 0,'0'-13'171'16,"-3"1"72"-16,3-2-28 0,0 1-18 0,0 4 12 0,-2 2 6 16,0-1-3-16,2 2-26 0,0 2-34 0,-1-2-14 15,1 6-17-15,0-7-17 0,-1 4-15 16,1 3-14-16,0 0-5 0,0 0-16 0,-4 24 5 15,4 0-5-15,0 3-7 0,-4 4-2 0,-1 4-1 16,3-1-3-16,-4 1-10 0,4 1 3 0,-6 10-1 16,3-13-29-16,1 2-36 0,-1-2-56 0,-3 0-64 15,3-4-78-15,-3-2-74 0,0 0-68 0,5-9-77 0,-2-3-420 16,0-6-939-16,-3-1 416 0</inkml:trace>
  <inkml:trace contextRef="#ctx0" brushRef="#br0" timeOffset="10802.19">15222 2052 3359 0,'8'-27'233'0,"-2"3"-17"0,1 1-30 16,-2 6-2-16,0 5 8 0,-3 2 2 0,1 3-14 16,1 2-20-16,-3-2-25 0,2 4-11 0,-2-1-14 15,2 1-13-15,0 0-12 0,5 3-8 0,5 3-1 16,6 1-8-16,0 4-10 0,12 2-5 0,-2 3-6 16,1 1-3-16,-1 3-6 0,0 4 1 15,1-4-3-15,-1 0-5 0,1 5 0 0,-1-1-11 16,-2-3-46-16,-2-1-58 0,-3 2-79 0,-5-9-80 0,-3 3-63 15,0-2-55-15,-4-4-55 0,-1-2-330 0,-1-4-808 16,-3-1 357-16</inkml:trace>
  <inkml:trace contextRef="#ctx0" brushRef="#br0" timeOffset="10979.72">15736 2008 160 0,'-2'-32'258'0,"-1"1"19"16,2 1 14-16,-2 4 16 0,2 8 12 0,1 4 34 16,0 2 16-16,-2 2-9 0,2 4-21 0,0 0-34 15,0 2-34-15,0-1-30 0,0 5-32 0,0-6-24 0,0 6-26 16,0 0-12-16,0 0-15 0,2 13-14 0,-6 4-9 15,1 2-11-15,-1-1-8 0,1 8-8 0,-4 0-8 16,5 3-5-16,-1 0-5 0,1 0-9 16,-1 3-4-16,-1-3-5 0,2 2-35 0,-1 1-44 0,2-1-72 15,-1 1-85-15,-1-3-73 0,0 0-87 0,1 0-418 16,0-12-832-16,1-5 368 0</inkml:trace>
  <inkml:trace contextRef="#ctx0" brushRef="#br0" timeOffset="11304.53">15929 2124 3277 0,'11'-15'369'0,"2"3"-115"0,-4-3-42 16,-2 6-28-16,-1 0 35 0,-1 3 2 0,0 0-10 0,-4 2-27 15,3 0-22-15,-3 1-11 0,-1 3-18 0,3-6-15 16,-3 5-17-16,0 1-10 0,0 0-18 0,0 0-7 16,0 0-4-16,-4 14-7 0,-1-2-6 0,-2 3-3 15,0 2-1-15,-2 7-9 0,1-2-2 0,0 3-1 16,4 0-3-16,0-7-8 0,3 0-12 0,1-3-13 15,1 2-9-15,1-4-7 0,4-3-1 0,2-1-2 16,0 1-10-16,1-6-4 0,5-1-4 0,0-3 5 16,-1-4 0-16,2-6 4 0,3 1 4 0,-5-4 5 15,6-7 0-15,-6-5 6 0,-1-1 1 0,-4 0 2 16,-1-3-4-16,-6-1-2 0,-4 1 5 0,3 0 0 16,-1 3-2-16,-4 7-3 0,-5 2 4 0,5 5-4 15,1-3 2-15,-1 5-16 0,0 2-15 0,-3-1-27 16,2 5-28-16,1 1-48 0,-2 3-44 15,7 0-29-15,-14 4-37 0,9 2-47 0,0 3-68 0,-2-1-312 16,6 3-744-16,1-1 329 0</inkml:trace>
  <inkml:trace contextRef="#ctx0" brushRef="#br0" timeOffset="11795.34">16733 1770 359 0,'1'-7'571'0,"4"-3"-39"16,-1 5-35-16,-3 0-41 0,-1 0-40 0,4 1-43 15,-4 4-43-15,1-4-42 0,-1 4-28 0,0 0-27 16,0 14-23-16,0 5-21 0,-2 5-13 0,-1 8-20 16,-3-1-13-16,2 3-14 0,-2 0-14 0,-1 2-12 0,2 0-2 15,-5 16-12-15,5-17-33 0,-4 11-47 16,1-10-67-16,3-3-84 0,-3-2-83 0,3 2-76 15,0-6-95-15,0-3-383 0,-3-9-843 0,3-6 374 16</inkml:trace>
  <inkml:trace contextRef="#ctx0" brushRef="#br0" timeOffset="11968.2">16587 1898 3417 0,'4'-17'265'15,"-2"0"-90"-15,2 3-65 0,1-2-24 0,-1 3 9 16,1 3 25-16,2 0-8 0,4-4-30 0,2 1-9 15,4 2-9-15,8-1-3 0,3 0-11 16,7 4-4-16,0 1-4 0,4 2-7 0,-1 0-17 0,3 3-55 16,-5 0-67-16,-3 5-68 0,-6 3-81 0,-8-3-83 15,-6 2-323-15,-3 2-713 0,-2 0 316 0</inkml:trace>
  <inkml:trace contextRef="#ctx0" brushRef="#br0" timeOffset="12116.45">16659 2051 176 0,'-2'2'226'0,"2"2"12"16,0-4 6-16,9 6-19 0,3-5-20 0,8 0-17 0,10 1-19 15,3-5-22-15,5-1-17 0,-1 0-45 0,0-1-63 16,-1 0-93-16,0 1-95 0,-5-3-137 0,-3 3-329 16,-8 2 145-16</inkml:trace>
  <inkml:trace contextRef="#ctx0" brushRef="#br0" timeOffset="13235.99">17068 2063 34 0,'0'0'332'16,"-2"1"6"-16,0 3 10 0,2-4-3 0,0 0-7 15,-3 2-10-15,3-2-16 0,0 0-18 0,0 0-21 16,0 0-25-16,0 0-13 0,0 0-25 0,0 0-17 16,9 4-15-16,-3-4-18 0,2 0-15 0,5-1-12 15,1-2-8-15,-4 2-15 0,3-3-9 0,-3 2-7 16,2-1-5-16,-3-2-10 0,1-2-7 0,-3-2-8 15,0 1-8-15,-3-4-6 0,-3 1-6 0,-1-1-2 16,0 0-8-16,-2 1-4 0,-2 0-4 0,-2 2-3 16,0 0-10-16,0 1-8 0,-3 3 7 0,-3 1-7 15,2 4-1-15,-4 0-2 0,2 4-4 0,-7 1 4 16,1 5-1-16,3 0-5 0,-8 7-1 0,6 2 2 16,1 1 1-16,4-3 4 0,2-2-2 0,3 4 4 15,0-1-1-15,3 2-2 0,4 7 2 0,3-8 5 0,-1 1 0 16,6-3-2-16,2 0-1 0,2-3 4 15,-1-2 2-15,5 0-1 0,-1-4 2 0,2-2-1 16,-5-3 1-16,10-3 1 0,-3-3 2 0,-1-3 1 16,4-4 8-16,1-3 7 0,-3-1 8 0,5-5 7 0,-5 0 7 15,-1-2 5-15,-1-2 0 0,1-3 1 0,-6 1 3 16,2 0 5-16,-2 0 10 0,-4 3 6 0,1 5-1 16,-1 2 2-16,-2 4-2 0,-3 0-4 15,2 2-12-15,-4 3-10 0,2 1-10 0,-3 1-10 0,2 0-10 16,-3 1-12-16,0 3 3 0,0 0-3 15,0 0-3-15,9 15 0 0,-8-4 0 0,3 6-5 16,-2 3 3-16,2 4-4 0,-1 0 1 0,-2 5 2 0,3-4 0 16,0 2-3-16,0-1-2 0,0 3-7 0,-2-12-5 15,4 8-5-15,-2-9-4 0,2 0 1 0,-1-4-1 16,-1 0 1-16,-1-4 2 0,1 1 5 0,-1-4 5 16,3-4 6-16,0-1-3 0,2-3 1 0,7-6-1 15,2-3-3-15,5-8 4 0,-2 1-1 0,2-4-3 16,1 0 5-16,-1-1-1 0,-4-2 1 0,3 1 0 15,5 2-3-15,-11-1 2 0,4 3-1 0,0 2 2 0,-7 7-1 16,-4 3 0-16,-1 3-2 0,0-1-2 16,-2 2-3-16,-1 0-2 0,-3 2-7 0,4 3 3 15,-5 0-3-15,14 3 4 0,-10 2 0 0,1 1 3 16,2 2-1-16,-1 2-1 0,0 1 4 0,-1 1 5 0,1-1-3 16,-3 1 2-16,4 0 5 0,-1 0-2 0,0-2 0 15,-2 0 0-15,1-1 2 0,1-4 1 16,-4 2-1-16,1-1 7 0,2-4 0 0,-1-2 5 15,1 0-4-15,-5 0 0 0,13-3 0 0,-3-6-2 16,-1 1 0-16,4-2-4 0,-1-4-1 0,-2 0 0 16,-2-1-3-16,2-2 0 0,-3-1 1 0,-2 0-2 15,-1-1-2-15,0 2-1 0,-3-3 2 0,0 4-1 0,-1 6-3 16,0-2-1-16,0 5-4 0,0 1 8 0,0 2-14 16,-1-1 0-16,1 5 1 0,-4-4-2 0,4 4 2 15,-14 10-2-15,5-1 7 0,-4 3 0 0,2 4-1 16,-1 1 2-16,-2 7 0 0,0 1 1 0,4 0 0 15,1-2-2-15,6-3 1 0,1 1-2 0,2-4 5 16,1 4-3-16,4-3 3 0,0 0 3 0,2-5-2 16,0 2 4-16,3-6 1 0,2-1 0 0,2-3 8 15,-1-4-3-15,7-2 1 0,11-4 0 0,0-6 0 16,-2 0 3-16,2-5-4 0,-3-4 3 0,1 2-2 16,-6-4 2-16,0-3-2 0,0-2-1 0,-5 2 3 0,0-3 10 15,-6 3 7-15,-2-4 10 0,-1 5 8 16,-5 7 3-16,1 3 1 0,-4 1 0 0,2 4 1 15,-3 2-7-15,0 0-9 0,0 2-3 0,3 0-8 16,-3 2-8-16,0-1-6 0,0 4-6 0,0 0 2 16,0 0-3-16,-5 16 4 0,4-5-2 0,1 7-5 15,-1 0-7-15,5 6-1 0,3 4-2 0,3-1-4 16,3 0 2-16,1 0-6 0,0 2-2 0,5 1 4 0,-2 3-2 16,-4-4 0-16,-4 3 3 0,-2-2 1 0,-3 1 4 15,0-1 0-15,-4 2 0 0,-4-4-1 0,-3 0 12 16,0-10-5-16,2 8 0 0,0-8 2 0,1 1-1 15,3-1-1-15,1-1 3 0,0-5 1 0,5-3 3 16,9 3 5-16,5-3-2 0,13 0 1 0,5-3-1 16,18 1 1-16,0-5 0 0,0-4-2 0,-4 0-16 15,-13-1-49-15,-2-4-79 0,-4 2-101 0,-14 0-110 16,0-2-113-16,-13 3-416 0,-5-1-956 0,0 5 423 16</inkml:trace>
  <inkml:trace contextRef="#ctx0" brushRef="#br0" timeOffset="13728.02">16040 2967 76 0,'0'-9'555'0,"5"1"-17"0,-5 1-17 16,0 1-27-16,-1-1-24 0,-3 3-44 0,4 0-27 0,0 4-35 16,0-8-34-16,-1 6-30 0,1 2-35 15,0 0-25-15,0 0-28 0,0 0-27 0,0 0-16 16,0 0-18-16,-8 9-16 0,4 2-12 0,0 5-9 15,3-4-13-15,0 5-16 0,-2 3 0 0,6-2-6 0,-2 7-11 16,3-6-1-16,4 1-8 0,-2-3-6 16,11 5-8-16,-7-6-18 0,4-2-12 0,1 0-23 0,2-3-12 15,0-2-19-15,3-3 3 0,0-1-2 0,0-3 4 16,0-2 4-16,-1-4 5 0,-2-3 1 0,1 0 1 16,-3-4 7-16,-1-1 0 0,0-3 9 0,3-7-4 15,-8 4 4-15,1-9 3 0,-2 0 3 0,-5-5 3 16,-3 0-2-16,-2-1 2 0,-2-1-1 0,-5 3-2 15,0 2-1-15,-1 5-1 0,-5 3-3 0,3 5 2 16,-6 0-3-16,4 6-1 0,0 0-14 0,0 3-24 16,-4 0-27-16,7 4-47 0,-1 1-59 0,3 2-51 15,0 0-44-15,1 5-53 0,0 4-68 0,5-4-392 16,2 2-852-16,3 0 376 0</inkml:trace>
  <inkml:trace contextRef="#ctx0" brushRef="#br0" timeOffset="13938.02">16845 2767 56 0,'16'-14'564'0,"-3"2"-33"0,-1 1-1 15,-2 2-13-15,-5 3-18 0,2 0-40 0,-5 2-42 16,2 1-48-16,0-1-48 0,0 2-32 0,-4 2-27 16,10 5-28-16,-2 3-26 0,2 7-18 0,8 11-18 15,0 0-15-15,1 2-14 0,6 12-15 0,2 0-11 16,-4 5-10-16,-3-2-29 0,0 1-40 0,-10-10-58 15,-2 15-69-15,-6-13-83 0,-8 10-90 0,-11 1-83 16,2-12-95-16,-19 3-403 0,-5-2-914 0,7-14 404 16</inkml:trace>
  <inkml:trace contextRef="#ctx0" brushRef="#br0" timeOffset="14153.37">15590 2526 139 0,'-28'16'306'0,"-5"7"-8"0,-7 14 0 0,5 7-2 15,0 2-17-15,3 7-20 0,-5 25-14 0,10 2-28 0,12 1-9 16,9-1-15-16,11 3-13 0,7-1-18 0,10-1-2 16,19-2-24-16,5-5-16 0,13 0-7 0,9-2-11 15,12-7-44-15,8-9-61 0,4-8-83 0,2-12-120 16,0-19-373-16,3-10-628 0,0-8 278 0</inkml:trace>
  <inkml:trace contextRef="#ctx0" brushRef="#br0" timeOffset="14785.47">22207 1784 3775 0,'-12'-14'346'0,"9"4"12"15,-3 1-49-15,1 4-63 0,1-1-41 0,1 1-41 16,0 1-26-16,1 3-27 0,-1-3-24 0,3 4-13 16,-2-4-11-16,2 4-8 0,0 0-9 0,-2 13 0 15,4 3-1-15,0 11-8 0,2 4-3 0,0 0-1 16,1 4-3-16,0 0 0 0,3 11-3 0,-1 1-1 0,-2-15-4 16,3 1 1-16,-3 1 2 0,2 2-8 15,-1-3-40-15,-1-3-52 0,-1 0-83 0,1-5-97 16,-3-7-92-16,0-2-91 0,0-4-408 0,2-5-917 15,-4-4 405-15</inkml:trace>
  <inkml:trace contextRef="#ctx0" brushRef="#br0" timeOffset="14977.8">22309 1757 4136 0,'1'-27'318'0,"3"7"-70"0,0 2-78 16,0 5-26-16,-3 4-6 0,4-2-9 0,-5 4-12 0,3 2-19 15,-2 2-18-15,0-2-18 0,2 2-9 0,-3 3-3 16,0 0-7-16,24 13-4 0,-2 4-8 0,2 2 5 15,2 6-5-15,8 9-1 0,0 4 0 16,-1-1-6-16,-10-10-1 0,5 11 1 0,-5-9 2 0,-5 3-8 16,0-4-32-16,-4 2-57 0,2-2-92 0,-7 1-97 15,5-5-80-15,-7-6-85 0,-3-5-380 0,-1-4-870 16,1-4 385-16</inkml:trace>
  <inkml:trace contextRef="#ctx0" brushRef="#br0" timeOffset="15162.42">22772 1714 197 0,'1'-9'466'0,"0"1"-42"0,-1 3-26 0,4-2-49 16,-4 3-35-16,0 1-36 0,3 1-36 0,-3 2-25 15,0 0-29-15,0 0-14 0,0 0-19 0,6 20-16 16,-2-2-9-16,1 7-12 0,0 3 1 0,0 4-21 16,3 0-8-16,-2 1-8 0,-2 1-10 0,3-1-31 15,-2 0-53-15,3-1-68 0,-4-1-78 0,-2-1-89 16,0-2-98-16,-2-9-231 0,1-2-622 0,-3 0 276 15</inkml:trace>
  <inkml:trace contextRef="#ctx0" brushRef="#br0" timeOffset="15452.87">22999 2031 3477 0,'5'-10'371'0,"-1"-2"-162"0,0 0-8 0,0 3-22 16,-3-1 8-16,2 2 18 0,-2 4-11 0,0-1-19 15,1 0-20-15,-2 2-10 0,0 3-14 0,2-5-14 16,-2 5-18-16,0-4-14 0,0 4-7 0,0 0-8 15,0 0-10-15,-11 9-4 0,4-1-8 0,1 2-6 16,-3 2-2-16,1 2-4 0,0 1-5 0,3 0-3 16,5 0-2-16,-4-5-8 0,4 2-11 0,3-1-4 15,-2-1-5-15,4-3-5 0,2 0-2 0,2-2-9 16,2-3-2-16,1-2 2 0,2-2-1 0,-1-1-3 16,2-9 2-16,-1 0 0 0,-1-2 2 0,2-8 1 15,-3-2 1-15,0 0 2 0,-8 0 0 0,0 4-6 0,-4 1 5 16,-1-1-3-16,-2 6-9 0,-5-2-19 0,2 0-22 15,0 7-29-15,-1 0-34 0,-2 1-44 16,1 3-39-16,-1 0-42 0,-2 5-54 0,0 1-62 16,2 1-64-16,0 4-240 0,1-3-732 0,3 0 324 0</inkml:trace>
  <inkml:trace contextRef="#ctx0" brushRef="#br0" timeOffset="16029.32">24174 1730 6432 0,'8'-18'155'15,"-1"2"-79"-15,-2 5-7 0,-2 0 5 16,0 5-4-16,1 0-4 0,-4 2-20 0,3-1-14 0,-2 2-8 15,3 0-9-15,-4 3-7 0,0 0-4 0,0 0 3 16,2 11 0-16,0 5-2 0,-2 10 0 0,0 4 2 16,-2 3 2-16,-2 13 1 0,1 2-2 0,0-12 1 15,-3 10-11-15,-2 3-29 0,-1-16-24 0,2-2-24 16,1 3-19-16,1-4-15 0,0-4-19 0,1-8-13 16,-1-1-6-16,2-5 4 0,-1-3 16 0,2-1 18 15,0-4 22-15,-1-4 7 0,3 0 14 0,0 0 2 16,-4-19 12-16,4 2 6 0,2-11 10 0,-2-3 17 15,1-4 4-15,4-14 10 0,-1-3 6 0,3 0 11 0,-1 16 13 16,3-12 20-16,-3 14 13 0,3 3 7 16,-3 1 3-16,6 3-4 0,-3 2-7 0,2 2-5 15,1 4-7-15,-1 6-5 0,3-4-7 0,-1 5-3 0,6 1-4 16,0 1 0-16,8-1-5 0,2 0-2 16,-1 9-3-16,6-5-8 0,-1 6-25 0,-4-2-35 15,6 6-64-15,-3-3-57 0,-13 0-76 0,-1 5-76 16,-4 0-84-16,-6 5-370 0,-2-1-847 0,-6 4 376 15</inkml:trace>
  <inkml:trace contextRef="#ctx0" brushRef="#br0" timeOffset="16185.9">24103 1970 258 0,'3'3'293'0,"2"0"-17"0,4-3-17 15,4-3-21-15,16 3-19 0,4-3-25 0,4-1-20 16,17-1-19-16,1 0-13 0,-2 1-19 0,-14 3-39 15,13-5-57-15,-20 2-78 0,0 2-73 0,-4-1-99 16,-8 1-118-16,-3-1-370 0,0-1 165 0</inkml:trace>
  <inkml:trace contextRef="#ctx0" brushRef="#br0" timeOffset="17230.41">24709 1918 105 0,'0'0'276'16,"9"0"6"-16,-9 0 5 0,0 0 1 0,0 0 6 15,0 0-7-15,0 0 1 0,5 1-7 16,-5-1-14-16,0 0-13 0,0 0-15 0,0 0-15 0,0 0-19 15,6 1-14-15,-6-1-12 0,0 0-14 0,9 0-3 16,-9 0-2-16,8 2-8 0,-8-2-7 0,10 0-8 16,-10 0-10-16,7 0-5 0,-7 0-2 0,6 0 5 15,-6 0 8-15,0 0 9 0,0 0 4 0,0 0 6 16,4-4 0-16,-4 4-18 0,-1-8-7 0,-6 1-27 16,3 0-10-16,-6-1-13 0,1-1-9 0,0 1-6 0,-9 0-4 15,0 3-13-15,-1-1-8 0,1 5-7 0,0 2-4 16,-3 4-4-16,4 0-2 0,1 2-6 0,-2 4-3 15,4 0-2-15,-2 4-4 0,5 1-4 16,2 1 2-16,0 3-4 0,5 0 4 0,4-2 1 0,0 7-3 16,1-4-1-16,8-1 3 0,-1-2 1 0,2-2 0 15,4-1-1-15,7 2 0 0,-3-8 5 0,1 3 1 16,0-5 2-16,1-1 1 0,1-5 1 0,8 2-4 16,-10-6 0-16,4-3-1 0,3-2 4 0,-1-4 3 15,-7 3 10-15,8-5 5 0,-4-3 0 16,-2 0 1-16,3-1 3 0,-4-4 8 0,-1 0 1 0,0 1 0 15,-4-4 4-15,3 4-2 0,-4-1-3 0,-1 6 19 16,-3 3-5-16,-2 1-18 0,-2 4 2 0,0 1-6 16,0 0-6-16,-3 4-6 0,1-1-8 0,0 2-8 15,-1-1-7-15,-2 3 1 0,0 0 4 0,7 9-1 16,-4 2-2-16,-2-1-3 0,3 8 5 0,-1 1-1 16,1 0 2-16,-3 8-3 0,6-2 3 0,-7-4-8 15,2-4-11-15,1 3-1 0,-1-2-4 0,3 0-5 0,-4-4-5 16,3-3 4-16,0 0-7 0,-3-1 6 15,2-5 3-15,-2 2 4 0,3-4 13 0,0 0-1 16,-4-3 4-16,15-5-4 0,-1-3-1 0,3-2 1 0,6-6 3 16,-2-4-1-16,1 3 2 0,1-3-4 0,-5-1 14 15,5-1-12-15,-2 0 5 0,-1 2-3 0,-1 1 2 16,-5 4 3-16,-1 4 2 0,-4 3 4 0,1 1-10 16,-2 3 9-16,-3-1-2 0,-1 2-8 0,0 1 1 15,0-1-10-15,-4 3 1 0,9 1 5 16,-9-1-1-16,10 7 3 0,-2-3 0 0,0 4-10 15,0-1 13-15,-1 3-2 0,0-3-2 0,1 5 3 0,1-4 4 16,-3 5-2-16,3-4 5 0,1-1 1 0,1 1 3 16,-4-4-2-16,5 1 3 0,-2-1-1 0,-1-3 5 15,2 1-1-15,-2-6-1 0,0 3 4 0,3-5-4 16,-2-2-3-16,-1 1-3 0,1-3 0 0,-1-7-5 16,-2 1 2-16,-2-2-2 0,0-2-11 0,-3 0 10 15,-2-5-1-15,0-1 0 0,-2 8-1 0,-2 2-3 16,0 3 2-16,2 0-5 0,-1 3-1 0,-1 3-2 0,3 0-8 15,0 1-7-15,-3 4-7 0,4 1 11 0,-8 8 1 16,2-1-1-16,-2 8 6 0,-1 2-3 16,-4 0-7-16,3 5 8 0,1 3-10 0,-1-2 6 0,2 1-1 15,4-5-1-15,3 5 1 0,-2-4 1 16,3-1 1-16,3-3 5 0,-2 1 0 0,3-6 7 0,0-1-2 16,1-1 10-16,1-1-4 0,2-4 6 15,1-1 0-15,0-3 0 0,5-2 4 0,4-2 1 16,1-4-1-16,0-2-8 0,7-2 8 0,-4-3-1 15,1-2 4-15,-2 0 0 0,1-2 9 0,-3-3 2 16,-1 0 3-16,0 1 4 0,1 1 7 0,-7 7 9 0,-3 5 4 16,-2 0-3-16,0 1-6 0,-2 2-13 0,-3 0-1 15,2 3-16-15,1 2 2 0,-5 0-5 0,8 8 2 16,-4 1-2-16,0 5 0 0,0 6 0 0,1 3-4 16,0 4 8-16,-2-2 1 0,3 1-4 0,-1 1 0 15,1-1 2-15,4 0 1 0,1 0 1 0,4 2-3 16,0-4 2-16,7-2 2 0,-3-2 2 0,8-7-1 15,-1 0 6-15,2-5 2 0,0-4-8 0,2-2 0 16,1-4-7-16,1-3-8 0,-6-2-16 0,0-3-22 16,0-2-24-16,-8 3-45 0,-3-3-63 0,-1-1-68 15,-5 1-81-15,-1 1-78 0,-7 1-84 0,-2 2-53 16,-7-1-329-16,-10 4-940 0,-9-2 416 0</inkml:trace>
  <inkml:trace contextRef="#ctx0" brushRef="#br0" timeOffset="17728.14">23872 2865 3289 0,'9'-13'246'0,"-3"-2"-17"16,2 5 0-16,-3 1 12 0,3 0-21 0,-5 1-8 15,1 3-19-15,-1 1-23 0,-1 0-27 16,1 2-10-16,-3 2-14 0,3-4-16 0,-3 4-14 0,2-2-10 16,-2 2-10-16,0 0-6 0,0 16-3 0,-1-6-3 15,0 7-1-15,-2-1-2 0,0 4 2 0,1 8-3 16,-1 2-2-16,1 2-1 0,0-1-2 0,1-2-1 16,1 2-2-16,3 1-3 0,-2-4-3 0,4-1-3 15,-1 0 0-15,1-8-1 0,-1-1-4 0,5-2 2 16,0-1 4-16,2 0-7 0,3-8 2 0,2 4-1 15,4-7-2-15,-1-3-1 0,7-5-4 0,7-2-3 16,-6-5 1-16,7-2-5 0,-3-3-21 0,2-1-23 16,-1-3-30-16,-4-4-39 0,11-8-62 0,-3-1-81 15,-3-2-71-15,-2-2-79 0,-9 7-85 0,-4 1-389 0,-1-2-934 16,-7-1 414-16</inkml:trace>
  <inkml:trace contextRef="#ctx0" brushRef="#br0" timeOffset="17882.78">24106 2689 138 0,'-5'3'223'16,"-2"-1"-16"-16,7-2-15 0,-5 2-6 0,4 1 1 15,1-3 0-15,6 6-10 0,6-2-16 0,8 1-15 16,10 1-16-16,3-5-12 0,1 1-30 0,0 0-49 16,3 3-74-16,-8-3-97 0,-6 3-204 0,-3-4-363 15,-7-1 161-15</inkml:trace>
  <inkml:trace contextRef="#ctx0" brushRef="#br0" timeOffset="18031.99">24041 2975 256 0,'2'5'298'16,"7"2"-10"-16,5-2-24 0,4-1-25 0,14-3-22 16,6 0-21-16,12-1-22 0,5-4-24 15,4-5-33-15,-3-1-49 0,0-2-66 0,-2 3-89 0,-4-4-113 16,-16-1-131-16,0 1-358 0,-4-2 159 0</inkml:trace>
  <inkml:trace contextRef="#ctx0" brushRef="#br0" timeOffset="18219.5">24849 2617 98 0,'3'-12'475'0,"0"2"-3"0,-1 2-7 16,-1 1-12-16,-1 3-28 0,4-1-34 0,-4 4-36 16,0 1-39-16,3-6-36 0,-3 6-32 0,0 0-24 15,0 0-24-15,11 16-18 0,-1-1-19 0,0 9-16 0,2 3-10 16,1 4-16-16,-3-1-11 0,0 3-10 0,3 13-8 15,-2 2-7-15,-4-12-9 0,1 8-5 0,-3 2-28 16,-4-12-33-16,-2 3-41 0,-3-2-51 0,-4 0-67 16,-8 8-52-16,-7 0-59 0,-8-2-72 0,-3-6-86 15,-9-4-293-15,-4-6-771 0,-3-5 341 0</inkml:trace>
  <inkml:trace contextRef="#ctx0" brushRef="#br0" timeOffset="18431.41">23361 2595 104 0,'-37'10'335'0,"1"2"-22"16,-9 14-12-16,3 3-15 0,2 5-18 0,8 5-26 16,7 8-19-16,2-3-18 0,9 11-22 0,10 4-12 15,7 24-16-15,16-3-13 0,-1-22-11 0,16 21-5 16,12-6-17-16,9-4-28 0,-11-23-64 0,18 14-74 15,-12-19-91-15,1-5-116 0,5-2-224 0,-1-8-528 16,0-6 234-16</inkml:trace>
  <inkml:trace contextRef="#ctx0" brushRef="#br0" timeOffset="19389.43">22810 2116 320 0,'1'-3'349'16,"2"-1"-3"-16,1 1-1 0,-3-2 1 0,-1 5-16 16,1-7-7-16,0 5-15 0,-1 2-17 0,2-5-31 0,-2 5-4 15,1-3-18-15,-1 3-16 0,0 0-29 0,0 0-19 16,4-3-14-16,-4 3-23 0,0 0-16 16,0 0-5-16,0 0-19 0,4-1-19 0,-4 1-3 0,0 0-6 15,0 0-10-15,0 0-8 0,0 0-13 0,0 0-2 16,0 0-5-16,0 0-1 0,1 9-5 0,3-6-7 15,-1 4 5-15,1-2-2 0,-1 0-2 0,2 6 0 16,-1-5-1-16,0 3-5 0,0-4 0 0,0 3-1 16,2-1 1-16,-2-2 0 0,-2-1-3 0,1 2-2 15,1-2-1-15,-2-2 1 0,2 2 1 0,-1 0-1 16,-3-4 4-16,4 1 0 0,-3 5 2 0,-1-6 1 16,1 2-6-16,3 1 9 0,-4-3 13 15,0 0 10-15,0 0 11 0,0 0 9 0,0 0 10 0,0 0 7 16,0 0-9-16,0 0-7 0,6-10-7 0,-6 5-4 15,0-1-5-15,0-2-7 0,0-4-4 0,-2-1-6 16,0-5-3-16,0 3-2 0,-3-9-4 0,2-1 2 16,-3-1-7-16,1-3 1 0,-2-6-3 0,-1-11 2 0,1 11-6 15,3 1-3-15,2-1 1 0,-2 6-1 0,1 3-2 16,1 9 2-16,0 0-5 0,0 7-30 0,0 1-40 16,2 2-60-16,0-1-104 0,-2 4-119 0,2 1-131 15,0 3-410-15,0 0-965 0,0 0 428 0</inkml:trace>
  <inkml:trace contextRef="#ctx0" brushRef="#br0" timeOffset="20714.16">30508 1534 3897 0,'-7'-16'318'15,"0"6"-62"-15,0 1-65 0,2 4-47 0,1-3-32 0,-1 4-22 16,4 0-26-16,-2 1 2 0,1 0-31 0,-1 0-16 16,3 3-2-16,0 0-3 0,-6 13 3 0,3 5-6 15,-2 10 0-15,1 4 0 0,0 15 2 0,-2 5 0 16,0 2 0-16,-1 0 0 0,2 2 2 0,0-2 1 15,0 0-2-15,-4-2 2 0,4 0 1 0,-3-2 3 16,-1-2-26-16,4-2-32 0,-4-15-48 0,3-2-69 16,-3 1-57-16,-4-6-74 0,9-7-71 0,-1-2-358 15,0-6-772-15,-3-4 342 0</inkml:trace>
  <inkml:trace contextRef="#ctx0" brushRef="#br0" timeOffset="20899.66">29981 1794 20 0,'-4'-19'461'0,"2"1"-38"16,1 4-14-16,1 1 11 0,1 2 4 0,-2-1-13 16,8 1-29-16,2-2-39 0,12-6-35 0,-5 7-29 15,12-3-26-15,8 1-30 0,14-1-24 0,6 1-21 16,0 6-15-16,12 1-19 0,-12 2-23 0,3 0-40 16,-1 5-47-16,-19 0-58 0,1 2-81 0,-3 0-84 15,-1 4-78-15,-3 0-91 0,-3 5-365 0,-9-4-782 16,-2 3 347-16</inkml:trace>
  <inkml:trace contextRef="#ctx0" brushRef="#br0" timeOffset="21206.85">30665 1924 1993 0,'-7'11'160'0,"1"-2"-77"0,2 1-42 0,2-3-24 16,-5 0 48-16,5-2 44 0,-2 0 10 0,0 0 5 16,2 0-2-16,-2 2 4 0,0-1 16 0,1 1 14 15,0 2 5-15,-1 1-1 0,0 4-8 0,1-4-6 16,2 4-15-16,0 2 1 0,2 2-10 0,-1 1-2 15,4 0-16-15,1-1-11 0,1 1-4 0,2-2-6 0,4-2-4 16,-1-1-5-16,8 3-2 0,-1-5-6 16,4-5 6-16,-2-4-9 0,8-1-4 0,0 2-5 15,-1-8 2-15,4-5-2 0,-4-1 8 0,-2-2 4 16,-3-4 1-16,2-2 5 0,-5-3 6 0,-2-3 2 0,-3-3 0 16,-4 1 2-16,-2 0 3 0,-2 0-4 0,-3 7-11 15,-6 1-9-15,-4 0-9 0,-1 0-10 0,-3 4-3 16,-6 0-5-16,-7 0-5 0,-3 0-8 0,-6 5-14 15,-2 2-21-15,2 2-23 0,-2 2-25 0,3 1-43 16,4 2-46-16,7 3-61 0,0-1-56 0,3 3-57 16,8-1-70-16,0 1-68 0,1 0-284 15,8 0-807-15,2-2 357 0</inkml:trace>
  <inkml:trace contextRef="#ctx0" brushRef="#br0" timeOffset="21399.08">31121 1717 242 0,'26'-25'402'0,"-1"0"-2"0,-7 2 0 0,-3 6 12 15,-6 3 11-15,0 4-15 0,-4 3-29 0,-1 1-42 16,1 1-40-16,-2 1-39 0,-2 4-29 0,-1 0-23 16,5 9-21-16,-3 7-17 0,-5 10-18 0,-2 9-14 15,0 12-10-15,-6 2-16 0,5 2-9 0,-1-1-8 16,1 1-7-16,1 3-7 0,1 2-7 0,3-6-11 16,2 5-37-16,-7-1-51 0,2-4-72 0,-1-2-75 15,1-13-78-15,0-1-66 0,3-5-77 0,-1-2-359 0,0-10-815 16,2-6 361-16</inkml:trace>
  <inkml:trace contextRef="#ctx0" brushRef="#br0" timeOffset="22067.71">31083 2060 367 0,'-3'-16'469'0,"2"1"-24"0,1 5-9 0,-3 1 8 16,3 2-4-16,2 0-26 0,0-1-42 0,5 1-37 15,2 2-37-15,8-2-32 0,5 2-28 0,11-2-25 16,7 6-18-16,12 1-20 0,4 0-20 0,-2 3-14 0,1 1-16 15,-14 1-8-15,12-3-14 0,-19-1-9 0,3 1-8 16,-4 1-9-16,-2-3-6 0,-3 0-4 0,-7 0-4 16,-1-3-1-16,-1 1 10 0,-7 0 14 0,-1-1 20 15,-1-1 10-15,-1-2 10 0,-2 4-3 0,-3-1-4 16,0 1-14-16,0-2-13 0,-4 0-18 0,0 0-10 16,0 4-10-16,-8-6-9 0,1 2-7 0,-6 4-3 15,-1 0-6-15,-4 4-7 0,-2 2-5 0,-8 6 1 16,-2 1-2-16,6 4-1 0,-8 2 3 0,4 0-10 15,1 6 0-15,5-3 4 0,3 3-6 0,4-1-3 16,4 1 3-16,0 1-2 0,9-6 5 0,-1 6-6 16,4-6 4-16,2-3-5 0,2 0 1 0,2-7-3 15,-1 1 5-15,3-3 7 0,0 0 3 0,1-4 2 16,3-4-2-16,2-5 0 0,4 0-14 0,0-5 6 16,5-6 5-16,-3-2-4 0,1-1 7 0,-3-3-6 15,3 0-3-15,-4 1 1 0,-2-1-5 0,0-2 7 16,-7 7-4-16,-2 4-1 0,2 3-3 0,-2 1-3 15,-2 1 2-15,-1 2-8 0,-1 1-1 0,1 3-10 16,-1-3 1-16,-2 5-3 0,-1 0 1 0,0 0 5 16,6 7 1-16,-4 0-2 0,-1 3 4 0,0 2 5 0,-1 7-3 15,1-2 6-15,3 2-2 0,-4-1 10 16,4-1-8-16,1 0-8 0,-1-4 12 0,8 3-6 16,-1 0 10-16,7-1-1 0,6-5 1 0,7 2 7 0,3-7 1 15,6-5-4-15,16-3 1 0,-1-6-7 0,0-3 13 16,-4-10-7-16,0 2 3 0,-1-6-1 15,-6-5 3-15,-1-6-10 0,-3-7-10 0,-4-4 6 0,7-28-2 16,-10-1-2-16,-11 20-4 0,-6-26 0 0,-5 28-1 16,-9 6-1-16,1 12-2 0,-4 2 2 0,-3 4-1 15,-3 2-1-15,-4 3-2 0,-3 5-11 0,0 8 4 16,-4 1 6-16,-3 6-4 0,2 3 2 0,-14 6 0 16,7 11 3-16,-3 10 5 0,-10 16 0 0,0 8 0 15,-2 26 6-15,18-17 2 0,0 26-5 0,9-2 4 16,13-23 3-16,7 30-8 0,7-3-1 0,2-25-30 15,12 24-42-15,1-4-44 0,-12-22-50 0,3 0-79 16,-2 0-101-16,-5-2-113 0,-3-8-531 0,-6-12-1083 16,-6-2 479-16</inkml:trace>
  <inkml:trace contextRef="#ctx0" brushRef="#br0" timeOffset="26851.66">1527 5794 22 0,'1'-12'411'0,"-1"5"-7"0,-1-5-17 15,-2 3-15-15,2-2-17 0,-2 4-20 0,-2 0-20 16,1 2-20-16,-1 1-22 0,-5-1-28 0,-2-1-21 16,2 6-22-16,-9 0-21 0,-4 5-18 0,-4 2-13 15,-1 8-16-15,0-1 12 0,-4 10-10 0,6-2-15 16,-12 9-10-16,1 1-10 0,4 4-5 0,2 1-10 16,4 4-7-16,7 1-1 0,2 3-4 0,7-9-7 15,-1 9-4-15,4 2-7 0,8-13-1 0,4 2-3 16,4-4-3-16,3-1 2 0,6-2 4 0,6-5 12 15,1-1 4-15,9-4-1 0,13 0-2 0,8-6-1 16,1-9-5-16,4-4-3 0,2-10-3 0,2-4-8 0,-1-4 0 16,0-10-6-16,18-13-5 0,-26 7-4 0,21-18-1 15,-30 14-4-15,-3-5 0 0,11-23-1 0,-23 17 3 16,-5-3-9-16,-5-6-3 0,4-26 2 0,-10 1-3 16,-9 22 0-16,3-19 5 0,-13 22 6 0,-3 0 3 15,-2 8 3-15,-4-1-3 0,-1 19 5 0,-2 1 1 16,-4 4-9-16,-4 3-5 0,-7 7-4 0,0 4-2 15,-2 4-5-15,-6 2-3 0,-10 5-2 0,-4 7-2 16,1 11 0-16,3 5 10 0,0 10-14 0,2 4 7 16,3 8-8-16,-10 21 0 0,22-16-2 0,2 6 0 15,-6 20-2-15,22-18 3 0,3 0-1 16,6 27 2-16,2-23-1 0,15 24 5 0,9-4 12 16,-2-24-13-16,8-2 0 0,18 24 1 0,-6-28 2 0,20 19-4 15,1-8 3-15,-14-20-2 0,18 16-2 0,-18-17 6 16,3-4-4-16,-2 3 0 0,-6-5 1 0,-3 1 0 15,-15-7-3-15,-3 1 3 0,0 0-4 0,-5 0 2 16,-6-1-4-16,-7-3-4 0,-5 1-12 0,-7-1-13 0,-6 1-16 16,-2-5-30-16,-8 2-44 0,-5-6-65 15,-2-3-89-15,-12 3-95 0,-4-2-112 0,-1-5-473 0,-3-6-1034 16,3-4 458-16</inkml:trace>
  <inkml:trace contextRef="#ctx0" brushRef="#br0" timeOffset="28616.17">644 9574 35 0,'0'0'536'0,"0"0"-25"16,0 0-22-16,0 0-21 0,0 0-18 0,0 0-25 0,0 0-28 15,0 0-31-15,0 0-31 0,0 0-38 0,0 0-28 16,0 0-28-16,0 0-21 0,0 0-18 16,0 0-10-16,0 0-6 0,-7 67-14 0,-2-40-14 15,0-1-9-15,-1 1-16 0,1 0-8 0,-1-1-11 16,1 0-21-16,1 1 3 0,3-7-9 0,-4 4-12 16,4-7-7-16,-1 1-7 0,3-2-2 0,3-16-9 0,-6 23-3 15,6-23 8-15,-3 17-17 0,3-17-1 0,0 0 2 16,-4 13 4-16,4-13-4 0,0 0 23 0,0 0-6 15,0 0-2-15,0 0-10 0,0 0 2 0,0 0-8 16,-2-72-3-16,6 41-2 0,-1-2 10 0,-1-2-11 16,2 0 5-16,2-15 0 0,-1 16 10 0,-2 0 19 15,5 4 6-15,0 2 12 0,-3 8-36 0,-2 4-48 16,2 6 0-16,-5 10 0 0,5-17 0 0,-5 17 0 16,0 0 0-16,10-16 0 0,-10 16 0 0,0 0 0 15,0 0 0-15,0 0 0 0,0 0 0 0,45 45 0 16,-31-19 0-16,5-1 0 0,0 6 0 0,1 0 0 0,4 12 0 15,-4-13 0-15,2-1 0 0,6 14 0 16,-7-13 0-16,6 8 0 0,-7-11 0 0,2 2 0 16,-3-3 0-16,1-5 0 0,-1-2 0 0,-6-5 0 15,0-4 0-15,-3-2 0 0,-1-3 0 0,2-1 0 0,1-4 0 16,-2-3 0-16,7-4 0 0,0-5 0 16,-1-10 0-16,5-4 0 0,-5-3 0 0,3-16 0 15,-1 1 0-15,-5-5 0 0,-4-2 0 0,-2-3 0 0,-4 1 0 16,1 0 0-16,-1-3 0 0,-6 10 0 0,1 12 0 15,-1 2 0-15,3 5 0 0,-2 10 0 0,-1 0 0 16,2 7 0-16,-2 0 0 0,2 2 0 0,-2 1 0 16,2 2 0-16,0-1 0 0,1 2 0 0,0 4 0 15,0-5 0-15,0 5-250 0,0 0-176 0,11 9-52 16,-2 0-61-16,3-2-91 0,3 5-348 0,0-1-1060 16,2 1 469-16</inkml:trace>
  <inkml:trace contextRef="#ctx0" brushRef="#br0" timeOffset="29093.3">1487 9443 281 0,'0'0'459'0,"4"-6"-34"0,-3 4-33 0,-1 2-29 15,0 0-18-15,0 0-30 0,0 0-28 0,0-3-26 16,0 3-11-16,-1 11 4 0,-3 3-3 0,-1 6-8 16,1 6-16-16,-5 2-16 0,5 2-11 0,3 2-23 0,-2-1-14 15,6 3-15-15,-3 0-13 0,5-3-11 16,5 1-10-16,-2-1-9 0,5-2-10 0,5-4-5 15,1 6-5-15,0-7-5 0,5 2-5 0,2-6-5 16,1-5 7-16,-1-1 1 0,1-3 3 0,4-5-2 16,1-6-5-16,0-5 0 0,0-4-8 0,0-5-4 15,0-2-3-15,-2-6-5 0,6-10-2 0,-4-6-6 16,-3 0-6-16,-4-6-4 0,-9-6-14 0,-2-1 7 0,-6-10 0 16,-1-23-2-16,-9 30-5 0,0-4-13 0,-5 3 8 15,-3-1-2-15,-3 5 4 0,2 16 1 0,-6 5 5 16,2 3-5-16,-3 5-3 0,1 2-5 0,1 7-2 15,-5 5-1-15,3 3-13 0,-2 2 12 0,-3 4 4 16,-3 6-13-16,1 3 0 0,0 11 1 16,0 6 0-16,-2 10 0 0,12-5 1 0,-3 12-1 15,5 10 2-15,7-3 3 0,3 0-5 0,9 4 0 0,6-1 1 16,7-1 7-16,2-2-2 0,11-5-2 0,5 0 1 16,3 0 2-16,1 0-3 0,7-3-2 0,-10 0 6 15,0-4-1-15,-3-4-1 0,-9-9 0 0,-4-2-4 16,-4-2 2-16,-1 0-3 0,-9-5 4 0,-1-2-3 15,-3-2-1-15,-1 2 6 0,-6 0 2 0,-2-2 3 16,-5 1 0-16,-7-2-3 0,-11 4-9 0,-3-4-42 16,-7-2-47-16,-13 2-77 0,-4-7-111 0,3 0-121 15,0-2-129-15,13-3-483 0,-11-6-1093 0,14 2 483 16</inkml:trace>
  <inkml:trace contextRef="#ctx0" brushRef="#br0" timeOffset="30601.17">430 8003 202 0,'0'0'369'0,"0"0"-34"0,0 0-19 0,0 0-46 15,0 0-18-15,0 0-23 0,0 0-6 0,74-4-20 16,-37 2-12-16,13-4-10 0,9 4-11 0,7-5-2 16,28 3-8-16,-2 3-8 0,-2-7-12 0,4 3-6 15,-4 1-13-15,1 0 10 0,10 2-1 0,1-3-1 16,6 1-1-16,1-1-3 0,5 0 0 0,1 2-2 16,2-1-2-16,4 0-2 0,-1-3-2 0,4 3-2 15,6-1-6-15,6 0-4 0,-2-1-6 0,6 1-5 16,6 0-4-16,5 3-5 0,3-5-6 0,9 2-5 15,2 2-8-15,1-4 5 0,5 4-10 0,7 0-6 16,2 2-4-16,8-2-6 0,-3-1-1 0,-4 4-6 16,15-1-4-16,-2 2-6 0,0-2 1 0,7 1-1 15,-3-3-4-15,-1 3-5 0,4-1-2 0,-2-2 2 16,-1 2-1-16,-4 0-3 0,12-3-4 0,-4-1 3 16,7 2-1-16,6-5-4 0,1 1 1 0,-3-3 4 15,7 3-4-15,5-4-3 0,1 2-3 0,0-3 4 16,7 1 2-16,5 0 2 0,-2-2-3 0,11 3 0 15,-1-6-2-15,1 5-1 0,-2 5 7 0,7-7-3 0,4 4 3 16,-16 2 4-16,13-3-2 0,-3 2 1 0,3-1-2 16,0 2 5-16,-1 6 2 0,2-4-6 15,-11 2 10-15,2 1-3 0,-3 2-3 0,3-3-4 0,-8 6 4 16,4-3-4-16,-2 2-4 0,0-2 6 0,-2-2-3 16,3 2-6-16,-1 2-1 0,2-4 2 0,10 5 6 15,-6-9-11-15,-9 5 6 0,6 2-2 0,1-1-4 16,1 0-1-16,-7 3 5 0,6-6-5 0,-1 6 7 15,-6-1-6-15,-2 0 30 0,1 0 7 0,-4 4-6 16,-6 2 7-16,8 0 2 0,-11-1-15 16,4 4-8-16,-6-6 17 0,5 4-7 0,0-3 0 0,-4 3-7 15,0-2 4-15,5 3-4 0,3-3-23 0,1 1 19 16,-4-2 6-16,5-1-9 0,1 1 0 0,0 1-8 16,-2-3 10-16,7 0-7 0,-1 3-5 0,-1-7 3 15,4 9-5-15,4-4 1 0,-3 2-5 0,-6-1 7 16,5 2-2-16,-6-3-1 0,-9 2-6 0,-1 6 8 15,-3-3-1-15,1 2 3 0,-9-3 15 0,-3 1-8 0,0 6-4 16,-4-3-3-16,-6-1-2 0,-5 2 4 16,9-3 4-16,-4 3-6 0,-2-2-3 0,-7-1 3 15,3 2-4-15,1-4-11 0,-4-2 15 0,-4 9-6 0,-6-7 9 16,4 4-22-16,-9-1 17 0,-6 0 31 0,-3 3-18 16,-10-4 8-16,-6 4 3 0,-2 0 7 0,-11-1-2 15,-5 0-3-15,-8-6-3 0,-10 6 5 0,-7 1-15 16,-7-7-20-16,-6 5 0 0,-28-3 0 0,27 0 0 15,-36-4 0-15,-4 0 0 0,-1-4 0 0,-14 2 0 16,-3-4 0-16,-3 1 0 0,-10 0 0 16,-2-4 0-16,-3 4 0 0,-4-1 0 0,-2-3 0 0,-4 3 0 15,2-1 0-15,-2-3 0 0,-3 0 0 0,1 0 0 16,-3-1 0-16,0 1 0 0,1-1 0 0,-1 0 0 16,1 0 0-16,-3 2 0 0,2-4 0 0,-2 7 0 15,-2-4 0-15,2 4 0 0,2-4 0 0,-4 0 0 16,2 4 0-16,0 0 0 0,-5-5 0 0,2 4 0 15,-3 0 0-15,-5 2 0 0,-3 0 0 0,-2-1 0 0,-5 0 0 16,1 3 0-16,-1-3 0 0,-7 0 0 0,5 2 0 16,0-2 0-16,4-2 0 0,-4 2 0 15,3-4-77-15,0 0-371 0,-1 0-140 0,0-5-592 16,-4-6-1278-16,-2-2 566 0</inkml:trace>
  <inkml:trace contextRef="#ctx0" brushRef="#br0" timeOffset="32340.92">936 4751 47 0,'-6'-1'317'0,"3"-3"-23"0,3 4-24 0,0 0-19 16,-10 0-20-16,10 0-21 0,0 0-23 0,0 0-11 15,0 0-19-15,0 0-5 0,0 0 8 0,35 5 0 16,-3-6-4-16,7-3-5 0,17 1-6 0,4 0-8 16,7-3-5-16,30-5-5 0,-8-2-12 0,7 5-7 0,4-6-11 15,7 5-6-15,-1-2-5 0,0 2-5 16,3-1-6-16,3 1 0 0,3-1-1 0,7 5-6 15,2-4-1-15,9 0-8 0,2-2-2 0,2 4 4 0,1 0-15 16,0-1-2-16,8 2-6 0,2 0-2 0,-4 2-4 16,3-2-12-16,4-3 14 0,0 1-7 15,2 2-4-15,5-2 5 0,-4 4-4 0,2-2 0 16,5-6-2-16,6 2 4 0,4 1 0 0,1 0-5 0,1-1 2 16,2-2 1-16,4 2 0 0,-1-2 1 0,2-4-3 15,2 5 7-15,-2-1-2 0,8-5-5 0,-2 2-2 16,-2 0 0-16,0-1 9 0,1 0-6 0,2 2 5 15,-2-1-9-15,-2 1-5 0,1 0 4 0,4-3-1 16,2 3-2-16,-2 2-4 0,-5-5 9 16,2 3-8-16,3-2-2 0,0-1-2 0,2 0-5 15,-5 1 9-15,7 2-4 0,1 0 1 0,-3 1-5 0,0-1-6 16,0-1 8-16,0 1-2 0,2 3-3 0,1-3-1 16,-5 2 3-16,2 0-1 0,-2 3 1 0,-1-1-3 15,-2 0-2-15,-6-1 5 0,5 2 2 0,-4 2-4 16,-2-4 2-16,-6 0 6 0,2 2 4 0,2 0 7 15,0 1-8-15,-3 0-3 0,-2 1 2 0,3-4 1 16,1 3-3-16,-1 1 1 0,7-2-2 0,-7-2 1 16,6 4-3-16,-1 0 2 0,0-8-7 0,5 10 3 15,-4-4 3-15,4 0 1 0,0 3 5 0,-2 0 6 16,-6-1 4-16,-2 3 9 0,5-1 2 0,0 3 1 16,-6 0-2-16,0-1 0 0,-7 3 1 0,7 0-3 0,-3 3-2 15,2-6-5-15,3 6-4 0,-1-3 3 0,2-3-4 16,5 6-1-16,0-1-4 0,-2-2 1 15,2 1-1-15,5-4-1 0,8 6-4 0,-15-2-1 16,0 3 3-16,-3 0-3 0,4-1-7 0,-4 2 7 16,2-3-2-16,-5 2 2 0,-1 2-2 0,2 3-1 0,-1-3-2 15,-1 2 2-15,-5-2 1 0,-2 3-2 16,5-3-1-16,-6 1 5 0,2 3-6 0,-3-4 2 0,2-1-2 16,2 6 0-16,3-7-1 0,-1 0-1 0,2 3 8 15,-1-4-3-15,9 2-3 0,-1 0 3 0,1 2-4 16,-2-4 3-16,2-1-1 0,1 5-3 0,2-3 1 15,-2 1-3-15,-1 0 4 0,-3-2 0 0,5 1-2 16,5-1 1-16,-12 2-2 0,-4-2 5 0,1-1-2 16,0 5 0-16,0-2 0 0,-6 0-2 0,-5-2 5 15,2 1-2-15,4 1-2 0,-3-1 0 0,0 1-2 16,-2-2 4-16,3 0 2 0,1-3-3 0,2 1-1 16,-1 5-1-16,-5-8 1 0,1 5 1 0,5-4-2 15,-4 2 1-15,3-2-2 0,-5 4 0 0,-10-4 4 16,6 4-3-16,7-3-1 0,-11 2 0 0,-1-2-2 15,-8 0 3-15,-3 0 1 0,-2 3-3 0,-2-3 4 16,-3 2-7-16,-5-2 2 0,-2 0 0 0,-2 0-1 16,-2 0 2-16,2-2 0 0,-3 2 1 0,6 0 0 15,-5 0-4-15,-4 0 1 0,-3 0 1 0,-2-3-1 16,-3 3 1-16,2-2 0 0,-6 4-2 0,-2 1-1 16,-2 0 2-16,-6 2 0 0,-5-4 4 0,-29 3 1 15,5-1 7-15,-1-2 4 0,-3 7 3 0,3-4 4 0,-5 2 1 16,-7 2 0-16,0-3 0 0,-5 5 3 0,-12-9-4 15,-4 4-5-15,-4 0 0 0,1 1-2 0,-4-1 2 16,-10-1-3-16,-17-4-4 0,0 0 0 0,0 0-2 16,0 0-29-16,0 0-27 0,0 17-55 0,0-17-67 15,0 0-80-15,0 0-86 0,0 0-120 0</inkml:trace>
  <inkml:trace contextRef="#ctx0" brushRef="#br0" timeOffset="34104.25">485 11202 150 0,'0'0'267'0,"0"0"-7"0,51 20-11 16,-22-16-13-16,7 1-13 0,18 2-12 0,2-2-13 16,9-2-10-16,30-3-8 0,5 4-14 0,-3-4-8 0,1 2-9 15,7-4-8-15,4 0-7 0,2 1-6 0,5 0-5 16,8-2-3-16,1 3-5 0,4 0-6 16,2 0 5-16,0-1 4 0,11-1-4 0,3 1 5 0,5 1-12 15,6-1-8-15,5 1-3 0,5 0-5 0,9-4-8 16,3 5-9-16,6-1-8 0,0-2-3 0,6 0-2 15,11 0-10-15,2 2-4 0,2-6 3 0,6 0-6 16,9 1-4-16,5-1 0 0,4 0-5 0,2 2-1 16,2-3-10-16,2-2 2 0,4 4-1 0,4 2-1 15,-2-5-14-15,-3 2 13 0,1 1-11 0,0 3 4 16,-4-3-1-16,-1 2 1 0,1 2-2 0,-1-5-3 16,-4 5-2-16,0-3 1 0,-3 1 2 0,2 2-4 15,-9-1-2-15,2-1 6 0,2-2-6 0,0 5 1 16,-5-7 1-16,6 0-1 0,5 1 2 0,-1-1-5 15,2 0 4-15,7 0-1 0,3-2-7 0,-2 3 3 16,9-3 9-16,3 4-1 0,-3-3 0 0,1-2 5 16,13 3 1-16,-11 2-2 0,1-2-4 0,1 0 5 15,-2 1 3-15,-7 3-4 0,2-2 0 0,0-3-4 16,2 2 2-16,-2-2 6 0,1 1-5 0,-2 0-4 0,0 0 3 16,-2-5 0-16,3 4 0 0,-4-1-5 15,5-2-1-15,-3 2-2 0,0-3 3 0,2 4-7 0,-4-5 10 16,6 2 0-16,-1 3-3 0,1 2-1 0,-2-2 3 15,6-1-1-15,-4 4-5 0,-5-7 9 0,2 8 4 16,2-1-11-16,-8-2 3 0,4 4-9 0,-5-2 6 16,5 2-2-16,-8-3 2 0,0 1 0 0,-3 0-1 15,-1-1-2-15,-7 1 3 0,-1 1-2 0,0-1 2 16,-1-4-1-16,-5 8 5 0,4-3-5 0,-1 0-2 16,0-3 0-16,0 2 6 0,6 1-2 0,0 3-4 15,-3-6 5-15,2 3-3 0,5 0 0 0,-6-3-5 16,3 3 6-16,2 4-4 0,-3 1 1 0,-1-1-3 15,-4-3 5-15,4 3-1 0,-8 7-2 0,3-7-1 16,-9 3 4-16,1 0-2 0,0-1 0 0,-5 2-3 16,-10-2 3-16,-1-1-2 0,3 1 0 0,-4 3-1 15,-4-5 4-15,-7 2-5 0,1 0 8 0,3-2-11 16,-4 2 4-16,-4 1 1 0,-3-2-2 0,5-1-5 16,-7 6 3-16,0-1-3 0,-6 5 4 0,-4-2-1 15,1-4-1-15,-5 5 0 0,-3-2-2 0,-5 0 7 16,-10-3-6-16,-5 3 0 0,-3 1 0 0,-5-7 1 0,-4 5 0 15,-9-5-2-15,-8 3 1 0,-10 1 1 0,-3-4 4 16,-32 0-5-16,28 4 8 0,-30-4 2 0,-2-1 0 16,-2 1 8-16,1 6-28 0,-1-5 1 0,-4 5 7 15,-3-3-1-15,-13 1 7 0,-12 1 5 0,-26-6 0 16,0 11 2-16,0-11-1 0</inkml:trace>
  <inkml:trace contextRef="#ctx0" brushRef="#br0" timeOffset="35069.85">31177 8224 94 0,'0'0'265'0,"0"0"-13"16,0 0-11-16,-7 2-10 0,7-2-9 0,0 0-6 15,0 0-3-15,-2 2-1 0,2-2-7 0,9 3-1 16,2-3-7-16,9 0-7 0,12 1-13 0,5 0-15 15,22 0-6-15,2 2-10 0,4 0-6 16,3-1-11-16,26 3 4 0,-2 2-19 0,4 1-8 16,0 0-7-16,-4 4-6 0,4-1-7 0,2 3-1 0,-2-3-4 15,0 3-9-15,1 0-2 0,-2-2-4 0,-2 0-16 16,-1 1 6-16,-27-6-6 0,2-1-4 0,-6 3-2 0,-1-4-12 16,-6-3 2-16,-2 0 3 0,-15 1-9 15,-5-5 3-15,-10 0-3 0,-22 2-2 0,28-5-1 16,-28 5 2-16,0 0-3 0,27-1-2 0,-27 1-11 0,0 0-33 15,0 0-39-15,21-11-48 0,-21 11-43 0,0 0-51 16,0 0-78-16,8-13-97 0,-8 13-293 0,0 0-726 16,0 0 321-16</inkml:trace>
  <inkml:trace contextRef="#ctx0" brushRef="#br1" timeOffset="39531.96">4043 4500 39 0,'0'0'304'16,"-2"-5"-13"-16,2 5-12 0,0 0-19 0,-1-4-17 15,1 4-18-15,0 0-19 0,0 0-18 0,0 0-19 0,0 0-20 16,0 0-11-16,0 0 0 0,0 0 15 0,-3 14 6 16,2-1-1-16,-1-1-5 0,-1 5-10 15,-1 1-3-15,4 1-1 0,-2 8 1 0,2-3-2 0,0 4-7 16,0-3-4-16,-2 7-7 0,0-1-4 0,1 0-4 15,-1 6-5-15,2-6-8 0,2 3-1 0,-1 1 12 16,3 0-15-16,-2 2-7 0,-1-3-3 0,1 12-2 16,0-10-3-16,2-2-1 0,0 17-5 0,0-1 6 15,2 0-3-15,3-1 7 0,-5 1-5 0,1 0-4 0,-1 1 11 16,1 2 1-16,0 2 1 0,-1 4-4 16,1-7-8-16,-1 2 0 0,1 4-3 0,-2 1 1 15,-1 1-7-15,2 19 4 0,-1-21-10 0,2 1-5 16,-3 1-5-16,2 24-2 0,-4-25-2 0,8 22-3 15,-7-22-7-15,2-1-1 0,2 2-4 0,4 25-4 16,-3-3-1-16,-2-26 2 0,1 4-2 0,-2-2-1 16,-1 2-5-16,1-1 1 0,0 26-1 0,-3-27-3 0,2 0 3 15,-6-1 2-15,3 3 23 0,-2 0-20 0,-3 22 2 16,1-26 0-16,-1 1-5 0,0 0 4 0,0 0-8 16,-3 26 0-16,0-27-3 0,1-1 2 0,3 3 4 15,-1-3-2-15,-2 2-5 0,0 3 4 0,3-5-3 16,1 1 6-16,2 3-4 0,-5-3 3 0,2 1-8 15,-4 1 3-15,-1-1 1 0,8-2-4 0,-5 3 2 16,3-5 1-16,-1 0-9 0,-2 0 2 0,0-2-2 16,1 0-3-16,-1 0 9 0,3 2-7 0,-2 0 2 15,1 0 3-15,-1 3-3 0,1-3 1 0,-1 0-2 0,2-2-4 16,0-1 3-16,0 2-2 0,4-2-1 0,1-3 9 16,2-1-10-16,1 0 3 0,-2-13-4 0,0 4 2 15,1-3 1-15,0 15 1 0,-2-14 4 16,0 2-4-16,3-3 1 0,-4 2-4 0,0-2 4 15,-3 2-10-15,2-1-3 0,-3 0 1 0,0-1-3 0,0 2-4 16,-2-2 16-16,1 2-18 0,1-2-3 0,-2-2 1 16,1-1 0-16,-4 1-1 0,4-1-5 0,1-1-1 15,0-4 0-15,1-1 3 0,0-7-6 0,0 2 0 16,-1-4 1-16,3 0 3 0,-4-3 12 0,5-3-9 0,-1 4-2 16,-2-5 4-16,2 0-1 0,1-1 3 15,0-2 1-15,0 0 1 0,0-2 0 0,0-1 3 16,-3 1-1-16,6-1-3 0,-3-3 0 0,-3 7-2 0,3-7 2 15,0 0-13-15,0 2-7 0,0-2-5 0,0 0-11 16,0 0-8-16,0 0-12 0,0 0-16 0,0 0-13 16,0 0-10-16,-1-12-6 0,1 12 2 0,0-6 1 15,0 6 4-15,1-5 10 0,-1 5 4 0,0 0 5 16,0 0 10-16,0 0 4 0,0 0 12 0,0 0 4 16,0 0 6-16,0 0 5 0,8 12 9 0,-2-7 6 15,-6 0 16-15,3 0 3 0,-2 2 5 0,3-1 4 16,-4-1 8-16,2 2 4 0,1-2-1 0,-3-1-2 15,0 0 3-15,0 0-1 0,0-4 0 0,0 8-12 16,0-6-9-16,3 1-5 0,-3-3-7 0,0 0 3 16,-3 7-2-16,3-3 0 0,0-4-4 0,0 7 5 0,0-6 0 15,0 8 2-15,0-6 4 0,0 5-3 0,0-3 6 16,0-1-2-16,0 3-4 0,-1-2 8 0,1 0 4 16,0-5-2-16,0 5-6 0,0-5-16 0,1 5-29 15,-1-5-38-15,0 0-40 0,0 0-60 0,0 0-75 16,0-18-115-16,-3-8-291 0,6-3-739 0,-4-4 327 15</inkml:trace>
  <inkml:trace contextRef="#ctx0" brushRef="#br1" timeOffset="41387.92">8106 1324 112 0,'1'-5'346'15,"1"1"-25"-15,-2 4-39 0,2-5-20 0,-2 5-23 16,2-2-28-16,-2 2-30 0,0 0-11 0,0 0-19 16,-6 10-16-16,1 0 1 0,-1 7-14 0,-3 0-6 0,0 9 0 15,0 7-4-15,-2-2 1 0,3 4-5 16,0 13-10-16,-2-2 5 0,4 3 4 0,-1 2-5 16,2 2 10-16,1 0-10 0,3 6 2 0,1-4 0 0,-4 0-3 15,5 27-3-15,2 0 4 0,5-1 5 16,-8-23-13-16,9 31-2 0,-2-2-4 0,-3-4 0 15,5-1-4-15,-4-22-6 0,-1 23 1 0,6 6-1 16,-3-1 2-16,2-6 2 0,-7 0-9 0,8 0-3 0,-3 3 0 16,-4-26-2-16,10 26 1 0,-8-4-3 0,2 2 0 15,0-3 0-15,1 4 1 0,-3-1-6 0,0 0 0 16,8 5 0-16,-13-5-1 0,3 0-3 0,-5-22 0 16,6 25-3-16,-2 3-4 0,0-7 7 0,2-22 9 15,2 26-7-15,-2-5-6 0,-3 0-7 0,3-20 12 16,0 20-7-16,0-21-3 0,0 23 1 0,-3-24-5 15,5 24-2-15,1 1 4 0,-6-23 4 16,3 22-11-16,-3-23-4 0,6 23-3 0,-5-23-1 0,2 27 0 16,2-26-2-16,2 23 0 0,0 3 0 0,-2-8 1 15,2 7 4-15,-3-6-2 0,-1 4-1 0,2-4-1 16,-3-21-3-16,3 27 5 0,-1-4-1 0,-2-23-5 16,0 30-3-16,4 1 4 0,-8-4 4 15,2-1-4-15,0-2 9 0,-1-1-15 0,-4-21-2 0,3 22 5 16,-3 0-5-16,2-25-2 0,2 25 5 0,-4 4 29 15,-1-7 0-15,5-21-9 0,-1 23 0 0,2-20-7 16,0 21 0-16,-1-25-3 0,4-1-6 0,-3 24-4 16,3-21-22-16,2 21 0 0,-1-21 0 0,2 19 0 15,-3-18 0-15,-2-1 0 0,8 20 0 0,-6-20 0 0,1 1 0 16,1-3 0-16,-1 24 0 0,0-26 0 16,-2 3 0-16,4 25 0 0,-4-29 0 0,2 3 0 15,-3 2 0-15,2 1 0 0,2 0 0 0,-2-1 0 16,1-1 0-16,3-2 0 0,-4-3 0 0,1 1 0 0,4 4 0 15,-4-8 0-15,4 4 0 0,0-4 0 0,-3 1 0 16,2-4 0-16,0-2 0 0,-3-11 0 16,4 12 0-16,-6-13 0 0,3 1 0 0,-1-1 0 0,-1-3 0 15,0-1 0-15,-1 1 0 0,0-4 0 0,-2-2 0 16,0 1 0-16,-1-7 0 0,2 0 0 0,-2-1 0 16,0-2 0-16,0 2 0 0,0 0 0 0,-2-3 0 15,1-1 0-15,1-2 0 0,-1-1 0 0,1-2 0 16,-2 7 0-16,1-5 0 0,-1 3 0 15,1 1 0-15,-2 4 0 0,3-2 0 0,0-3 0 0,-1 3 0 16,-1 2 0-16,1-2 0 0,0 0 0 0,-2 0 0 16,3 0 0-16,-1 0 0 0,0 0 0 0,-1 1 0 15,2 1 0-15,-1-1 0 0,-2 0 0 0,3 2 0 16,0-1 0-16,2 0 0 0,-2 0 0 0,1-1 0 0,0 1 0 16,1-1 0-16,-1 0 0 0,0-3 0 15,1 1 0-15,-1-4 0 0,-1-2 0 0,1 0 0 16,-1-3 0-16,1-2 0 0,-1 1 0 0,2 1 0 0,-2-7 0 15,1 7 0-15,-1-7 0 0,0 0 0 0,0 0 0 16,0 0 0-16,0 0 0 0,0 0 0 0,0 0 0 16,0 0 0-16,0 0 0 0,0 0 0 0,0 0 0 15,-5-24 0-15,5 24 0 0,-4-11-151 0,3 9-27 16,1 2-24-16,-6-8-21 0,6 8-26 0,-2-4-30 16,2 4-34-16,0 0-33 0,-4-7-53 0,4 7-82 15,-6-7-414-15,6 7-971 0,-13-12 430 0</inkml:trace>
  <inkml:trace contextRef="#ctx0" brushRef="#br1" timeOffset="43136.28">4082 1392 223 0,'4'-7'261'15,"0"2"3"-15,-3 1-9 0,0-1-8 0,2 2-10 16,-3 3-13-16,0-4-12 0,0 4-22 0,1-5-19 15,-1 5-17-15,0 0-20 0,0 0-17 0,3-1-13 16,-3 1-12-16,0 0-6 0,0 0-8 0,-3 11-10 16,2-2-7-16,-2 4-7 0,1 5-5 0,-2 7-1 15,-1-2-4-15,1 5-8 0,-1 5 1 0,1 1-6 16,-1 15 2-16,1-1-9 0,0 3 6 0,4-3-3 16,-1 5 0-16,2-2 3 0,-2 0 2 0,-1 0-1 15,0 3-2-15,-2-2-1 0,-1 7 2 0,4-3 4 16,-2 1 0-16,2 2 4 0,-3 1-7 0,4-5-6 15,2 3-1-15,0 0 0 0,-4-4-5 0,4 4 11 16,-2-5-3-16,4 1-3 0,-3-1 5 0,4 0-2 16,-2 0-3-16,0 2 8 0,2-4-3 0,1 1 1 0,-1 3 13 15,-1-2-4-15,1 2 9 0,5-1-5 16,-2 1-5-16,-3-4 4 0,-1-2-5 0,6 1 0 16,-1-2-3-16,-4-1-3 0,7 1-2 0,-6-4 4 15,0 5-6-15,2-2 4 0,0-11-2 0,-3-3 1 16,4 18 0-16,-1-3-1 0,-3 0 3 0,0 1 5 15,1-3-3-15,-2-11-1 0,-2-2 0 0,0 5 2 16,0-4 4-16,1 2-2 0,-1 10 4 0,0-9 0 0,0-2-4 16,0 14-1-16,-1-17 4 0,0 3-8 0,2 2 0 15,2 12-1-15,-4-16-2 0,2 4 1 0,-1 9-2 16,1-10 0-16,-1-1-3 0,2 0-2 0,-4 1 0 16,3 0 0-16,-2-4-2 0,0 0-2 0,1-3 2 15,-4 2-1-15,2-4 1 0,-1-1-3 0,1-1 2 16,0 1-1-16,-4 0-1 0,2-3 0 0,0 3-3 15,0-7 7-15,0 6-1 0,1-4 1 0,-3 4-1 16,2-7 0-16,-3 9 2 0,2-9-3 0,1 8-1 16,-1-8 0-16,-2 3 2 0,2-2-4 0,-1 6 3 15,1-6-2-15,-4 8 0 0,4-9-3 0,-1 0-1 16,-1-1 5-16,1 0-3 0,-3 0 0 0,3-1-2 16,-3 1 2-16,4 0-2 0,-2 0-3 0,0 0 6 15,2-6-7-15,-3 6-1 0,1-5-1 0,2-1-1 16,1 1 3-16,1 0-2 0,-2 1 3 0,-2-2 1 15,1 2 0-15,3-4-3 0,-2 3 0 0,2 2 3 16,0-4 1-16,-2 1-3 0,1 3 5 0,-1 0 1 16,-1-2-3-16,3-2 5 0,1 1 4 0,0 0-3 0,-1 0 3 15,1 1 2-15,-3 3 4 0,3-5 7 0,-1 2-1 16,-2 3 2-16,3-3 1 0,-1 5-5 0,2 0 9 16,-2 0-7-16,-2 4-3 0,2-3-2 0,0 1-2 15,-2 8 6-15,2-8-5 0,1 1-7 0,-5 6 6 16,2-1 1-16,2 0 3 0,0 0-1 0,2 3 8 15,-2-3-12-15,1 2 5 0,-3 1 1 0,2-1-3 16,6 0 2-16,-5-2-2 0,0 3-1 0,0-4-8 16,1 3 1-16,2 0-6 0,-3-2 7 0,0-4 1 15,1 5-7-15,-1-2 2 0,0 3-6 0,0-4 8 16,4 2-7-16,-4 0-1 0,1 1 12 0,-2 0-8 16,1 1-2-16,-5 2 2 0,2 0-1 0,1 0-5 15,-2 3 0-15,4-3 4 0,-4 1-1 0,-1-2-2 16,5 3-5-16,-4 3 6 0,2-2-8 0,0 1 6 15,-3-1-3-15,1 3-3 0,3-2 3 0,0 0-11 16,0-1 9-16,1 1 1 0,-2-2-1 0,2-2-1 16,2 1 2-16,-4-3 1 0,2 1 2 0,-1-2-3 15,2 1-4-15,2-2 4 0,-4 0 2 0,1-4-2 16,-2 4-5-16,1-9 6 0,1 1 7 0,0 3-8 16,0-3-6-16,0 1 10 0,0-2-14 0,1 2 9 15,-1-2 1-15,2 3-4 0,-5 1-1 0,3-1 2 16,0 1-9-16,1 1 11 0,1-3 0 0,-2 1-2 0,0 2 2 15,2 3 4-15,-2 3-8 0,1-7 2 0,-1-2-3 16,0 4 2-16,3-3 3 0,-3 1-3 0,3-3 2 16,-5-2-1-16,6-1-2 0,-4 1 5 15,3-5-7-15,-1 3-7 0,-2-5 0 0,1 0-19 0,2-3-15 16,-3-5-22-16,-3 8-28 0,3-8-40 0,0 0-76 16,0 0-106-16,0 0-118 0,-6-28-134 15,-5 2-449-15,-1-6-1097 0,-7-15 486 0</inkml:trace>
  <inkml:trace contextRef="#ctx0" brushRef="#br1" timeOffset="44451.04">13749 1238 118 0,'-4'0'366'0,"-1"-3"-23"0,0 2-36 0,5 1-31 15,-5-3-24-15,5 3-25 0,-4-2-34 0,4 2-15 0,0 0-22 16,0 0-17-16,-9 9-8 0,8 3-12 0,-3 2-2 16,0 3-24-16,-2 14-10 0,1-2-6 15,-1 6 1-15,-1 12-11 0,-1 5 0 0,3-1-7 16,0 4-1-16,1 3 2 0,0 1 0 0,-1 1 1 0,5 22 0 16,-1-28-3-16,1 3 7 0,2 23 2 15,-3-22-10-15,6 25 19 0,2-25-1 0,-1 26 8 16,-1 0 0-16,-1-1 5 0,0-22 4 0,-3 28-7 15,-1-6 10-15,-4 1-6 0,4 1-3 0,-1 4 6 16,-8-4-12-16,5 4-4 0,2-5 1 0,2 2-5 0,-7-4 0 16,7 4-3-16,-4-27 1 0,3 30 2 0,1 0 1 15,0-3-6-15,0-1 7 0,0 2 4 0,0 2 0 16,0-3 3-16,0-2 3 0,4 3 0 0,-4 1-5 16,4 1 0-16,-3 5-4 0,3-2-1 0,1-2-7 15,0 0-6-15,3-1-4 0,-4 2-2 0,1-4 4 16,4 6 3-16,0-3-3 0,0 1-5 0,0-4-2 15,1 1-2-15,-4-1-4 0,3 1-6 0,0-2 5 16,-1-2 3-16,-1 4 6 0,-2-4-7 0,1 6 1 16,-4-3-9-16,-2 0 12 0,3-3-2 0,-4 1 2 15,-1-4-5-15,0 3 3 0,2 3-1 0,0-1 2 16,-2 0-2-16,-3-2 1 0,8 2-2 0,-3-4 2 16,2 2-4-16,0-4-1 0,-4-18-9 0,2 29-4 15,-1 5-1-15,1 1-31 0,0-10 0 0,1 0 0 16,-3-7 0-16,0 3 0 0,2-25 0 15,2 26 0-15,-2-26 0 0,2 32 0 0,-2-7 0 0,0-22 0 16,2 22 0-16,0-22 0 0,0 21 0 0,-1 0 0 16,-1-28 0-16,1 1 0 0,0 2 0 0,6 2 0 15,-5 24 0-15,-1-26 0 0,5 0 0 0,-3 3 0 0,0-3 0 16,2-1 0-16,0 2 0 0,0-4 0 0,-1 0 0 16,1-3 0-16,-1 1 0 0,0-4 0 15,1 3 0-15,1-2 0 0,1 0 0 0,-5-2 0 0,2 2 0 16,0-4 0-16,1 1 0 0,-2-11 0 0,-2 12 0 15,3-12 0-15,-2 12 0 0,1-12 0 0,-2 1 0 16,3-2 0-16,-4-1 0 0,3 1 0 0,-1-2 0 16,-2 0 0-16,4-3 0 0,-4 0 0 0,4-3 0 15,-3-6 0-15,3 7 0 0,-3-11 0 0,3 9 0 16,-4-6 0-16,0-2 0 0,0 0 0 0,0-6 0 16,1-1 0-16,-1-2 0 0,2 1 0 0,-2-9 0 15,1 8 0-15,-1-8 0 0,1 9 0 0,-1-9 0 16,0 0 0-16,0 0 0 0,0 0 0 0,0 0 0 15,3-26 0-15,-1-1 0 0,1-7 0 0,-1-14 0 16,-3-8 0-16,2-26-267 0,-2 21-263 0,0-26-86 16,-4 3-514-16,6 1-1224 0,0 1 541 0</inkml:trace>
  <inkml:trace contextRef="#ctx0" brushRef="#br1" timeOffset="45588.08">20404 1143 302 0,'-1'-7'370'0,"1"5"-18"0,-3-4-33 0,3 6-24 0,0-6-30 16,0 6-35-16,-1-3-29 0,1 3-27 0,0 0-15 15,0 0-14-15,-3 19-15 0,6 1-11 16,-2 5-11-16,-1 11-15 0,4 14-5 0,-3 8-6 15,2 25 2-15,1 1-8 0,-3-2-1 0,-5 1 0 16,4-23-8-16,0 27-4 0,-4-26-2 0,-1 28 4 0,5-1-2 16,5-3 9-16,-1 5 10 0,5 0 14 15,1-1 5-15,-7-1 1 0,6-4 2 0,2 0-2 16,1 0 12-16,3 0-4 0,-5 3 7 0,-1 5 2 16,3-1-2-16,-2-1-5 0,0 0-10 0,0-3-6 15,1-1-7-15,-2-1-5 0,2 6-2 0,-2 4-2 16,1 0-2-16,-1 3 3 0,1-3 7 0,1 1-1 15,-5-1-5-15,7-4 1 0,-6 6 0 0,2 2-1 16,-2 1-7-16,2 2-2 0,1-3 0 0,1 0-12 0,1-2 3 16,0 2 2-16,-1 0-9 0,0 2 1 0,5 1 3 15,-1 2-10-15,-1-4-4 0,-4 2-5 0,3-9 1 16,0 4 5-16,0 4-1 0,-2 1-5 0,1 2 6 16,-3 0-2-16,2-4-3 0,-3-1-3 0,0-2-3 15,1-1-1-15,-1 4 3 0,-3 3-6 0,4-6 3 16,-1 2-9-16,0-2-5 0,-6 1 7 0,5-5-8 15,-1-3-6-15,4 7 40 0,-6-3-20 0,2 1 11 16,-2-1-3-16,0-2-17 0,0-2-26 0,0-1 0 16,2-2 0-16,1-1 0 0,3 3 0 0,-5-5 0 15,1-1 0-15,-1 1 0 0,3 3 0 0,-3-5 0 16,-1-21 0-16,10 24 0 0,-10-4 0 0,5-22 0 16,-4 26 0-16,4-27 0 0,-7 23 0 0,6-22 0 15,-1-1 0-15,4 25 0 0,-3-26 0 0,-1 2 0 16,0-4 0-16,3 3 0 0,2 23 0 0,-2-26 0 15,-1 0 0-15,2 2 0 0,-2-2 0 0,3 1 0 16,-1-3 0-16,-2 0 0 0,1-2 0 0,-2-3 0 16,0-2 0-16,-2-12 0 0,0 2 0 0,-2 0 0 0,0-6 0 15,4 1 0-15,-3-1 0 0,-2-1 0 0,-1 1 0 16,6-3 0-16,-3-3 0 0,-1 3 0 0,2-4 0 16,-2 4 0-16,1-10 0 0,0 8 0 0,-1-5 0 15,0-1 0-15,-3 0 0 0,2-1 0 0,0 7 0 16,-1-7 0-16,2-1 0 0,-2 1 0 0,2-2 0 15,-2-4 0-15,0-3 0 0,-1-1 0 16,0-2 0-16,-1-6 0 0,0 0 0 0,0 0 0 0,13-23 0 16,-6-12-417-16,3-12-220 0,-1-37-553 0,-3-3-1289 15,-1-9 571-15</inkml:trace>
  <inkml:trace contextRef="#ctx0" brushRef="#br1" timeOffset="46858">27773 708 2708 0,'0'0'138'0,"0"0"-70"0,0 0-37 0,0 0-20 16,0 0-10-16,0 0 4 0,0 0-5 0,0 0 0 15,0 0 5-15,-15 48-2 0,11-28 2 0,0 6 3 16,-5 5 4-16,5-1 8 0,-6 4 8 0,5 2 2 16,-4 12 6-16,1 4 3 0,0-4 1 0,0 7 24 15,0 3-11-15,0 0 15 0,0 31 0 0,-1 0 3 16,2-7 18-16,1 4 11 0,-2 4 22 0,3-1-2 0,0-2-6 16,2-5-6-16,-2 6 0 0,3-1-2 15,2 5 4-15,-2 0-3 0,0-1-5 0,2-3-5 16,0-1-6-16,1 0-2 0,2-4-7 0,-3 6 5 15,0 5 0-15,0-2 5 0,2 6 5 0,-6 1-7 0,-1 0-5 16,2-2-2-16,-1 0-1 0,0-2-8 16,-1 13-1-16,-7-1-2 0,7 0-4 0,0 3 1 15,-3-3 0-15,6 1 1 0,-6-7 0 0,2 6-2 16,2 1 2-16,-1-1-1 0,1 0 1 0,-3-4-2 16,6-9 4-16,0 4-2 0,-3-4 0 0,5 1 4 15,-2 1 1-15,2-4-3 0,2 0-3 0,-6 2 0 16,6-4-3-16,-2-2-15 0,-1 3-1 0,1 3-16 15,-1 3-7-15,3-2 2 0,-3 4-7 0,0 0 19 16,1-2-12-16,-1-2-1 0,0 2-5 0,0 3 0 0,0-1 12 16,0-1-17-16,0-8 0 0,0 2-3 0,0 1 7 15,0-5-7-15,0-1 2 0,0-2 5 0,3 4 9 16,-6-3 0-16,3-2 0 0,0 0 3 0,-1-26 1 16,-2 25-8-16,1 1 6 0,-1-27-5 0,-3 28 5 15,4-28-4-15,0 34 3 0,2-10-8 0,-1-24-1 16,-2 1 1-16,0 25-20 0,1-26-3 0,2 2 0 15,0-2 0-15,-4 3 0 0,3-3 0 0,-1 4 0 16,-2-3 0-16,-1 29 0 0,2-29 0 0,-1 0 0 16,2 2 0-16,2-3 0 0,-2 2 0 15,1-3 0-15,-1-3 0 0,0 1 0 0,0-3 0 0,4-3 0 16,-2-1 0-16,0 0 0 0,-4-11 0 0,4 15 0 16,2-3 0-16,-4-12 0 0,2-4 0 0,0 14 0 15,0-14 0-15,0-1 0 0,2 3 0 0,-4-4 0 16,2 1 0-16,0-2 0 0,0 2 0 0,2 0 0 15,-2-2 0-15,-2 1 0 0,2-2 0 0,-1-1 0 16,0 0 0-16,1-2 0 0,-3-2 0 0,3 4 0 16,0-3 0-16,-2 3 0 0,-1-8 0 0,3 0 0 15,0-2 0-15,-1 2 0 0,0-2 0 0,1 0 0 0,-1 1 0 16,1-2 0-16,-2-1 0 0,4 1 0 0,-1-3 0 16,-1 2 0-16,0-4 0 0,0 0 0 15,-1-2 0-15,1-3 0 0,0-6 0 0,1 13 0 0,-1-13 0 16,0 11 0-16,0-11 0 0,1 6 0 0,-1-6 0 15,0 0 0-15,0 0 0 0,0 0 0 0,0 0 0 16,0 0 0-16,0 0 0 0,0 0 0 0,22-17 0 16,-16 8 0-16,0 1 0 0,0-3 0 0,-3-1 0 15,1-8 0-15,-2 3-113 0,1-1-293 0,-4-8-165 16,-1-5-613-16,-4-2-1282 0,-11-12 567 0</inkml:trace>
  <inkml:trace contextRef="#ctx0" brushRef="#br1" timeOffset="49711.85">857 12068 282 0,'-1'-9'430'0,"-2"-2"-4"15,2 6-21-15,-2 1-26 0,2-1-27 0,1 2-30 16,0 3-36-16,0-6-30 0,0 6-32 0,0 0-34 16,0 0-12-16,0 0-11 0,4 21-14 15,-3-4-6-15,3 2-12 0,5 8-6 0,-4 3-7 0,3 2-9 16,-3 1 2-16,0 0-16 0,2 1-4 0,-4 0-12 15,-3 3-10-15,3-2-7 0,-6 0-15 0,2-1 6 16,-8 0 0-16,5 1-47 0,-5-5-36 0,3-3-79 16,-4-1-82-16,2-8-83 0,0-1-107 0,-2-8-363 15,2 0-801-15,2-6 355 0</inkml:trace>
  <inkml:trace contextRef="#ctx0" brushRef="#br1" timeOffset="49917.35">532 12216 4221 0,'-12'-22'169'16,"6"10"11"-16,6 12-45 0,-6-24-59 0,6 24 9 16,-3-20-1-16,3 20 17 0,0-18-6 0,0 18-11 15,8-19-7-15,2 8-5 0,7-2-4 0,8-3-5 16,6 2-3-16,4-2-2 0,13-2-5 0,2 1-1 16,2 0-8-16,1 4-4 0,-2 0-1 0,-13 7-3 0,3-3-8 15,-4 1-24-15,0 2-37 0,-2 1-43 0,2 0-78 16,-5 0-76-16,-3 3-80 0,-3 0-93 0,-8 1-384 15,-5 1-852-15,1 2 378 0</inkml:trace>
  <inkml:trace contextRef="#ctx0" brushRef="#br1" timeOffset="50274.95">1254 12198 199 0,'3'0'466'0,"-2"5"-28"0,-1-5-21 16,4 5-8-16,-4-5-15 0,1 3-8 0,-1-3-24 15,0 0-30-15,3 4-29 0,-3-4-31 0,0 0-27 16,0 0-23-16,-8 10-17 0,4-3-15 0,-1 2-13 16,-2 9-9-16,0-1-15 0,-3 10-14 0,-2-5-10 15,3 6-13-15,-1-3-14 0,5 0-6 0,0 2-11 16,2-2-10-16,2 0-6 0,1 1-3 0,3 0-8 16,3-3-10-16,-1-6 0 0,4 0-3 0,1-1-3 15,7-4-3-15,1-3-8 0,2 2-11 0,11-9-4 0,-2 1-5 16,3-6-4-16,2-5 1 0,0-1-2 15,-2-8 1-15,0-2-1 0,0-5 0 0,-5-2 2 16,-3-1-1-16,-4-3-2 0,-5 0 2 0,-6-2-2 0,-1 1 3 16,-8 1-5-16,-2 1 2 0,-7 5-3 0,-5 0-3 15,-7 2-1-15,-7 3-2 0,-5 7 1 0,-3 1-2 16,0 4 2-16,-3 5-20 0,1 1-24 0,-2 2-32 16,0 2-38-16,6 4-37 0,3-2-51 0,8 0-49 15,1-1-44-15,6 2-60 0,7-2-45 0,3 1-382 16,2-2-850-16,5 0 376 0</inkml:trace>
  <inkml:trace contextRef="#ctx0" brushRef="#br1" timeOffset="50475.98">1739 11941 118 0,'33'-35'445'0,"-9"9"-3"16,-5 4 5-16,-6 5 6 0,0 6 9 0,-6 2-12 0,0 2-27 15,-2 2-42-15,-2 1-41 0,2 1-38 0,-3 2-37 16,-2 1-26-16,0 0-24 0,8 18-22 0,-3 1-19 15,-5 12-16-15,4 3-16 0,-4 13-16 0,-4 0-11 16,4 0-10-16,-5 0-11 0,5 3-8 0,1 1-6 16,0-2-33-16,-2 1-49 0,1-2-59 0,-1-2-80 15,1-11-97-15,1 0-90 0,-2 2-100 0,-2-6-423 0,2-2-922 16,-3-5 409-16</inkml:trace>
  <inkml:trace contextRef="#ctx0" brushRef="#br1" timeOffset="51159.71">1708 12361 268 0,'-4'-18'466'0,"4"1"-25"16,-1 6-4-16,1 1-6 0,0 1-11 0,1-1-11 15,2-4-33-15,2 7-36 0,1-3-32 0,3 2-33 0,8-2-29 16,8-1-23-16,5 1-23 0,4-1-21 16,4 3-19-16,14-2-13 0,0-1-15 0,0 5-13 15,-2-9-10-15,4 11-7 0,-22-4-14 0,4 2-4 0,-3-2-11 16,-4 0-5-16,-1 1-7 0,-6 2-4 0,-3-1-6 15,-2 0-3-15,-6 1 1 0,-2 3-8 0,2-2 3 16,-4 1 1-16,-3 0 6 0,1 3 1 0,-2-3-4 16,-3 3-6-16,0-6-4 0,0 6-7 0,-8-3-7 15,-1 0-7-15,4 2 3 0,-3 1-8 0,-1 4 1 16,-2-3-5-16,-6 6-1 0,-2 0 4 0,1 2-6 16,-2 9-4-16,-2-3 3 0,7-1-4 0,-1 2 2 0,1 4-4 15,-2 2 2-15,6 2 2 0,-3-1-3 16,9-3 0-16,1-2 1 0,0 1-5 0,4-8-7 15,0 2-6-15,0 1-8 0,4-5-4 0,1 1 0 0,-2-3-3 16,3-3 6-16,-1-2 0 0,4 0 1 0,0-2 4 16,5-5-1-16,-2 0 1 0,-1-7 2 15,6-2 2-15,-4-1 4 0,0-2 2 0,2 3 0 16,-1-4 3-16,-2 4 1 0,1-1-2 0,0 1 1 0,-3 0 2 16,0 6-2-16,-1-2 3 0,-2 3-1 15,-2 1 0-15,1 1-3 0,-2 0-2 0,1 2 4 0,3 2-3 16,-3 1-1-16,-5 0 1 0,14 1 0 0,-5 7 1 15,0-3 1-15,1 1 0 0,-1 1 1 0,0 4 3 16,1-2-1-16,2 3 3 0,-3-2 3 0,2-2-1 16,1-1 5-16,4 2-1 0,1-6 3 0,2-4 2 15,-1-1 0-15,11-5-2 0,0-3 0 0,-3-7 4 16,2-2 5-16,-1-3 10 0,0 0 4 0,-4-6 1 0,-4 1 4 16,8-14 2-16,-9-3 0 0,-3-7 6 15,-2 5-10-15,-7-3 1 0,0-9-1 0,-8 3 3 16,-2-3 0-16,-2-2 6 0,-1 8 8 0,-1 6 5 15,0 16 4-15,2 5 3 0,-2 8-5 0,3 8-3 0,1-1-13 16,-2 2-9-16,-1 3-5 0,0 4-2 0,-1 2-1 16,-1 6-5-16,-5 9-3 0,0 13 0 15,1 5-4-15,-6 16 6 0,5 3-6 0,5 7-2 16,3 21-2-16,4-25 2 0,5 2 1 0,2 2-6 0,3-2-6 16,4-2-24-16,0 0-33 0,1 4-30 15,-2-7-44-15,-2 0-59 0,5-4-75 0,-10-15-72 0,-3 12-71 16,-1-13-83-16,-5-3-408 0,-5-2-976 0,-4-4 433 15</inkml:trace>
  <inkml:trace contextRef="#ctx0" brushRef="#br1" timeOffset="51422.95">902 12755 404 0,'-14'5'467'0,"6"2"-46"15,4-2-42-15,8 3-35 0,8 1-15 0,14-4-15 16,27 6-13-16,40-3-17 0,14 0-11 0,11-8-8 16,11-3 5-16,9-2-3 0,9 1-13 15,0-4-11-15,1 0-14 0,-1 2-25 0,-10-5-12 0,-8 7-15 16,-13-5-23-16,-15 4-12 0,-37 2-14 0,-7 1-13 0,-20-1-6 16,-6-1-9-16,-8 2-13 0,-10 1-7 15,0-1-34-15,-2-1-32 0,-4 1-49 0,-5-2-59 0,-2 0-76 16,-2-3-67-16,-7 0-67 0,-8 2-56 0,-1-4-72 15,-11 3-395-15,-6 1-896 0,2-1 397 0</inkml:trace>
  <inkml:trace contextRef="#ctx0" brushRef="#br1" timeOffset="57234.12">5775 5580 2545 0,'0'-5'286'0,"2"0"-26"0,0-2-29 0,0 1-32 16,1-1 9-16,-3 2 13 0,4 1 10 0,-4 0 1 15,1 0-9-15,-1 4 9 0,2-5 3 16,0 2-5-16,-2 3-9 0,0 0-9 0,0-4-20 0,0 4-18 16,0 0-17-16,0 0-20 0,0 0-12 0,0 0-12 15,0 0-11-15,-19 7-9 0,2 1-6 0,-7 3-14 16,-7 1-4-16,-1 0 8 0,-2 0-20 0,-2 0-6 16,1 0-5-16,1-2-1 0,1-1 10 0,1-3-18 15,3-1-1-15,-1 0-3 0,10-5-1 0,2-3 3 0,4 0-4 16,1-4-2-16,1-2-2 0,1-3-3 0,5-5-5 15,2 0-2-15,5-3-5 0,4-9-5 16,4 2 2-16,9-3-3 0,1 3 2 0,2-5-6 0,3 8 4 16,3 2-4-16,1-1 0 0,3 5-1 0,-2 1-2 15,0 4-5-15,-1 6 4 0,3 0-2 0,-4 4-3 16,-5 6-2-16,6 4 16 0,-8-1-13 0,-2 7-3 16,-5 1 3-16,0 11 0 0,-1 1 1 0,-6 3 4 15,-5 4-5-15,-6 1 2 0,-10 14-1 0,-6 0 6 16,-6 5 2-16,-7-3 1 0,-24 18-1 0,-1-4-2 15,-2-6 0-15,-4 0 2 0,0-1-3 0,16-17 6 16,1-1-2-16,-1-3 1 0,7-6-1 0,11-11 4 16,8 1 0-16,4-8-1 0,3-3 7 0,1 0 3 15,8-6 9-15,-3-1-7 0,2-4-7 0,-1-5 0 16,-1-1-1-16,-1-10 0 0,5-2-8 0,5-4 7 0,1-8-7 16,6 1 0-16,6 1-5 0,6 1 1 0,3 3-3 15,3 3-1-15,7 2-3 0,-2 4-2 0,5 5 2 16,-1 3-1-16,2 4-3 0,2 5-1 0,-3 4 3 15,-1 4 3-15,2 2-3 0,-1 4 2 0,-2 3 0 16,-1 5 0-16,0 2-5 0,-5 2-14 0,6 11-17 16,-11-8-27-16,-1 2-34 0,-2-2-35 0,-2 3-46 15,-1-1-51-15,-5-2-50 0,-1 1-54 0,-1 1-55 16,-5-2-65-16,-1-4-455 0,-1-8-991 0,-1-4 438 0</inkml:trace>
  <inkml:trace contextRef="#ctx0" brushRef="#br1" timeOffset="57565.88">6234 5687 58 0,'23'-19'346'0,"-9"5"-29"0,0 6-36 0,-5-1-26 16,-5 4-26-16,4 2-27 0,-6 3-14 0,-2 0 0 0,4 7-3 16,-4 3-1-16,-5 7 7 0,-4 5-8 0,-4 2 4 15,0 5-11-15,-2 0-4 0,-2 3-12 0,2 1-16 16,-4 10-18-16,6-9-7 0,2 0-9 0,2 0-9 15,4 0-10-15,6 1-9 0,4-2-4 0,5-1-5 16,6-3-8-16,5-4-11 0,6-4 7 0,5-4-2 16,5-8 8-16,2-5-11 0,14-5 0 0,-2-7-5 15,-1-6 4-15,-1-9-4 0,-8-4 2 0,-2-5-4 16,-6-3-5-16,-15 2 5 0,3-12 3 0,-11-4-2 16,-5 0-1-16,-6-2-2 0,-12-1-6 0,-10 5-3 15,-1 1-4-15,-6 8-6 0,3 15 1 0,-2 2-3 16,2 3-12-16,-6 5 1 0,1 3 2 0,4 8-5 0,-5 6-24 15,2 5-39-15,3 7-50 0,0 3-86 16,1 7-99-16,9 3-141 0,0 3-337 0,3 1-828 16,6 1 366-16</inkml:trace>
  <inkml:trace contextRef="#ctx0" brushRef="#br1" timeOffset="58509.98">5351 8908 149 0,'4'-10'543'0,"0"1"-28"0,-2 1-36 0,-2 3-36 16,4-2-34-16,-3 3-37 0,2 2-38 0,-3 2-36 15,0-5-29-15,0 5-31 0,0 0-22 0,6 18-14 16,1-1-14-16,-5 10-16 0,3 0-12 0,-1 4-12 16,-1 3-15-16,-2 0-9 0,-1 14-12 0,0-11-8 15,0 9-10-15,-1-10-7 0,-2 11-8 0,-1-12-6 16,-2 11-12-16,1-10-37 0,-2-2-50 0,2 3-62 0,1-4-92 16,1-1-93-16,-5-3-109 0,3-3-465 15,2-8-916-15,2-1 405 0</inkml:trace>
  <inkml:trace contextRef="#ctx0" brushRef="#br1" timeOffset="59130.21">5761 9153 3921 0,'20'-25'217'0,"0"-2"-12"0,-4 4-44 16,1 4 3-16,-7 6 22 0,-1 3 8 0,-5 1-9 16,0 4-20-16,0-1-19 0,0 2-11 0,-3 0-12 15,2 1-13-15,-3 3-15 0,0 0-11 0,0 0-6 16,0 0-12-16,-3 20-3 0,-6 3-1 0,1 6-4 15,-1 4 1-15,-6 11-3 0,2 3-7 0,-1-1-3 0,0 1-3 16,7-14-5-16,1 15 2 0,5-12-6 16,-1 0-6-16,4-1-3 0,3-4-3 0,4-4 1 0,4-2-1 15,-4-5-2-15,7-1-1 0,0-7 0 0,2-6-6 16,1 0-6-16,0-6-3 0,3-6-10 16,6-5-4-16,-1-6 1 0,-2-5 2 0,-3-6 0 0,-2-3-1 15,2-13 7-15,-4-2-3 0,-8-1 0 0,-6-2 1 16,-4 3 6-16,-4 0 11 0,-1 10 8 0,-5 2 13 15,2 0 19-15,-1 2 10 0,-1 1 20 0,1 4 23 16,-3 2 12-16,5 7 4 0,1 2 7 0,0-1 2 16,3 6-7-16,0 4-2 0,3-1-9 0,0-1-98 15,0 1-16-15,1 1 0 0,3 1 0 0,5 0 0 16,1 0 0-16,7 2 0 0,6 0 0 0,8 3 0 0,2 2 0 16,0 0 0-16,0 3 0 0,1 3 0 0,0 2 0 15,-2 0 0-15,-4 3 0 0,-2-3 0 0,-7 0 0 16,-1 6 0-16,-3-4 0 0,-3 1 0 0,0 4 0 15,-4 0 0-15,-2 1 0 0,-2 0 0 0,0-1 0 16,-6 9 0-16,0-4 0 0,-3 4 0 0,0 1 0 16,-3-1 0-16,-1-1 0 0,2 1 0 0,0 0 0 15,1 0 0-15,3-5 0 0,-1 6 0 0,3 1 0 16,1-8 0-16,4 6 0 0,1 0 0 0,4-5 0 16,1 2 0-16,4-5 0 0,8-2 0 0,0-1 0 0,6-4 0 15,4-5 0-15,6-5 0 0,-2 0 0 0,2-9 0 16,12-7 0-16,-2-3 0 0,-15 0 0 0,7-10 0 15,-13 4 0-15,-5-4 0 0,5-13 0 16,-8-2 0-16,-6-3 0 0,-8 0 0 0,-6 0 0 0,-7 0 0 16,-9 0 0-16,0 17 0 0,-12-11 0 0,-2 5 0 15,1 10 0-15,-1 6 0 0,-2 1 0 0,-13-2 0 16,-2 4 0-16,9 9 0 0,-12 2-332 0,14 2-73 16,-4 6-71-16,3 1-73 0,0 4-523 0,3 3-1161 15,3 2 514-15</inkml:trace>
  <inkml:trace contextRef="#ctx0" brushRef="#br1" timeOffset="60026.03">5460 4134 140 0,'-7'5'468'0,"1"-3"-9"0,5 0 7 16,-2 1-6-16,1 0-6 0,2-3-13 0,-4 4-9 16,4-4-30-16,0 0-22 0,17 1-22 0,2-4-20 15,12-2-18-15,3 1-21 0,18-4-22 0,3-2-22 0,4-2-8 16,1 2-29-16,1-4-18 0,3 1-20 0,29-5-17 15,-34 6-16-15,5-3-12 0,-4 2-8 0,-6 0-15 16,6 4-1-16,-9-5-16 0,-13 5-5 0,-3 1-11 16,-6 1-5-16,-1 3-2 0,-11 0-10 0,-6 0-2 15,2 1 4-15,-4 0-58 0,-1 2-6 0,-3 1 0 16,0-3 0-16,-1 2 0 0,-4 1 0 0,5-6 0 16,-5 4-62-16,0 2-150 0,-4-8-80 0,-1 4-75 15,-4 0-61-15,-5 3-57 0,-4-2-68 0,-10 3-413 16,-3 3-1046-16,-5-2 463 0</inkml:trace>
  <inkml:trace contextRef="#ctx0" brushRef="#br1" timeOffset="60277.85">5515 4234 66 0,'-7'4'531'0,"2"0"-37"0,1-1-28 0,-1 0-20 0,4-1-15 15,1-2-10-15,0 0-13 0,14 0-17 0,0-4-19 16,14 0-20-16,5-3-22 0,17-2-19 0,1 0-20 15,4-1-26-15,0-2-18 0,4 0-9 0,2 1-46 16,4 2-14-16,26-5-16 0,-29 4-13 0,0 0-16 16,-3 2-15-16,0-2-12 0,-4 1-14 0,-20 2-3 15,5 3-11-15,-4-2-9 0,-4 2-3 0,-4-2-12 16,-6 2-27-16,-2 1-22 0,-7 2-30 0,-2 0-30 16,-4-1-42-16,-1 1-54 0,-3-3-86 0,-1-1-75 15,-2 2-60-15,0 3-53 0,-18-6-42 0,0-1-72 16,-10 3-278-16,-1 3-884 0,-7-2 392 0</inkml:trace>
  <inkml:trace contextRef="#ctx0" brushRef="#br1" timeOffset="60473.63">5704 4199 225 0,'-3'2'376'0,"3"-1"-31"0,0-1-27 16,10 5-6-16,3-3 4 0,6-4 11 0,10 0 9 15,2 1-1-15,8-2-1 0,13-2-13 0,3 4-15 16,0-9-13-16,1 3-17 0,3 0-23 0,0-1-20 15,-7 1-20-15,-1 0-20 0,-15 3-15 0,-4 0-20 16,-4 1-15-16,-9-1-14 0,-2 2-15 0,-4-1-27 16,-3 2-33-16,-4 0-46 0,2-1-61 0,-2 0-97 15,-2 1-116-15,-4 1-135 0,0-6-485 0,0 6-960 16,-10-9 426-16</inkml:trace>
  <inkml:trace contextRef="#ctx0" brushRef="#br1" timeOffset="65251.87">15873 4723 269 0,'-3'-6'254'0,"3"-1"-20"0,-1 2-17 15,1 0-14-15,0 2-14 0,0 3-14 0,-1-9-14 0,1 9-13 16,0-5-16-16,0 5-11 0,-2-4-13 16,2 4-8-16,0 0-9 0,0 0 0 0,0 0 3 0,0 0 5 15,2-5 8-15,-2 5 7 0,0 0 11 0,0 0 13 16,0 0 8-16,0 0 12 0,0-3 9 15,0 3 8-15,0 0 7 0,0 0 4 0,0 0 1 0,0 0 1 16,0 0 0-16,0 0 3 0,0 0 0 0,1-4-2 16,-1 4-2-16,0 0 1 0,0 0-7 0,0 0-2 15,4-3 21-15,-4 3-33 0,0 0-3 0,0 0-8 16,0 0-11-16,0 0-2 0,0 0-17 0,0 0-9 16,0 0-18-16,0 0-15 0,0 0 7 0,0 0-21 15,0 0-11-15,0 0-7 0,0 0-10 0,0 0-7 16,0 0-4-16,-5 11-4 0,1 2-1 0,-4-3-3 15,-3 12 18-15,-6 1-21 0,3 4 0 0,-8 4-5 16,-6 10 1-16,-4 4 1 0,-1-2-1 0,0 2-7 16,2 2 2-16,-1-5-3 0,1-2 15 0,11-8-17 0,2-3 1 15,0 2-1-15,5-3 0 0,2-3 2 0,1 0-1 16,5-8-1-16,1 0 2 0,2 1-4 0,4-3 2 16,-1-3 1-16,4 4-1 0,4-3 2 0,4 0-8 15,4-4 0-15,8 3 0 0,7-4 0 0,5-1 0 16,15 3 0-16,5-9 0 0,1 2 0 0,5-2 0 15,0-2 0-15,3-3 0 0,-2-1 0 0,0-1 0 16,-5 1 0-16,-2 0 0 0,-6-1 0 0,-12 3 0 16,-6-1 0-16,-2-1 0 0,-10 2 0 0,-2-1 0 0,-6-1 0 15,0-2 0-15,-3-2 0 0,-2 1-128 0,-6-5-78 16,1-3-71-16,-6-1-64 0,-2 0-62 0,-9-7-51 16,-2 2-54-16,-2-2-471 0,-2 0-1062 0,-1 0 470 15</inkml:trace>
  <inkml:trace contextRef="#ctx0" brushRef="#br1" timeOffset="65481.53">16070 4838 138 0,'-3'-4'389'0,"3"1"-24"0,-4-2-21 0,4 5-14 16,-1-2-13-16,1 2-19 0,-4-3-27 0,4 3-24 16,0 0-27-16,0 0-21 0,0 0-5 0,-1 15 38 15,-2 4-1-15,-1 10-3 0,-1 0-9 0,-1 4-9 16,-2 14-8-16,-1 4-5 0,4-3-4 0,-4 3-11 0,0 4-13 15,1-1-10-15,3 3-14 0,-1 3-10 0,0-3-12 16,-1 2-12-16,2-3-8 0,-1 0-12 0,0-2-6 16,2-5-7-16,0-2-10 0,1-13-42 0,1-1-53 15,2 1-66-15,2-8-107 0,1 0-100 0,1-11-109 16,1-4-503-16,4-3-988 0,2-3 437 16</inkml:trace>
  <inkml:trace contextRef="#ctx0" brushRef="#br1" timeOffset="65983.19">16868 5216 70 0,'5'-27'520'0,"-5"0"-53"0,-4 0-22 16,-4-4-21-16,-3 5 6 0,-2-2-5 0,-2 1-8 16,0 1-1-16,2-2-8 0,0 1-14 0,-1 1-17 0,1 1-11 15,3 1-22-15,3 7-22 0,1-2-6 0,3 0-42 16,0 2-25-16,2 0-23 0,2 2-23 0,3 1-23 15,4-1-22-15,3 3-15 0,2 0-15 0,10-1-16 16,4 2-14-16,1 3-6 0,6 1-11 0,-2 4-6 16,3 2-44-16,-6 1-31 0,-1 1 0 0,-9 2 0 15,-2-1 0-15,-4 3 0 0,-2 2 0 0,-2 1 0 16,-1 2 0-16,-6 4 0 0,0 1 0 16,-6 4 0-16,-4 5 0 0,-7 2 0 0,-3 1 0 0,-5 2 0 0,-10 10 0 15,-7-3 0-15,-2 1 0 0,-3 0 0 16,2-1 0-16,1 4 0 0,1-4 0 0,1 3 0 15,1 0 0-15,5 0 0 0,5 1 0 0,10-7 0 16,-2 10 0-16,7-12 0 0,4 1 0 0,7 0 0 16,3 1 0-16,7-4 0 0,3 0 0 0,4-1 0 0,9-2 0 15,4-8 0-15,6-1 0 0,4-4 0 0,14-3 0 16,2-6-5-16,0-5-24 0,-2-5 4 0,2-8 2 16,-17 4 3-16,9-12 20 0,-15 1-20 0,-2-4 1 15,-5-5 1-15,5-15-1 0,-6 4 2 0,-8-5 4 16,-9 11-4-16,-1 0 1 0,-4 4 5 0,-4-1-6 15,-5 4 2-15,-1 4 1 0,-4 2-1 0,1 7 15 16,-1 0-26-16,0 1-18 0,-4 2-16 0,5 4-30 16,2-2-36-16,1 3-41 0,2 5-52 0,3-1-56 0,1 0-53 15,4 3-29-15,-7 0-23 0,7 0-40 0,-3 8-73 16,3-5-323-16,1 3-883 0,3 2 390 0</inkml:trace>
  <inkml:trace contextRef="#ctx0" brushRef="#br1" timeOffset="66296">17368 5182 3863 0,'20'-6'367'0,"-2"0"-140"0,-1-2-84 0,-7 4-8 16,1-2 39-16,-3 0 2 0,-1 3-2 0,-4 1-12 15,3-1-19-15,-2 3-8 0,-1-3-11 0,-3 3-12 16,5-5-19-16,-5 5-9 0,0 0-8 0,0 0-14 16,7 8-7-16,-7-4-4 0,0 8-3 0,0 1-6 15,0 5-3-15,0 1-5 0,0 6-2 0,2 0 0 0,2 2-5 16,6 0 5-16,-5-8-5 0,9 3-1 0,7 0-3 15,3-2-2-15,3-4 1 0,4-6-2 0,3-3 2 16,3-3 3-16,0-6-6 0,-1 0 1 0,2-8-3 16,-6-2 6-16,-1-7-4 0,-7-1 6 0,-1-6 4 15,-5-2 2-15,-5-2-2 0,-8-3-4 0,-5-2-2 16,-4 0-2-16,-5 0-6 0,-7 3-3 0,-4 2-3 16,-3 7-3-16,-6 2-3 0,0 6-1 0,-6 2-14 15,-2 9-33-15,-2 3-38 0,0 5-49 0,1 5-68 16,2 5-70-16,-9 11-66 0,7 6-69 0,12-4-96 15,-3 14-361-15,5 2-935 0,6 3 414 0</inkml:trace>
  <inkml:trace contextRef="#ctx0" brushRef="#br1" timeOffset="66804.97">15459 8363 297 0,'15'-16'545'0,"-3"1"-33"0,-5 7-37 16,2-1-35-16,-4 4-32 0,0-2-33 0,-1 3-32 0,-1 1-33 15,1 0-33-15,-4 3-22 0,0 0 16 0,6 14-8 16,-5 2 3-16,-2 10-15 0,-3 1 0 16,-1 5-27-16,1 4-5 0,-4 15-23 0,1-4-17 0,-3 5-2 15,2 1-20-15,-2 0-23 0,-2 0-17 16,3-4-10-16,-2 4-26 0,-2-5-42 0,3-2-55 0,-3 0-86 15,4-11-103-15,5-5-110 0,-1 3-131 0,6-8-569 16,3-8-1098-16,4-8 486 0</inkml:trace>
  <inkml:trace contextRef="#ctx0" brushRef="#br1" timeOffset="67116.89">16365 8497 488 0,'17'-10'557'16,"-6"4"-44"-16,-2 0-56 0,-2 1-48 0,0 3-40 0,-3-1-29 15,-1 1-19-15,0-1-28 0,-3 3-21 0,0 0-10 16,0 0-8-16,0 0 1 0,-13 15-5 0,-1 0-8 16,-9 6-11-16,1 1-20 0,-3 3-19 0,-2 3-14 15,-9 10-10-15,-1 2-24 0,2-1-9 0,1-3-10 16,1 0-14-16,-1 0-7 0,7-9-13 0,1-1-9 0,3 1 1 16,5-4-21-16,-1-2 1 0,8-7-8 15,2-2-12-15,2-3 0 0,2 2-6 16,5-4 3-16,2 2-5 0,2-4-1 0,7 0 3 0,9-2-9 15,5 1-1-15,10-1-4 0,5-1 1 0,16-7-4 16,1 1 0-16,6 1-2 0,1-2-14 0,1-3 9 0,-1 2-2 16,0 1 3-16,3 0-11 0,23-7-17 0,-36 7-34 15,-4-4-46-15,-12 4-60 0,-1-6-80 0,-5 2-77 16,-4-3-87-16,-7 3-78 0,-6-3-111 0,-5-1-326 16,-5-3-989-16,-10-1 439 0</inkml:trace>
  <inkml:trace contextRef="#ctx0" brushRef="#br1" timeOffset="67313.12">16525 8574 285 0,'-13'-5'494'0,"1"1"-12"0,3 2-51 0,3 0-54 0,-2 2-45 16,3 2-30-16,-1 4-29 0,-1 5-14 0,2 5-9 15,-4 8 5-15,5 3 6 0,-2 4 1 0,2 1 8 16,2 5-5-16,-1 10-1 0,0 2-5 0,2-2-6 16,-1-1-21-16,0 1-22 0,-2-13-22 0,3 14-12 15,-3-2-22-15,-1-10-15 0,0-2-13 0,1 3-11 16,-1-4-13-16,-1 1-36 0,1-3-45 0,-2-4-63 15,2 0-81-15,1-8-96 0,2-3-98 0,-1-6-110 0,3-2-117 16,2-3-362-16,0-5-980 0,-2 0 433 0</inkml:trace>
  <inkml:trace contextRef="#ctx0" brushRef="#br1" timeOffset="67898.23">17081 8776 5321 0,'48'-30'211'0,"-16"9"-72"16,-3 3-61-16,-6 1-28 0,-8 8 7 0,-4 3 4 15,-2-3 2-15,-3 7-1 0,0-1 0 0,-1-1-5 16,-2 0-5-16,-3 4-2 0,0 0 19 0,0 12 12 16,-9 2 12-16,-5 10 0 0,-3-1-3 0,-4 4-10 15,-6 11-2-15,-1 3-8 0,1-1-7 0,5-11-6 0,8 2-5 16,-1 1-6-16,7-2-7 0,3 1 0 16,3-2-4-16,7 2-4 0,2-1-6 0,7-5-17 15,8 0-21-15,0-6-11 0,6-2-7 0,3-5-9 16,1-5-6-16,2-2-6 0,-1-7-4 0,0-3 0 0,-2-4 4 15,-4-7 5-15,-1 0 2 0,-5-8 4 0,-3-1 6 16,-5-4 3-16,-5-2 5 0,-3-1 6 0,-3-1 11 16,-5-5 8-16,-8-9 10 0,-3 3 11 0,-1 10 15 0,-5-9 8 15,3 11 9-15,-5 1 5 0,-1 2 11 16,4 2 10-16,-2 1 22 0,5 6 15 0,4 3 18 16,2 5 17-16,2 3 10 0,3 4 0 0,2-2-6 0,1 1-25 15,2 1-66-15,3-2-62 0,8 1 0 0,2 3 0 16,7 1 0-16,15 1 0 0,-2-1 0 0,6 6 0 15,0-1 0-15,11 5 0 0,-8 1 0 0,4 3 0 16,-11 1 0-16,-1 2 0 0,-1 1 0 0,-10 1 0 16,-5-6 0-16,-4 4 0 0,-1-3 0 0,-6 5 0 15,-1-2 0-15,-5 3 0 0,-2 0 0 0,-7-1 0 16,0 0 0-16,-3 7 0 0,-2-2 0 0,-3 2 0 16,2-2 0-16,-3-2 0 0,5-4 0 0,3 1 0 15,1 2 0-15,0-1 0 0,4-1 0 0,3 4 0 16,3-4 0-16,4 1 0 0,6-1 0 0,6 4 0 15,6-7 0-15,7 2 0 0,6-6 0 0,16 1 0 16,0-9 0-16,3 0 0 0,-2-6 0 0,-1-7 0 0,-2-5 0 16,-16 2 0-16,10-8 0 0,-14 0 0 0,3-14 0 15,-4-1 0-15,-15 3 0 0,0-13 0 0,-7 1 0 16,-9-1 0-16,-6 13 0 0,-11-9 0 0,-4 13 0 16,-14-5 0-16,-8 1 0 0,-6 9 0 0,-6 4 0 15,-8 5-254-15,-26 0-176 0,-4 6-125 0,2 6-604 0,28 8-1255 16,-1 6 554-16</inkml:trace>
  <inkml:trace contextRef="#ctx0" brushRef="#br1" timeOffset="74483.7">28876 5070 91 0,'-1'-4'381'0,"-2"1"-16"0,3 3-11 0,-1-4-24 15,1 4-10-15,-3-3-21 0,3 3-28 0,9-3-32 16,5 0-24-16,6-1-17 0,9 2-26 0,4 2-9 15,18 0-19-15,4 0-18 0,-1 2-26 0,3 1-5 16,4-1-5-16,-4 0-15 0,-3-1-9 0,-15 1-20 16,1-2-25-16,-6 2-35 0,1-3-28 0,-8-2-33 15,-8 2-37-15,-8 1-39 0,-2-2-48 0,-1 1-43 16,-6-3-32-16,-3 0-235 0,-5-1-552 16,-4 2 245-16</inkml:trace>
  <inkml:trace contextRef="#ctx0" brushRef="#br1" timeOffset="74899.61">29245 4992 38 0,'-27'-1'173'0,"4"-2"1"15,3 1 4-15,3 1-6 0,3 0-4 0,3 1-7 0,-2 0-9 16,4 1-5-16,-1 0-4 0,-2 1-8 0,2 1-2 16,-4 1-1-16,5 3-3 0,-2-2 4 15,-1 8-2-15,-1-1-7 0,-1 0-5 0,2 1-6 0,-1 0-5 16,0 3 1-16,-2 2-3 0,-3 2-10 0,1-1 14 16,-1 3-19-16,3-3-2 0,1-2-10 0,2 0-2 15,-7 6-6-15,6-3-6 0,-1-3-6 0,4-2-7 16,-1 2 1-16,0 0-7 0,2-1 2 0,3-7-4 15,-2 2 0-15,3-4 0 0,1 1-13 0,1-1 16 16,0-5 27-16,2 3-9 0,-1-2 25 0,0 0 17 16,2 1 11-16,0-4 9 0,1 5 2 0,3-3-6 15,6-2-9-15,9 2-6 0,4 0-8 0,8 1-10 16,2 0-7-16,2-1-7 0,2 1-10 0,0 1-8 16,2-2-6-16,1 6-4 0,-4-4-6 0,2 4-4 15,2 4-5-15,7 3-2 0,-14-2-3 0,-1 4-5 16,-1-3-2-16,-7 5-6 0,-2 0 0 0,-4 2-1 0,-3-1-2 15,-6 0-2-15,-4-1 0 0,-1 1-2 0,-3 4-1 16,-4-4-2-16,-2-2 1 0,-5 7-1 0,-2-1 0 16,-6-5 2-16,-1 1-4 0,-6-2 0 0,1-3 2 15,-4 0-2-15,-3-3 3 0,-1-2-1 0,2 2 1 16,-4-4-7-16,6-2-20 0,7 1-13 0,0-2-22 16,7-1-33-16,0 0-34 0,5-3-38 0,4 0-33 15,-1-1-58-15,6 0-78 0,-4-6-90 0,4 6-320 16,10-12-801-16,4 3 355 0</inkml:trace>
  <inkml:trace contextRef="#ctx0" brushRef="#br1" timeOffset="75575.92">30011 5413 292 0,'10'-15'448'0,"-4"-1"-14"0,-2 4-9 0,-1 0 3 16,-3 0-7-16,0 5-14 0,0-5-27 0,-4 5-31 0,0-3-34 15,-1 4-33-15,-2 0-29 0,-3 3-26 0,0 3-27 16,-3 1-20-16,-5 7-21 0,-6 5-12 16,2 2-15-16,-2 5-12 0,0 3-3 0,3 4-19 0,3 2-10 15,-2 2-7-15,7 3-13 0,-3 8 0 0,9-9 1 16,3 0-27-16,6-1-24 0,3 1-21 0,1-4-20 16,7 1-19-16,0-1-11 0,4-7-15 0,0 2-11 15,6-4 6-15,0-5-3 0,0-1-4 0,-4-7 8 16,4 0 6-16,-3-6 5 0,0-1 8 0,0-2 10 15,-2-4 1-15,2 0 8 0,-3-6 4 0,1-1 10 16,1-6 9-16,-1-4 13 0,0-3 11 0,-5 0 10 16,1-1 6-16,-2-2 10 0,-1-3 1 0,-3 1 12 15,-1 2 3-15,-1 0 7 0,-1 0 0 0,1 0 11 16,0 0 5-16,0 2-3 0,-1 4 3 0,0 5-4 16,4-2 3-16,-3 2-3 0,4 3-6 0,0 1-3 15,1 1-9-15,2 1-6 0,4 4-8 0,1-3-4 0,9 1-4 16,1 5-4-16,0 3-3 0,2 2-9 0,-1 1 0 15,-6 0-2-15,9 3-2 0,-13 1-2 0,-1 1-3 16,1 0-1-16,-2 4-4 0,-3 0 1 0,-5-1 1 16,1 2 0-16,0 3-1 0,-3 1-5 0,-3 2 1 15,-3 2 1-15,-2 5-2 0,-2-3-2 0,-2 6 3 16,-4 0 1-16,-2 3-2 0,0-4 11 0,-1 3-9 16,0 2-4-16,-2-2 2 0,0 3-1 0,1-3 2 15,0 2-2-15,6-2 1 0,4 0 2 0,1-1-2 16,2-2-2-16,3-1 0 0,1-5-2 0,5 2 3 15,6 3-1-15,-2-11 0 0,13 1 1 0,1-3 1 0,5-2 1 16,2-3 0-16,4-3-1 0,-1-4 6 16,12-6-9-16,-8-1 5 0,-8-6 10 0,2-4-7 15,6-12 0-15,-1 0 2 0,-10-9 3 0,-8-8-1 16,-3-1 5-16,-8-6-5 0,-7-3 4 0,-5 1-1 16,-8-1 7-16,-7 3-3 0,-4-1-3 0,-7 5 1 15,-5 6-2-15,-2 2-7 0,-3 4-2 0,9 12 1 0,-3 4-2 16,3 3 4-16,-4 3-2 0,2 4-6 0,4 7-23 15,-4 0-31-15,10 4-32 0,1 4-40 0,-1 2-63 16,3 6-53-16,-4 5-57 0,-2 8-55 0,8 5-60 16,-2-1-443-16,3 5-930 0,0-4 411 0</inkml:trace>
  <inkml:trace contextRef="#ctx0" brushRef="#br1" timeOffset="80383.39">28527 8865 151 0,'4'-7'611'0,"0"2"-33"0,0-2-33 15,-2 3-31-15,1 0-22 0,-1 1-25 0,3-1-34 16,-3 1-29-16,-2 3-43 0,3-3-31 0,-3 3-32 15,0 0-34-15,6 10-25 0,-1-1-20 0,1 7-27 16,2 8-6-16,-1 2-25 0,2 3-18 0,-5 1-11 16,4 1-16-16,-2 1-10 0,-5 1-15 0,6 16 8 0,-6-14-18 15,4 0-8-15,-5-1-7 0,0-1-10 16,0-2-29-16,0-3-51 0,0-2-65 0,0-8-88 16,0-1-106-16,0-1-105 0,0-6-107 0,3-4-502 0,1 0-1080 15,3-8 479-15</inkml:trace>
  <inkml:trace contextRef="#ctx0" brushRef="#br1" timeOffset="80557.92">29071 8906 318 0,'21'-17'412'0,"2"0"-41"0,-5 5-19 16,4-3-15-16,2 2-4 0,5 1-8 0,1 3-17 15,4-3-31-15,2 7-27 0,5-3-23 0,11 4-24 16,-14 2-22-16,2 0-26 0,-4 2-46 0,-3 0-60 15,-2-2-72-15,-11 4-87 0,-5-2-84 0,-2-2-103 0,-8 2-301 16,-1-1-646-16,-4 1 286 0</inkml:trace>
  <inkml:trace contextRef="#ctx0" brushRef="#br1" timeOffset="80951.87">29213 8756 319 0,'-20'0'370'0,"6"0"-26"0,1 0-12 0,-2 0-2 15,2 0 7-15,-1 3 4 0,2-2-7 0,3 2-19 16,-2-1-21-16,2 1-25 0,0 1-18 0,0 2-14 15,0 2-11-15,0 3-7 0,0 3-10 16,-4 3-13-16,3 0-12 0,1 5-10 0,-5 2-15 0,1-1-4 16,-1-1-15-16,0 3-11 0,-1-4-10 0,1 0-10 15,4-3-10-15,1-1-8 0,1-1-6 0,0-1-7 16,1 1-7-16,3-4-6 0,0-2-3 0,0-2-4 16,3 0 0-16,0-3 13 0,-1-1 25 0,0 0 31 15,3 0 25-15,2-1 6 0,3-2 0 0,3 2-9 0,10-3-8 16,4-2-15-16,8-1 0 0,-2 1-22 0,3-1-80 15,-2 1-24-15,3 2 0 0,-4 0 0 0,4-2 0 16,1 4 0-16,0 1 0 0,-2 2 0 0,0 1 0 16,1 3 0-16,-2 5 0 0,-2 3 0 0,-2 0 0 15,-1-1 0-15,-5 5 0 0,-4-3 0 0,-3 2 0 16,-4-3 0-16,-6 2 0 0,0 0 0 0,-4 1 0 16,-4 4 0-16,-5-7 0 0,-5 5 0 0,-10-1 0 15,-4 3 0-15,-3-6 0 0,-15 3 0 0,10-6 0 0,-10 2 0 16,9-5 0-16,0-3 0 0,4-1 0 0,-3-2 0 15,0 0 0-15,4-4 0 0,4 3-140 16,9-5-181-16,6-1-66 0,2-3-70 0,7 0-80 16,4-2-522-16,10-7-1146 0,8 2 508 0</inkml:trace>
  <inkml:trace contextRef="#ctx0" brushRef="#br1" timeOffset="81518.61">29837 9235 397 0,'32'-13'392'16,"-5"-1"-7"-16,-8 4 5 0,-5 1 23 0,-4 3 20 15,-1-2 16-15,-3 4-8 0,1-1-21 0,-3 3-31 16,-2-2-38-16,2-1-35 0,-4 5-33 0,0 0-21 0,0 0-26 16,0 0-21-16,-33 11-2 0,14 0-35 15,-7 5-23-15,-1 2-9 0,-3 3-15 0,3-1-10 16,-1 4-12-16,2 0-11 0,7 1-10 0,2 0-7 0,0 2-6 16,6-2-10-16,6 1-7 0,-1-1-16 0,8 1-25 15,-1-7-19-15,7-3-15 0,6 1-7 0,-1-4-4 16,9 3-4-16,-3-8 2 0,3-2-3 0,-2-2 0 15,-1-4 6-15,3-4-1 0,-2-2 2 0,-2-3 3 16,0-3 5-16,1-8-2 0,-5-1 4 0,3-3 4 16,-7-5 1-16,-2-1 3 0,-2-1 7 0,-1-2 12 15,-1 1 3-15,0-1 11 0,-3 0 10 0,2 3 12 16,-2 2 12-16,2-1 5 0,1 5 17 0,-2 6-3 16,3 0 1-16,3 3-6 0,0-2-8 0,-1 8-9 15,8-3-7-15,1 4-8 0,4-2-5 0,1 6-5 0,9-1 0 16,1 3-1-16,0 2-9 0,1 2-7 0,-2 3 2 15,0 4-1-15,0 1-2 0,-4 0 0 0,2 4-5 16,-5 1-2-16,0 2-3 0,0 0 2 0,-10 0 0 16,-1 4-4-16,-4-1 0 0,0 6 3 0,-4 3-6 15,-4-3 3-15,0 3 0 0,-3-1 2 0,-1 1-1 16,2 2-5-16,-2-3 4 0,-1 4-2 0,1-3-1 16,2 1 23-16,0-4-24 0,2 2 2 0,4-2 0 15,2-2 6-15,0-3-4 0,3-3 3 0,5 1 1 0,0-4 3 16,11 1-8-16,-1-4 7 0,6-2-2 15,3-5 1-15,2-3 4 0,-1-4-2 0,-1-3 0 16,1-6 0-16,1-6-3 0,9-11 5 0,-7-9 16 16,-1-5-21-16,-8 0-5 0,-5-4 7 0,-8-2-1 15,-3 3-8-15,-9-2 4 0,-6 13 0 0,-4 0-9 0,-9-12 2 16,-1 15-2-16,-5 2-11 0,-11-6-38 0,5 14-37 16,-4-3-55-16,-4 9-85 0,3 2-113 0,-5 5-120 15,4 5-165-15,0 6-391 0,2 1-1108 0,1 5 491 0</inkml:trace>
  <inkml:trace contextRef="#ctx0" brushRef="#br2" timeOffset="84971.52">29591 11623 4153 0,'9'-25'169'15,"-1"-1"52"-15,-2 9-34 0,-2-3-60 0,-2 5-15 16,-4-1 3-16,0 1-16 0,-4 4-9 0,-4-2-6 16,-1 1-3-16,-3 3-6 0,-3 0-5 0,-3 1-5 15,-8 0 5-15,-2 3-8 0,-3 1-5 0,1 4-2 16,-2-2-10-16,-2 4-4 0,4 1-2 0,0-1-3 16,1 0-5-16,12-1-2 0,-3 0-2 0,10-1-2 0,0 3-1 15,2-3 1-15,4 0 1 0,0 0 4 0,6 0-7 16,-7-8-4-16,6 4-2 0,4-6-3 0,1 0 2 15,3-5-5-15,4 1 1 0,9-6-6 16,3 3 0-16,4 0-2 0,-1 2-2 0,2 2 1 16,-1 1 3-16,-2 2-5 0,-4 5-1 0,-3 1-5 15,0 4 2-15,-2 3-2 0,3 3-2 0,-1 5 3 0,0 6-2 16,1 3 1-16,-6 7 2 0,1 5 1 0,-7 4-1 16,-5 17 5-16,-8-4-1 0,-11 4 2 0,-1 0 1 15,-9-1-1-15,-20 19 0 0,6-22 2 0,-19 14 1 0,0-1 0 16,10-20-2-16,-15 15 0 0,18-20 0 15,-30 14 1-15,6-2-1 0,18-18 6 0,1-5 1 0,3-1-5 16,15-8 1-16,2-4-1 0,13-6 4 0,0 0 14 16,7-2 47-16,2-4 27 0,-2-5-10 15,7-6-9-15,1-2-9 0,4-8-8 0,4-10-6 0,5-2-8 16,13-12-7-16,6 3-3 0,1 4-7 0,-1 12-3 16,4 0-4-16,0 7-3 0,0 2-4 0,5 4 0 15,-1 5-8-15,0 5-2 0,-2 4 0 16,-2 2-2-16,0 6 12 0,3 4-12 0,-5 1-2 0,0 3-1 15,-1 2 0-15,-1 2-2 0,-5 3 3 16,0-2-3-16,0 7-1 0,-2-1-21 0,-2 1-30 0,-2 1-37 16,-3 1-44-16,0 1-60 0,-3-1-68 0,1 1-76 15,-3-3-78-15,-2-3-93 0,0 0-382 0,0-9-962 0,0-1 426 16</inkml:trace>
  <inkml:trace contextRef="#ctx0" brushRef="#br2" timeOffset="85818.9">29993 12015 81 0,'30'-36'459'0,"-8"10"-7"0,-5 3 4 16,-6 8 20-16,-4 4 5 0,0 0-22 0,-3 0-32 0,-3 1-37 15,-1 3-34-15,0 0-36 0,-1 3-32 0,-3 0-27 16,-3 4-25-16,-4 2-24 0,-8 8-25 0,-6 3-18 16,-2 8-5-16,0 2-26 0,-10 10-17 0,11-6-9 15,-5 13-14-15,6 0-7 0,3 2-10 16,-1 0-7-16,7 4-5 0,11-13-6 0,2 0-6 0,4 3-8 15,6-2-9-15,4-1-18 0,5-4-16 0,5-1-8 16,2-6-15-16,4-4-9 0,1-1-3 0,3-12-4 16,1 3 3-16,-1-11-2 0,-1-4 1 0,0 0 6 15,0-12 1-15,-4-4 3 0,-2-6 3 0,8-8 1 0,-8-5 9 16,-2-4 8-16,-6 2 14 0,-5-2 8 16,-2 1 5-16,-3-1 8 0,-4 11 10 0,-2 1 10 0,0-15 1 15,-2 18 9-15,2-1 9 0,-4 2 13 0,2 2 6 16,2 10 10-16,-1 1 13 0,2 2-1 0,0 3-16 15,2 2-3-15,1-2-15 0,4 2-8 0,0 3-14 16,4 2-5-16,6 2-6 0,2 2-5 0,11 5-8 16,-2 1 3-16,3 5-10 0,1 3-4 0,-2 3-1 15,1 1-22-15,-2 2-1 0,2 3 0 0,-5-1 0 16,-4 1 0-16,0 1 0 0,-4-1 0 0,-3 1 0 16,-4 2 0-16,1-4 0 0,-7-1 0 0,-3 1 0 0,2-2 0 15,-5 6 0-15,2-5 0 0,-2 6 0 0,-2-2 0 16,-3 1 0-16,3 1 0 0,1-5 0 0,-1 4 0 15,2 0 0-15,0 1 0 0,2-9-17 0,-1 4-25 16,0-2 0-16,2-1 3 0,4 0 0 16,-6-5-9-16,3-3 8 0,0 0 0 0,0-1-1 0,-3-2 8 15,1-2 10-15,0 0 4 0,2-1 7 0,-3-2 0 16,-1-2-2-16,10-8 2 0,-2-1 3 0,1-1 2 16,4-5 0-16,-3-8 1 0,2-3 4 0,-1-3-3 0,-3-2 1 15,-2-1 1-15,2-1 2 0,-1-1 2 16,-1-2 7-16,-1 2 7 0,-1-2 8 0,2 3 11 15,3 0-3-15,0 3-4 0,1 3 4 0,3 0 4 0,2 3-10 16,2 4-3-16,3 1-2 0,-6 7-9 0,5 2 0 16,7 0-4-16,4 5 0 0,-1 0 17 0,2 8 5 15,-1 2-28-15,0 4-1 0,0 0-2 0,-2 6-2 16,-1 0-3-16,-1 4 1 0,-3 1 5 0,-4 1-8 16,-5 4 1-16,-4 1 6 0,0 0-1 0,-5-1 0 15,-5 5-1-15,0 1-3 0,-3 0 1 0,-4 1 2 16,0 1-1-16,-1 1 4 0,-1-1 0 15,-5 12-2-15,4-12 3 0,1-1 1 0,1-1-2 0,0 1 0 16,5-6-2-16,-1 1 0 0,2-6 2 0,2-3 1 16,4-2 3-16,1-1-1 0,3-7 3 0,5-1 1 15,6 0 3-15,12-6 2 0,1-7-5 0,7 1 5 0,-3-11-1 16,10-7 3-16,0-3 3 0,-4-8-5 0,-4-8 0 16,-2-2-5-16,-6-7-6 0,-4-3 9 15,-8-2-8-15,-5-2-5 0,-8 3-21 0,-9 0-15 0,-6 3-22 16,-8 4-28-16,-10 0-36 0,-5 6-49 0,-17-1-66 15,-2 5-67-15,-30-7-58 0,-11 12-48 0,-6 3-53 16,-2 3-52-16,-2 9-356 0,2 2-947 0,3 2 420 16</inkml:trace>
  <inkml:trace contextRef="#ctx0" brushRef="#br2" timeOffset="86588.03">27534 10892 24 0,'-4'-18'243'0,"0"-1"-4"0,2 0-5 0,-1 5 1 15,-2-3-8-15,4 0 2 0,-3 1 6 0,3 0-1 16,-2 6-1-16,2-1-3 0,1 3 0 0,0-2-9 15,0 3-4-15,0 0-2 0,0-1-4 0,0 5-4 16,0-3-15-16,0 3-13 0,0 3-18 0,1-5-18 16,-1 5-15-16,0 0-15 0,3-4-11 0,-3 4-14 0,0 0-2 15,0 0-13-15,5 15-7 0,0-1-5 0,-1 13-3 16,-2 2-3-16,2 17 0 16,-4 7 3-16,0 3 5 0,-1 26 1 0,1-20 3 0,-5 20 9 0,-3 1 0 15,7-22-4-15,-3 30 0 0,0-2-2 0,3 5-3 16,1-2-4-16,-2 0-6 0,4 0-4 15,-1-5-1-15,5 2-6 0,1-5-4 0,-2 8-5 16,4-9 0-16,-4 2-7 0,3-3 2 0,-2 0-3 16,-2-24-4-16,1 3-1 0,-1-1 2 0,-1-4-1 15,-1 0 2-15,0-3-1 0,-1-4 0 0,0-14 1 0,-1-1 2 16,4 0 5-16,-4-2 2 0,1-3 4 0,0-4 5 16,-1-7-3-16,0-6-2 0,0 1 2 0,2-4 3 15,-2-2 14-15,1 0 16 0,-1-1 15 0,0-2 4 16,0-1 21-16,0 0 4 0,0 1-4 0,0-4-5 15,0 5-6-15,0-5-8 0,1 3-9 0,-1-3-7 0,0 0-9 16,0 4-41-16,0-4-30 0,0 0-7 0,0 0-139 16,0 0-113-16,-10-8-147 0,8 2-154 0,-5 0-576 15,1-5-1230-15,-5-2 544 0</inkml:trace>
  <inkml:trace contextRef="#ctx0" brushRef="#br2" timeOffset="88687.4">338 13746 308 0,'0'0'420'0,"0"0"-17"16,0 0-20-16,0 0-22 0,0 0-28 0,0 0-24 15,0 0-29-15,0 0-28 0,0 0-18 16,0 0-25-16,40-11-22 0,-40 11-16 0,55 3-14 0,-15-1-17 16,17 4 0-16,4-2-21 0,37-2-10 0,-6 5-11 15,7 3-10-15,2-3-7 16,4-2-11-16,1 0-2 0,10 0-8 0,0-2-2 0,7 4-6 15,6 0-4-15,9 1-1 0,3-1-6 0,6 2 1 0,3-4 3 16,15 2 3-16,8-1-8 0,3-2 6 0,5-1-1 16,9 2 5-16,8-1-1 0,7-2-3 0,3 6-1 15,6-4 2-15,10-1-2 0,3-1-2 0,8 3-7 16,7 2 5-16,7-3-8 0,1 1-6 0,10 3 4 16,4-1-7-16,7 1-3 0,0-1 10 0,5 0-8 15,1 5-8-15,7-1 4 0,1 0-5 0,3 2 0 16,0-2 2-16,6 1-6 0,5-1-6 0,-4 2 6 15,7 0-5-15,-2-1 0 0,7 0 2 0,-3 2-3 16,-2-1-1-16,2-4 2 0,4 1-1 0,-11-2 2 0,13 1-6 16,-9 1 1-16,-3-1 9 0,-1-3-7 15,2 0-5-15,-4 1 4 0,-2-2 2 0,3 0-5 0,-6-1 6 16,4 0-3-16,-2 0-4 0,-7-1 11 16,4-3-9-16,-2 0-3 0,-1 0 7 0,0 0-2 0,4-3-2 15,-9 1 2-15,12-5 0 0,-4 3-4 0,-3 0 5 16,3 3-5-16,-1-2 2 0,0-3 1 15,3 4 0-15,-6 0-3 0,-3 2 7 0,2-3-4 0,-3 3-2 16,-5-4 13-16,0 7-13 0,-5-3-2 0,-2-1 7 16,0 1-2-16,1-2-4 0,-5 1-3 0,-4-3 7 15,6 4-4-15,-5-5-1 0,-9-2 8 0,2 2-6 16,-3 1-1-16,-7-4 3 0,6 3 1 0,-8 3-2 16,-4-1-1-16,-6-2 3 0,3 3-3 0,-2 2-2 15,-6 0-1-15,-5 3 6 0,3 1-1 0,2 1 3 16,-14-2-5-16,4 3 2 0,0 2-3 0,3 1-1 15,-9-4 6-15,0 2-1 0,5 3-2 0,-3-4 0 16,-7 3 3-16,-1-3-3 0,2 0 0 0,0 0-3 16,1-1 0-16,-6 1 8 0,1 1-6 0,2-1-2 15,-6-1-1-15,-3 0 4 0,5-1 0 0,-4 1-5 16,-2 2 1-16,-7-4 3 0,-2 1-1 0,-1 0 0 16,3 3-3-16,-4-1 1 0,-13-2-1 0,7 1-3 15,1 0 2-15,1 0 0 0,-6 0-2 0,0 0 3 0,-3-2 1 16,5 1-27-16,-4-1 0 0,-6 1-5 15,-3 1 12-15,-2 1 0 0,-9 2 1 0,-6 0-7 16,-13 1 8-16,-17 4 1 0,-90-6 5 0,-27 5 0 0</inkml:trace>
  <inkml:trace contextRef="#ctx0" brushRef="#br2" timeOffset="89989.18">27515 13072 128 0,'0'0'305'16,"-2"-5"-9"-16,2 1-14 0,0 4-9 0,0 0-21 0,0-5-17 16,2 2-13-16,-2 3-12 0,1-4-17 0,-1 4-12 15,5-2-8-15,-5 2-10 0,4-3-19 16,-4 3-4-16,0 0-25 0,0 0-4 0,8 8-12 0,-7-4-6 15,4 5-6-15,-1 0 1 0,-1 2-1 0,-2 7-17 16,5 0 12-16,-6 3 9 0,3 2 12 0,-3 6-10 16,1 3-2-16,-2 1 7 0,-2 3 9 0,2-2-12 15,-4 13-4-15,5 0 1 0,-1-11-1 0,-3-1 2 16,1 11 1-16,-2-8-8 0,0 8 1 0,-3 0-1 16,3-14-1-16,0 4 0 0,0 0-1 0,1-4-2 15,0 2 0-15,-1-1-3 0,-2-3-3 0,4-1-6 16,-1-3-5-16,-1-7-4 0,1-1 2 0,2 1-7 15,-1-5-6-15,-1-2-1 0,4-2-7 0,-5 0-4 16,5-4-3-16,-1-1-1 0,-1 2-3 0,2-3 0 16,-2 0-3-16,1-1 0 0,-2 0-14 0,3-3-25 0,0 0-45 15,0 0-64-15,0 0-80 0,0 0-88 0,-11-10-87 16,6 1-106-16,0 2-380 0,2-2-933 0,-1 0 413 16</inkml:trace>
  <inkml:trace contextRef="#ctx0" brushRef="#br1" timeOffset="97839.98">5415 11975 20 0,'10'-23'424'0,"-6"6"24"0,4 1 3 0,-4 6 10 15,-2 2-3-15,1 0-15 0,-2 2-27 0,3 1-34 16,-3 2-33-16,0-1-36 0,0 1-35 0,-1 3-30 16,0 0-26-16,0 0-21 0,3 17-20 0,-2 3-15 15,-2 7-21-15,1 3-16 0,-1 7-9 0,-2-1-14 16,2 12-8-16,-4 1-10 0,2 2-7 0,1-5-8 15,-2 7-5-15,3-4-7 0,-2 1-5 0,1 1-4 0,-1-2-8 16,-1-2-40-16,3-13-46 0,-3 1-58 0,-1-2-82 16,5 1-91-16,-1-5-82 0,-2-4-91 0,3-6-419 15,0-2-937-15,3-7 415 0</inkml:trace>
  <inkml:trace contextRef="#ctx0" brushRef="#br1" timeOffset="98461.89">5702 12321 3756 0,'22'-45'244'16,"-6"16"-18"-16,-1-2-34 0,-2 2 16 0,-2 2 5 16,3 3 7-16,-4-2-10 0,4 2-5 0,-5 6-14 15,3 1 1-15,1 1-3 0,0 0-4 0,6-2-14 16,-4 4-14-16,9 0-18 0,3 3-13 0,1 4-12 0,4 2-12 16,5 2-10-16,4 4-13 0,10 4-8 15,0 1-6-15,0 5-10 0,-2 5 0 0,-12-5-7 0,1 4-8 16,-3 3-5-16,-2 0 3 0,-5 2-12 0,-1-1-3 15,0 2-4-15,-8-3-11 0,1 7-1 0,-9-1 10 16,-2 2-22-16,-7 1-2 0,-4 0-4 0,-9 1-4 16,-1 2-1-16,-7-1 1 0,-2 2 0 0,-2-2-3 15,0-2 2-15,-4-1-1 0,3-2 2 16,-2 1 1-16,5-6 2 0,-1 0-1 0,8-7 2 0,0 1 1 16,5-4-3-16,0-1-1 0,3-1 2 0,-1-2 0 15,3-1 2-15,3 1 2 0,-3-2 11 0,4-3-11 0,0 2 4 16,0-2 1-16,17 0 0 0,2-5 1 0,9-2 0 15,5-5-2-15,3-2-4 0,15-5 2 16,-6-1 1-16,3-3 1 0,-14 5-2 0,0-2 1 0,12-6 1 16,-14 5 1-16,9-7-5 0,-10 7 4 0,-3-2-2 15,-3-1 3-15,2 3 3 0,-5 4-3 0,-3-1 3 16,-6 5 2-16,-2 6 18 0,-3 1-14 0,-3 2 3 16,-1-2-9-16,1 4-3 0,0-3-2 0,-1 3-4 15,-4 2-2-15,0 0 0 0,3 9 4 0,-6 2 1 16,-1 5 0-16,-2 8 3 0,-3 3 2 0,1 0-2 15,-1 4 0-15,-1 3-2 0,1-2 2 0,1 1 3 16,3 3-4-16,0-1 0 0,5-2 5 0,4-1-2 0,5 1 0 16,4-3 3-16,3-6-1 0,9 0 1 15,-1-4 1-15,7-6 0 0,7-4 6 0,-2-5 0 16,2-1-4-16,4-9 2 0,-6-4 3 0,13-8-4 16,-16 2 4-16,-2-7-1 0,4-14-3 0,-17 7 3 15,5-19-6-15,-5 1-1 0,-13-5-3 0,-5 1-2 16,-10-3-3-16,-7 4-1 0,-2 2-1 0,-9 9-3 0,0-1-1 15,5 15 4-15,-3 0-23 0,-3 6-21 0,2 3-36 16,-1 3-45-16,4 4-65 0,1 6-62 0,-3 1-53 16,3 7-51-16,-2 4-58 0,7 0-94 0,1 6-312 15,-1 4-897-15,5 5 397 0</inkml:trace>
  <inkml:trace contextRef="#ctx0" brushRef="#br1" timeOffset="102524.93">15819 11594 35 0,'9'-44'415'0,"4"11"-7"16,-3 1 4-16,3 1-6 0,-4 8 2 15,-2 7-1-15,0 4-9 0,-2 2-31 0,0 1-35 0,-3 4-35 16,2-2-35-16,-1 3-28 0,-3 4-25 0,9 8-17 15,2 8-16-15,2 10-20 0,2 7-11 0,2 17-10 16,-2 2-8-16,-2 2-9 0,-4 3-8 0,0 4-6 16,-8-3-9-16,2-1-10 0,-3 4 3 0,-4-5-15 15,-3 4-7-15,1-4-3 0,-3 3-9 0,-6 22-2 16,6-29-4-16,-2 3-3 0,-2-7-20 0,3-1-40 0,-1-2-46 16,3-11-62-16,4-1-79 0,-1-5-70 15,3-1-65-15,1-6-62 0,4-4-113 0,0-8-259 0,4-1-836 16,2-6 370-16</inkml:trace>
  <inkml:trace contextRef="#ctx0" brushRef="#br1" timeOffset="103007.3">16416 12219 204 0,'15'-32'388'0,"-1"0"-18"0,-4-1-11 0,-2-1-3 16,-4 0 5-16,1-1 0 0,-4-12 3 0,-1 11-9 15,0 1-4-15,0-1-6 0,0 0-9 0,0 1-19 16,0-1-25-16,3 3-15 0,-2 0-21 0,4 1-19 0,-1 4-19 15,5 0-22-15,1-1-15 0,2 2-22 0,3 5-12 16,4-1-31-16,2 3 0 0,4 2-11 0,3 7-11 16,-1 0-17-16,6 3-4 0,3 3-13 0,-4 4-6 15,1 2-4-15,2 1-6 0,-2 6-5 0,-5 3-5 16,-2 2 0-16,-3 6-4 0,-8 3-11 0,3 3-1 16,-9 3-5-16,-8-2 1 0,1 3-9 0,-6 1 6 15,-4 3 3-15,-7 1-6 0,-10 10-1 0,-8-5 0 16,0 1-3-16,-5-1 2 0,-1 0 1 0,-2-3-4 15,-1-4 0-15,1 4 1 0,-1-3-2 0,4 1 0 16,10-11 2-16,-7 13 0 0,10-10-4 0,3-1 1 0,4 5 1 16,0 1-3-16,7-2 11 0,4-3-10 15,3 5 7-15,4-5-8 0,5 1 3 0,3-4 3 16,6-1-1-16,5-4-4 0,7 2 4 0,2-6-1 16,4-2 6-16,1-4-2 0,6-3-1 0,0-4-1 0,11-2 0 15,-13-4 3-15,-1-3-5 0,-3-6 3 0,0-3 6 16,-1-5-7-16,-5-4 0 0,1-13 12 0,0-5-12 15,-10-2 0-15,-4 1-4 0,-7 0 3 0,-7-3-6 16,-2 12-4-16,-5 0 6 0,-2 1-12 0,-4 6 4 0,-5 1-5 16,3 3-9-16,-7 6-9 0,4 7-14 15,5-1-20-15,3 6-21 0,0 1-42 0,0 2-42 16,3 3-32-16,0 3-33 0,-1 3-33 0,5 2-30 0,1 5-48 16,2 2-57-16,8 2-75 0,2 0-328 15,9 6-872-15,5-2 386 0</inkml:trace>
  <inkml:trace contextRef="#ctx0" brushRef="#br1" timeOffset="103492.43">17567 12065 250 0,'13'-23'431'0,"-5"-2"-20"0,-2-1-13 16,-6-3-17-16,-1 0-6 0,-7-3-4 0,3-1-5 0,-4-1-10 16,-4 1-18-16,4 0-15 0,-1 1-16 0,0 1-14 15,0-2-19-15,3 2-14 0,-1 8-12 0,7-2-18 16,-4 4-15-16,8 4-17 0,-1-3-25 0,3 5-19 0,3-1-19 15,1 4-12-15,6-1-10 0,-2 3-12 16,14 2-10-16,1 2-15 0,1 2-11 0,3 4 0 0,4 2-10 16,-6 3-9-16,4 2-11 0,-2 6-7 0,-3 0-7 15,0 5-13-15,-5 2-7 0,-4-2-8 16,-4 3-6-16,-4 1 4 0,-3 3-5 0,-5 1 1 0,-8 0 2 16,-4 3-2-16,-3 0 4 0,-2 1-4 0,-8 0 6 15,-9 11 0-15,-4 0 0 0,-2-3 1 0,-4-1-2 16,-2 0 1-16,1-1 0 0,0 0 1 0,-1-1 4 15,5-2 0-15,1 2-2 0,3 0 0 0,4 4-1 16,10-9 1-16,2-2 5 0,-1 3-4 0,8-2-2 16,1-4 6-16,1 1 0 0,8-2 1 0,0 1-4 15,7-7 0-15,-1 0 4 0,8-2 2 0,2-1 0 16,8-2 1-16,4-3-1 0,2-3 2 0,5-3 2 0,3-4-4 16,13-9 6-16,-16 1-7 0,2-6 8 15,9-11-5-15,-17 4-1 0,10-18 0 0,-6 1 3 0,-1-4 5 16,-9-4-9-16,-3-4 1 0,-4 1-3 0,-5 1 3 15,-6 2 0-15,-7 11-7 0,-1 2-1 0,-1 3 1 16,-5 3-1-16,-1 0 2 0,1 10-1 0,-5 2-4 16,1 2 1-16,-3 2-3 0,3 5-22 0,-4 2-34 15,-2 3-48-15,0 5-57 0,5 0-66 0,-3 8-59 0,4-1-56 16,2 5-69-16,6 2-111 0,1 0-306 16,2 3-906-16,2 0 402 0</inkml:trace>
  <inkml:trace contextRef="#ctx0" brushRef="#br1" timeOffset="103827.67">18487 12119 423 0,'24'-22'415'0,"-6"3"-10"0,-2 4 3 0,-7 0-3 16,-2 4 5-16,-2 1-8 0,-2 4-21 0,3-1-33 16,-2 1-37-16,-3 3-33 0,1-1-31 0,-1 1-29 15,-1 3-26-15,0 0-16 0,0 0-19 0,-12 17-13 0,0-1-14 16,-4 8-15-16,-1 1-9 0,-3 3-12 0,2 5-8 15,4 1-10-15,-5 10-5 0,10-10-13 16,5 1 1-16,1-1-5 0,6 0-6 0,5-3-4 0,6-2-3 16,5-2 0-16,4 0-7 0,5-8 0 0,4-4-1 15,4-5-2-15,1-5-4 0,2-3-2 0,12-8 1 16,-13-1 0-16,11-10-5 0,-15 1 0 0,7-11 5 16,-2-6 0-16,-7-6 6 0,-3-6 1 0,-6-3-7 15,-3-3 0-15,-10-1-4 0,-3-5 0 0,-7 6-4 16,-8 1-2-16,-1 1-3 0,-4 17-3 0,-6 1-4 15,-3 5-3-15,-3 0-1 0,-6 7 0 0,-3 3-22 16,-15 3-36-16,-10 8-50 0,-31 8-84 0,24 6-114 0,-24 11-125 16,4 7-538-16,23-4-1047 0,-17 15 463 15</inkml:trace>
  <inkml:trace contextRef="#ctx0" brushRef="#br1" timeOffset="109283.65">31876 11396 159 0,'-16'-54'294'0,"-9"-2"-1"0,-13-18-10 0,7 20 0 16,-24-23-2-16,0 3-19 0,-5 10-11 0,-12-11-7 16,-8 3-7-16,-12 5-2 0,-10 6-11 0,-7-2-7 15,-7 4-12-15,-5 2-6 0,-7 5-3 0,-14 4-13 16,-3-1-7-16,0 14-15 0,-2 12-2 0,8 4-10 16,-11 12-10-16,1 11-7 0,4 6-8 0,-3 13-9 15,8 15-8-15,-1 12-8 0,-2 11-5 0,0 11-9 16,4 11-8-16,3 16-2 0,12 15-7 0,5 9 0 15,10 6-12-15,10 6-4 0,22 9-11 0,6 12 6 16,12 5-2-16,18 1-9 0,11-1-1 0,13 1 3 16,14 0-2-16,17-12-6 0,8 0-2 0,22-12-4 15,7-2 0-15,10-1 3 0,4-6 0 0,9-6-1 0,11-5-2 16,5-12-4-16,6-9-3 0,3-6-20 0,13-13-15 16,-5-6-13-16,3-13-5 0,14-7-7 0,3-7-7 15,11-8-9-15,5-8-9 0,1-8 4 0,7-9 8 16,7-9 5-16,7-9 5 0,3-8 6 0,-1-12 12 15,-1-8 26-15,4-6 16 0,0-10 23 0,0-7 17 16,-8-3 11-16,-13-9 11 0,-10-10-3 0,-14-10-6 16,-7-12-2-16,-8-12-10 0,-13-13-5 0,-17-4-7 15,-20-18-3-15,-24-9-9 0,-24-8-5 0,-27-7-7 16,-29 1-7-16,-27-6-11 0,-22 1-12 0,-22 8-17 0,-24 17-10 16,-35 12-9-16,-21 13-20 0,-15 15-35 0,-23 16-39 15,-26 15-36-15,-16 14-51 0,-20 24-47 16,-13 17-85-16,4 20-132 0,-15 13-287 0,13 18-845 15,8 11 374-15</inkml:trace>
  <inkml:trace contextRef="#ctx0" brushRef="#br1" timeOffset="124010.36">29544 13213 6334 0,'-1'-5'335'0,"1"-3"-75"16,0 2-37-16,0 1-35 0,-1-1-1 15,-2 2 2-15,3 1-15 0,0 3-18 0,0-5-28 0,0 5-111 16,-1-6-17-16,1 6 0 0,0 0 0 0,0 0 0 15,-7 16 0-15,2 2 0 0,-5 8 0 0,5 3 0 16,-3 2 0-16,-1 1 0 0,2 1 0 0,-1 1 0 16,0-2 0-16,-1 2 0 0,-1-3 0 0,1-1 0 15,2-2 0-15,0-1 0 0,2-9 0 0,-4 0 0 16,5-2 0-16,-1-3 0 0,3-3 0 0,-1-3 0 16,-1 0 0-16,1-2 0 0,1 0 0 0,1-2 0 0,1-3 0 15,0 0 0-15,0 0 0 0,4-24 0 0,3 4 0 16,2-7 0-16,0-8 0 0,5-12 0 15,0-1 0-15,5 2 0 0,-3 14 0 0,0-13 0 0,-3 13 0 16,4 3 0-16,-2 1 0 0,0 2 0 0,-2 5 0 16,4 0 0-16,-8 6 0 0,7-1 0 0,-5 2 0 15,0-1 0-15,-1 6 0 0,-5 2 0 0,3 2 0 16,-3 3 0-16,3-2 0 0,-2 3 0 0,6 2 0 16,-2 3 0-16,5 3 0 0,2 7 0 0,2 4 0 15,-2 3 0-15,1 1 0 0,-3 4 0 0,-2 4 0 16,1 1 0-16,-3 3 0 0,0 2 0 0,5 5 0 0,-7-7 0 15,0 3 0-15,1-1 0 0,-2-2 0 16,-2-1 0-16,3 1 0 0,-4-4 0 0,3-3 0 0,1-1 0 16,0-1 0-16,-4-9 0 0,0 1 0 0,-1-7 0 15,0-3 0-15,-3 2 0 0,3-4 0 0,-1-2 0 16,3-3 0-16,2-1 0 0,3-3 0 0,8-7 0 16,3-3 0-16,2-5 0 0,1 0 0 0,0-5 0 15,-1 0 0-15,11-15 0 0,-11 10 0 0,6-13 0 16,1-1 0-16,-4 4 0 0,-4-2 0 0,3 0 0 15,-11 13 0-15,-1 2 0 0,4 1 0 0,-9 7 0 0,4-4 0 16,-3 6 0-16,-2 1 0 0,-2 5 0 16,2 1 0-16,-2 1 0 0,-1 2 0 0,-2 1 0 0,0 0 0 15,-1 2 0-15,2 0 0 0,-1 1 0 0,0-1 0 16,-3 3 0-16,5-2 0 0,-5 2 0 0,0 0 0 16,14 5 0-16,-8-2 0 0,2 5-66 0,1-2-1289 15,2 0-1467-15,1 0 650 0</inkml:trace>
  <inkml:trace contextRef="#ctx0" brushRef="#br1" timeOffset="124421.89">30722 12973 294 0,'-19'-29'409'0,"-15"-6"-11"0,-3 4 1 0,-6-2 3 15,-4 1 1-15,-6 6-11 0,-6-1-15 0,-4 6-21 0,-23-4-17 16,25 11-16-16,-4 3-15 0,-26 2-16 0,30 9-15 15,-4 5-13-15,-27 10-15 0,29 4 3 0,-21 15-8 16,2 5-8-16,7 7-13 0,22-10-8 0,-16 29-13 16,5 3 0-16,12 5-17 0,6 3-13 0,8 2-8 15,7 4-9-15,7-1-9 0,7 3-17 0,11-26-7 16,4 26-60-16,5-25-62 0,10 26 0 16,3-29 0-16,14 21 0 0,-5-24 0 0,12-2 0 0,3-5 0 15,7-5 0-15,7-5 0 0,25 5 0 0,-17-18 0 16,24-5 0-16,5-6 0 0,0-14 0 0,2-3 0 15,2-9 0-15,-1-8 0 0,2-11 0 0,-5-7 0 0,-1-9 0 16,1-7 0-16,-8-10 0 0,4-11 0 0,-4-4 0 16,-5-8 0-16,-10 2 0 0,-11-6 0 15,-14-1 0-15,-18 3 0 0,-21-2 0 0,-22 11 0 0,-21 1 0 16,-18 10 0-16,-18 6 0 0,-27 6 0 0,-24 10 0 16,-14 2 0-16,-18 3 0 0,-5 8 0 0,-16 12 0 15,-5 7 0-15,-2 12 0 0,7 11 0 0,6 11 0 16,5 11-74-16,10 11-304 0,5 9-79 0,6 10-81 15,5 8-128-15,7 8-347 0,7 11-1098 0,13 4 485 16</inkml:trace>
  <inkml:trace contextRef="#ctx0" brushRef="#br3" timeOffset="133516.13">7950 4991 191 0,'-8'0'334'0,"8"0"-7"0,-11 0-8 16,7 0 14-16,4 0-13 0,0 0-13 0,-10 0-6 16,10 0-12-16,0 0-9 0,0 0-6 0,0 0-15 15,-8 0-10-15,8 0-15 0,0 0-11 0,0 0-13 0,0 0-7 16,0 0-10-16,0 0-8 0,0 0-10 0,0 0-8 16,0 0-10-16,0 0-9 0,0 0-5 0,0 0-6 15,36 0-7-15,-7-3 4 0,7 3-16 0,4-2 0 0,12 0-10 16,4 1-12-16,2-1 2 0,-3-1-12 15,5 0-11-15,5 2 0 0,-2 3-11 0,1 0-1 16,-2-2-11-16,-6 5-7 0,-3-5 1 0,-14 1-6 0,-3-1-3 16,-4 0-7-16,-5 1-2 0,-9 0-4 15,1-2-2-15,-6 2 3 0,0-2-5 0,-7 2 0 16,2-1-2-16,-2 0-2 0,-1 2-5 0,-1-2 6 0,-4 0-6 16,8 0 8-16,-8 0-9 0,0 0 2 0,6 3 3 15,-6-3-3-15,0 0-1 0,0 0 1 0,0 0-1 16,0 0 6-16,5-3 4 0,-5 3-4 0,0 0-4 15,-7-12-6-15,0 7 2 0,-2-3-12 16,-1 2 9-16,-3-6-1 0,4 5-6 0,-9-3 3 0,3 1 6 16,-3-1-2-16,0 1-4 0,0-1 4 0,1 1-3 15,0 0-3-15,-1 0-1 0,3 1 2 0,2 3 2 16,0-3-1-16,3 4 7 0,4 0 3 0,-1 1 6 16,2 0 7-16,0 0 1 0,-3 2 1 0,8 1-6 0,-5-3-6 15,5 3 1-15,-5-2-5 0,5 2-3 16,-4-1-3-16,4 1 0 0,0 0 0 0,-4-2 2 15,4 2-7-15,0 0 5 0,0 0-4 0,9 14 5 0,-1-6-8 16,2 1 7-16,-1-1-10 0,4 4 7 0,3 2-1 16,0-1 2-16,2 0-15 0,3 3 15 0,0 2 0 15,3-2 1-15,-1-2 0 0,0 1-1 0,1-1 0 16,-7-5 0-16,2 2 2 0,-1-2 6 0,0-3-9 16,-8 0-2-16,2-1 2 0,-5 0-3 0,1-2 0 15,-3 0 1-15,0-1 3 0,2 0 0 0,-5 0-3 16,2 1 19-16,-4-3-25 0,5 0 20 15,-5 0 14-15,0 0 17 0,5 3-25 0,-5-3-20 0,0 0 0 16,4 4 0-16,-4-4 0 0,0 0 0 0,0 0 0 16,1 2 0-16,-1-2 0 0,0 0 0 0,0 0 0 15,0 0 0-15,-10 11 0 0,-3-1 0 0,-7 7 0 16,-6 4 0-16,-3 2 0 0,0 1 0 0,-14 9 0 0,5 2 0 16,1-3 0-16,3 4 0 0,11-12-177 15,-1 4-412-15,3-2-649 0,-1 0-1341 0,5-4 594 0</inkml:trace>
  <inkml:trace contextRef="#ctx0" brushRef="#br3" timeOffset="140581.51">31375 4872 14 0,'-5'-10'290'0,"-2"0"-12"0,-2-4-12 0,0 0-11 16,-4-1-11-16,1 2-23 0,-2-1-6 0,2-2-13 16,-10-4-6-16,-1 2-11 0,-2 0-7 0,1-1-10 15,-3-1-7-15,-3 1-3 0,-15-5-7 0,15 7-11 16,-13-10 18-16,-2 1-17 0,1 2-3 0,-2-1-7 16,-1-1-3-16,-2 4 0 0,-4-2-11 0,-4 4-4 15,1 0-2-15,-2 1-2 0,-2-3-3 0,2 3-11 16,-4-1-4-16,3 2-4 0,-3 1-2 0,4 2-9 15,1 1 3-15,-1 0-4 0,1 2-7 0,-1 3-4 16,2 0-2-16,-2 1-3 0,0 4-5 0,-2 2-1 16,-2-1-5-16,2 6-5 0,0-1-4 0,0 2-5 0,1 4-2 15,2 0-4-15,1 2-2 0,-2 4 3 0,6 0-9 16,-1 2-1-16,1 3-2 0,1 2-3 0,-3 1 1 16,1 1-4-16,-1 4 2 0,1 2 0 0,-2 5-2 15,-20 17 3-15,24-14-2 0,-22 13 0 0,3 0 0 16,20-10 3-16,-15 20-3 0,16-19 0 0,-16 22-1 15,20-19 0-15,2-1-2 0,2 3 2 0,-2 1 1 16,4-1 1-16,1-1-1 0,6-1-2 0,3 5 2 16,7 6 2-16,0 0 4 0,4-1-6 0,4 1 3 15,5 0-3-15,4-1 2 0,3 0-1 0,4 3 0 16,3-6-1-16,4 0 2 0,4 2 2 0,6-2-1 16,-1 1-2-16,5 0-1 0,5 4 1 0,4-8 2 15,3 2-1-15,1-1-1 0,4-3-1 0,1-2 2 16,26 15-2-16,-16-20-1 0,23 14 0 0,-20-20 0 15,30 10 1-15,-1-9-4 0,-22-10-1 0,24 3 0 16,4-9 2-16,-2 3 0 0,1-7-1 0,3 3-1 16,-2-7 0-16,2-1 0 0,-2-1-3 0,-23-6 2 0,23 1 2 15,-24-1-4-15,1-5 0 0,1 0 0 0,-3-1-2 16,25-8 1-16,-30 5 0 0,6-3-4 0,-1-2 2 16,0-2 0-16,27-7 1 0,-30 8-2 0,26-14 0 15,1 5-1-15,-30 3 2 0,2-3-1 0,22-9-2 16,-23 9 3-16,2-1-4 0,0 2 1 0,-1-3 2 15,0 0 4-15,-5-2 3 0,1 3 6 0,-2-3 8 16,-3 4 4-16,-2-2 3 0,-17 7 3 0,14-5 5 16,-2-2-4-16,-14 0 10 0,-1 2 2 0,-1-4 5 15,12-6 10-15,-14 8-11 0,-5-3-4 0,5 0-3 16,7-8-2-16,-10 6 0 0,-4-2-6 0,0 2-1 16,-1-1-2-16,3-1 2 0,-6 1 0 15,0-1 7-15,0-2-7 0,-3 1 14 0,-3 0 8 0,-2 3-6 16,0-2 3-16,-2-1-7 0,0 1-6 0,-5-1 3 15,0 1 1-15,-2-2-6 0,-2-2 2 0,-4-11-8 16,-3 0 0-16,2 12-6 0,1-1 1 0,-7-12-4 0,-4 1-4 16,-3 3-5-16,0-5-1 0,-5 4-2 0,3-2-3 15,-8 0 4-15,-1 0-1 0,-4 0 0 0,-3 1 2 16,-2 5-8-16,3-6 4 0,-24-12-7 0,20 21 0 16,0-1 0-16,-4 4 0 0,2 3 0 0,-3-1 0 15,3 3 0-15,-1 4 0 0,3 1 0 0,11 7 0 16,0 1 0-16,1 2 0 0,2 1 0 0,-2 2 0 15,4 2 0-15,-1 1-25 0,5 2-30 0,2 1-29 16,1-1-48-16,-3 4-61 0,3 0-72 0,-2 2-87 16,-9 2-71-16,-1 4-103 0,0 0-497 0,-7 2-1108 0,1-2 490 15</inkml:trace>
  <inkml:trace contextRef="#ctx0" brushRef="#br3" timeOffset="141772.13">9247 4487 67 0,'0'0'466'0,"0"0"-28"0,-9 0-13 0,9 0-12 0,0 0-21 15,-4 2-16-15,4-2-31 0,0 0-29 16,0 0-21-16,0 0-24 0,0 0-19 0,0 0-16 15,0 0-10-15,22 6-18 0,-6-5-15 0,8-1-10 0,4 1-10 16,5-1-13-16,0-1 4 0,4 1-10 0,0 0-10 16,-1-1-14-16,0-2-11 0,-4 3-10 0,-1-4-13 15,-3 3-3-15,-9-2-11 0,-2 2-3 0,-5 1-22 16,-3 0-38-16,-2 0-46 0,-1 1-55 0,0-2-62 16,-6 1-61-16,8 0-63 0,-8 0-39 0,0 0-32 15,0 0-44-15,0 0-44 0,-23 4-324 0,10-2-811 16,-1 1 359-16</inkml:trace>
  <inkml:trace contextRef="#ctx0" brushRef="#br3" timeOffset="142211.46">9348 4541 47 0,'-13'-3'285'0,"-2"3"5"15,6 0 5-15,-5-2 18 0,5 1 22 0,0 2 15 16,5-2 6-16,4 1-5 0,-10 0-8 0,10 0-12 16,-9 3-21-16,9-3-21 0,0 0-22 0,-8-2-25 15,8 2-22-15,0 0-22 0,-6 2-21 0,6-2-15 16,0 0-23-16,-5 4-11 0,4 2-13 0,-1 1-10 15,-1 2-9-15,-1 2-6 0,0 1-9 0,0 3-7 16,0 2-3-16,-1-1-7 0,1 4-2 0,-2-1-4 16,2 0-4-16,1 1 2 0,1-1-6 0,-1-1-1 15,2-2-6-15,0-4-2 0,-1 0-5 0,2-1-1 0,0-3-3 16,2 4 0-16,-2-8 1 0,-2 4 2 0,0-3 9 16,4-2 15-16,-2 2 19 0,3-1 45 0,0-2 1 15,2 1 9-15,2-3 0 0,6 0-11 0,5-2-11 16,5-1-7-16,-3 0-10 0,10-3-10 0,-1 3-5 15,-3-1-12-15,3 1-6 0,1-2-26 0,-1 3-35 16,-1-1 0-16,0 3 0 0,-1 0 0 0,-4 3 0 16,0-2 0-16,3 4 0 0,-5 0 0 0,-2 2 0 15,-2 3 0-15,0 0 0 0,-2 0 0 0,-1 2 0 16,-4-1 0-16,-1 2 0 0,0 0 0 0,-5 3 0 16,0-4 0-16,-4 3 0 0,-3 4 0 0,2-9 0 15,-3 7 0-15,-1-2 0 0,-4 0 0 0,-1-2 0 16,1 2 0-16,-5-4 0 0,1 2 0 0,-2-3 0 15,3-3 0-15,0-2 0 0,1 2 0 0,1-2 0 0,-1-2 0 16,2-2-90-16,-2 0-131 0,3-2-62 0,0 0-69 16,2-2-61-16,-5-2-64 0,5 0-75 0,-2-2-416 15,3 2-1048-15,1-3 464 0</inkml:trace>
  <inkml:trace contextRef="#ctx0" brushRef="#br3" timeOffset="142945.6">9992 4791 450 0,'8'-7'488'0,"-2"3"0"0,-2 2 1 16,1-1-4-16,-1 2-11 0,-1-2-27 0,-3 3-29 16,3-2-38-16,-3 2-35 0,0 0-34 0,0 0-32 15,0 0-29-15,0 0-27 0,0 0-24 0,0 0-18 0,0 9 0 16,-2-4-35-16,-2 4-14 0,0 1-14 0,-1 4-9 15,-1 0-12-15,-3 1-12 0,1 0-5 0,-1 0-9 16,5 1-6-16,-2 1-7 0,-2 0-3 0,3-1-10 16,1 0-2-16,0-2-3 0,3 3-3 0,1-5-5 15,4 1-3-15,-3-2 1 0,3 1-8 0,4 3-2 0,-2-5 0 16,3-1-15-16,4-4-12 0,5 5-6 0,-2-4-12 16,5-2-5-16,-2-3-4 0,0-1-4 15,2-1 0-15,-3 1 7 0,-2-5 1 0,-3 1-1 0,5-4 6 16,-8 3 0-16,3-4 3 0,-4-1 4 0,-3 1 4 15,3-1 10-15,-5-1 6 0,0 0 7 0,0-2 8 16,-4 1 9-16,1-2 8 0,-2 1 10 0,-2-3 4 16,-2 1 9-16,1 4 12 0,-2-4 31 0,2 3-11 15,-1 2 13-15,1-1 13 0,0 5 10 0,0-2 3 0,4 6 0 16,-4-3-72-16,3 1-56 0,1-1 0 16,0 5 0-16,-2-5 0 0,2 5 0 0,0-5 0 15,0 5 0-15,2-5 0 0,2 3 0 0,1-1 0 16,7 3 0-16,0 0 0 0,2-3 0 0,3 3 0 15,1 0 0-15,-3 0 0 0,3 0 0 0,0 1 0 16,2 1 0-16,-3-2 0 0,2 3 0 0,-6-1 0 0,1 3 0 16,-1-1 0-16,-3 0 0 0,3 3 0 0,-3-1 0 15,-1-1 0-15,-1 5 0 0,-2-3 0 0,-2 3 0 16,0 0 0-16,-2-1 0 0,0 1 0 0,-2 2 0 16,1-1 0-16,-1 0 0 0,-1 1 0 0,-1 0 0 15,2 2 0-15,-1-2 0 0,0-2 0 0,1 3 0 16,0 1 0-16,1-3 0 0,0 0 0 0,2 1 0 15,1-2 0-15,1 0 0 0,1-2 0 0,1 3 0 0,3-5 0 16,2 2 0-16,5-3 0 0,1-1 0 0,2 1 0 16,1-6 0-16,2-2 0 0,5-3 0 0,-8 2 0 15,0-5 0-15,0 1 0 0,-1-1 0 0,-3-6 0 16,4-2 0-16,-6-4 0 0,0-1 0 16,-4-1 0-16,-2-3 0 0,-4-3 0 0,1 0 0 15,-10 5 0-15,2 3 0 0,1 3 0 0,-6 1 0 0,0 1 0 16,-2 1 0-16,3 5 0 0,-2 1 0 0,-4 4 0 15,1 0 0-15,1 2-65 0,-3 3-225 0,5 1-57 0,-2 3-58 16,3 1-59-16,0 3-69 0,4 1-482 16,3-1-1099-16,2 1 486 0</inkml:trace>
  <inkml:trace contextRef="#ctx0" brushRef="#br3" timeOffset="143176">11007 4877 326 0,'11'-4'473'16,"-2"2"-31"-16,1-2-10 0,2 2-4 0,-2 1-10 16,4 2-15-16,-1 1-20 0,5 1-21 0,1 0-23 15,0 5-21-15,3-3-20 0,5 5-26 0,2 2-24 16,-1-1-19-16,-1 2-23 0,4 0-20 0,-2 1-19 16,2 1-18-16,-2-1-14 0,-2-2-10 0,1 3-15 15,-4-5-10-15,-3-1-28 0,-3-1-38 0,-3 1-44 16,-5-4-58-16,-1 0-81 0,3 0-77 0,-5-3-77 15,-3-1-73-15,3-1-92 0,-7 0-375 0,11-5-912 16,-7-1 403-16</inkml:trace>
  <inkml:trace contextRef="#ctx0" brushRef="#br3" timeOffset="143364.01">11563 4778 340 0,'-3'-9'392'0,"-1"1"-38"0,3 3-34 0,-2 0-36 15,2 0-32-15,1 5 11 0,0 0 17 0,-14 12 16 16,4 3 14-16,-8 4 16 0,1 8-1 0,-3 1-3 15,-10 10-9-15,1 2-9 0,-2-2-19 0,1 2-21 16,-2-2-24-16,8-9-20 0,-1 0-20 0,-4 10-20 16,7-10-21-16,0 0-11 0,1-1-1 0,-1-3-39 0,4 0-51 15,-1-4-65-15,1 1-88 0,3-8-133 16,-7 3-141-16,9-6-175 0,-5-1-363 0,3-1-981 16,1-7 434-16</inkml:trace>
  <inkml:trace contextRef="#ctx0" brushRef="#br3" timeOffset="146011.72">12004 4538 175 0,'0'-4'447'0,"-2"-1"12"0,2 0 14 0,-1 2 1 15,1 3-2-15,0-7-5 0,0 7-22 0,0-3-11 16,0 3-20-16,0 0-27 0,0-6-28 0,0 6-27 16,0 0-22-16,0 0-39 0,0 0-33 0,0 0-27 0,0 0-15 15,0 0-30-15,0 0-18 0,-4 12-21 0,0-3 8 16,2 7-21-16,-2 2-22 0,-1 6-3 16,1 5-9-16,-2 0-17 0,0 4 5 0,0 0-11 15,5 1-3-15,-2 2-4 0,1-2-10 0,-1 0-2 16,3 0 3-16,0-3-13 0,0-1 3 0,0 0-4 15,0-4-10-15,3-1 3 0,-2-5-1 0,0-1-1 0,-1-2-3 16,3-3 1-16,-2-2-2 0,-2-3 3 0,1-1-8 16,1-3 0-16,-1 0 9 0,0 2-11 0,0-4-7 15,0-1 0-15,0-2 0 0,3 4 0 0,-3-4-13 16,0 0-96-16,2-11-50 0,1 3-56 0,1-2-71 16,3-5-64-16,1 2-65 0,0-3-66 0,7-6-73 0,-2 5-382 15,3-1-1012-15,2-6 449 0</inkml:trace>
  <inkml:trace contextRef="#ctx0" brushRef="#br3" timeOffset="146705.65">12278 4675 435 0,'0'-7'474'0,"0"-2"10"15,0 4 17-15,3 0 5 0,-1-2-6 0,-2-1-27 16,1 2-20-16,2 1-44 0,2 1-36 0,-1-4-25 0,5 0-45 15,-1 1-30-15,3 3-26 0,2-2-28 0,2 2-26 16,6-1-18-16,-3 2-17 0,1 1-10 0,-1 2-20 16,0 2-18-16,-1 1-6 0,-4-1-12 0,-1 3-7 15,4 2-11-15,-5 1-12 0,1 4-6 0,-3 1-4 16,0 1-12-16,0 2-8 0,-8 1-9 0,2 0-3 16,-7 3-7-16,-5 6-2 0,-1 1-3 0,-6 0 4 0,-4 2-10 15,-3 0-4-15,-4-2-5 0,2-1-1 16,-1-4 3-16,6-1-4 0,-2-1 3 0,8-6-2 15,0 1 1-15,5-4 0 0,0-4 2 0,2 1-3 0,1-2 1 16,5 0 3-16,-3-3-2 0,4 1 4 0,0 1 6 16,5-1 9-16,3-1-16 0,6-2 3 15,4 0 3-15,10-3-4 0,4-1 1 0,4-5-1 0,1 3-4 16,1-2 3-16,-2-1 1 0,1 0-10 0,-1-1-9 16,-4 0-7-16,-2-1-9 0,-2 0-16 15,-2 2-9-15,-8 0-16 0,1-2-17 0,-1 1-8 0,-4-2-2 16,0 2 2-16,0-3 0 0,-5 3 9 0,0-1 11 15,0 0 3-15,-3 2 8 0,2-7 7 0,-1 4 3 16,-2 4 9-16,1-3 4 0,-2 4 12 0,-2-1 18 16,1 3 14-16,-2-2 9 0,2 2 6 0,-2 2 1 15,-1 2 2-15,3-4-2 0,-3 4-5 0,1-4-1 16,-1 4-4-16,0 0-7 0,0 0 2 0,0 0 0 0,0 0 2 16,-3 14-6-16,2-6 6 0,-4 4-1 15,0 5 4-15,1 0-4 0,-4 2 2 0,2-1 3 0,-2 8 3 16,2-7-5-16,3-1 0 0,-4 1 4 0,3-1-3 15,3 0 3-15,1 1 0 0,1-4-1 0,0-2 4 16,4 1 2-16,1-2-4 0,5 1 5 0,-1-5 1 16,7-1-1-16,-1-5 9 0,5 1 0 0,0-5-2 15,7-3 6-15,-7 0 5 0,7-7 5 16,-4-1 9-16,-2-3 6 0,-3-6 6 0,-1-2 0 16,-5-5 6-16,-3-2 2 0,-3-5 2 0,-7-10 2 0,-3 10 1 15,-2 4 5-15,-5 0-8 0,-1 6-6 0,-1-1 8 16,-2 5-17-16,3 7-13 0,-1 1 0 0,0 6-5 15,2 2-7-15,-3 0-6 0,2 4-18 0,-2 0-32 0,-1 5-40 16,1 1-47-16,-1 1-71 0,2 7-93 16,1 5-85-16,2 0-98 0,1 1-513 0,4 1-1059 0,1 0 468 15</inkml:trace>
  <inkml:trace contextRef="#ctx0" brushRef="#br3" timeOffset="147527.2">9463 5267 47 0,'-27'-4'234'0,"6"3"-9"0,-1 0-10 0,5-1-10 16,-2 2-5-16,8 0-9 0,-2 0-4 0,4 0-6 15,0 0-6-15,5 0-2 0,-5 0-21 0,5 3-2 16,4-3-2-16,-6 0-15 0,6 0-1 0,0 0 1 16,-7 1-12-16,7-1 33 0,-1 6 35 0,1-6 23 0,12 5 21 15,-2-1 11-15,5-1 6 0,7 4 2 16,9 0-5-16,3 2-4 0,17-1-12 0,3 2-8 15,6-5-10-15,3 4-13 0,3-4-13 0,31 3-14 0,-5 2-2 16,0-3-18-16,3 2-9 0,-1-1-17 0,6 1-11 16,2 1-12-16,-3-3 6 0,-1 4-27 0,-2-2-4 15,-7 0-15-15,2-4-2 0,-23 0-5 0,34 5-6 16,0-3 2-16,4 0-12 0,2 0 1 16,0-1-5-16,-2 2-14 0,4-2 11 0,1 1-8 0,-1-3-5 15,1-1 0-15,0 0 1 0,-2 0-6 0,-7-3 0 16,-3 1 0-16,-9-5 16 0,-27 4-20 0,1-2-1 15,-1 1 0-15,-6-4-3 0,-6 0-2 0,-12 1 5 0,-4 1 1 16,-5 0-4-16,-1-5 24 0,-10 4-20 0,-6 2-1 16,-3-1 6-16,-1 1 19 0,-1-2-6 15,-3 1-30-15,0 0 0 0,-1-1 0 0,2 2 0 0,-3 1 0 16,-3 1 0-16,4-7 0 0,-4 7 0 0,1-4 0 16,2 1-72-16,-3 3-115 0,0 0-78 0,-7-5-71 15,2 5-91-15,-4-2-82 0,0 0-113 0,-6-1-341 16,-2 3-1042-16,-2-1 462 0</inkml:trace>
  <inkml:trace contextRef="#ctx0" brushRef="#br3" timeOffset="148257.81">10231 5707 225 0,'0'0'416'0,"-4"-4"-7"16,3 0-9-16,1 4-8 0,4-7-19 0,-2 3-21 0,5 1-26 15,4-1-23-15,1 0-16 0,6-3-11 16,7 0-18-16,2 1-17 0,3 1-15 0,0 2-18 0,1 2-18 16,1 2-17-16,0-1-17 0,1 3-14 0,-5 1-15 15,0 1-8-15,-6 2-16 0,-2-1-12 0,-4 0-8 16,0 0-13-16,-4 3-6 0,-2-2-6 0,-2 2-7 16,-3 1-6-16,0 2-4 0,-5 3-3 0,0 2-3 15,-5 0-3-15,-3 0-4 0,-7 7-3 0,-2 1 3 0,-3-2-9 16,-6 5 2-16,2-2 0 0,-5-5-5 15,-1 3-1-15,4-3-1 0,1-3 4 0,8-6-3 16,3-1-5-16,3-2-1 0,3-2-2 0,2-2 3 0,-1-1-2 16,3-2 3-16,2 2 12 15,-2-2 14-15,4 3 5 0,0-5 0 0,14 1 2 0,3-2 8 16,5-2-10-16,8-1 4 0,5 0 0 0,-1 0 6 0,7 2 4 16,-1-2-8-16,12-2 0 0,-14 1-3 0,1 3-2 15,0 0-6-15,-3-1-3 0,-1 0-3 0,-6 1-2 16,0 5-4-16,-9-4-5 0,-3-1 0 0,-5 2 0 15,-2-2-5-15,-1 2-1 0,-4 0 2 0,3 0-3 16,-2-3-1-16,-6 3 2 0,0 0-6 0,8 3-2 16,-8-3 2-16,0 0-3 0,6-3 3 0,-6 3-8 15,0 0-12-15,0 0-18 0,8-1-21 0,-8 1-25 16,0 0-31-16,0 0-36 0,0 0-50 0,0 0-52 0,0 0-65 16,0 0-64-16,5-1-91 0,-5 1-465 0,1-5-1008 15,2 2 446-15</inkml:trace>
  <inkml:trace contextRef="#ctx0" brushRef="#br3" timeOffset="149412.1">11335 5808 252 0,'2'-6'454'0,"-2"1"-1"0,0 5 3 0,0 0-2 15,-2-4-10-15,2 4-26 0,0 0-29 0,0-5-28 16,0 5-35-16,0 0-31 0,-1-4-30 0,1 4-27 16,0 0-27-16,0 0-24 0,0 0-16 0,0 0-18 15,-12 10-11-15,2-3-17 0,0 2-12 0,-3 1-9 16,3 1-14-16,-4 3-8 0,-2-2-6 0,5 2-6 0,-2 3-10 16,-2-2-6-16,5-1-7 0,-1 1 0 15,1-1-7-15,3 3-5 0,1-2 0 0,1-2-6 16,3 3-3-16,0-3 4 0,2-1-5 0,3-1-1 0,2 1-5 15,2-2 3-15,4 0-6 0,3-6-1 0,6 3-7 16,1-2-3-16,10-4-11 0,-2 0-5 16,4-3 0-16,-1-3-1 0,2 0 0 0,-1-1 0 0,0-5 2 15,-4 0 1-15,3 1 0 0,-7 1 1 16,-6-1 1-16,-2 0 0 0,2-1 0 0,-4-2 0 16,-4 0 2-16,2-3 4 0,-4 1-3 0,-3-2 0 0,-3 1 3 15,-2-1-7-15,-1-1 2 0,-1 2 2 0,-7-1-2 16,3 2 2-16,-5-1-4 0,-3 1 4 0,0 4-1 15,-2 0 0-15,1-2 2 0,-1 3 0 0,6 3-1 0,-3 2 5 16,5 1-2-16,1 0-1 0,0 3-1 16,2-3 0-16,4 4-3 0,-7-4-2 0,4 3-2 0,3 1 4 15,0 0 0-15,0 0-1 0,14 6-3 0,-5-2-5 16,3 0-3-16,4 1-7 0,1 0-1 0,-1 1-1 16,2 0-3-16,0 4-3 0,3-4-2 0,0 0 5 15,-3 3-7-15,3-4 1 0,-6 1 1 0,4 2 1 16,-1-2 3-16,-1 2 2 0,-1-2 3 0,-2 1 1 15,2 1 2-15,-5-3 2 0,3 2 7 0,-4 0-3 16,2 0 0-16,-2 1 1 0,-4-1 0 0,2-1 3 16,0 2-2-16,-3 0 6 0,0 1-4 0,-4 0 1 15,3-1 0-15,-4 4 4 0,0-2-2 0,-1-2-2 16,-2 3-2-16,2-3-3 0,1 1-5 0,-1 1 0 16,1-1 0-16,0-1 3 0,1-3 2 0,0 0 1 15,2 2 0-15,-2-1 4 0,3 1 3 0,1-3 3 0,2-3-2 16,0 3 2-16,1-2 0 0,2-2 6 15,-2 2-1-15,5-4 9 0,-2 1 11 0,2 0-5 0,-2 0 3 16,1-3-3-16,1 1 1 0,-2-1 3 0,3-1-2 16,-4 0-3-16,2-2-2 0,-2 2 0 0,-1-3-2 15,0 1 0-15,1 0-2 0,-5-2 0 0,3 1-1 16,-3-2-1-16,2-1 1 0,-4 0-1 0,1 0 0 16,-4-2-2-16,0-3 3 0,0 3 3 0,-4-3 10 15,1 2 7-15,-4-2 9 0,1 0 5 0,-2 2 5 16,-2-1 0-16,1 2 12 0,1 1-1 0,3 4 7 15,-4-1 8-15,4 0 14 0,1 4 0 0,0 0-1 16,3 0-7-16,-1 3-2 0,0-3-12 0,0 3-7 0,2 2 0 16,2-8-13-16,3 6-10 0,7-1 2 0,-2 2-6 15,4 0-5-15,4-1-2 0,3 1-2 16,-2 2-6-16,-3-1 1 0,-2 2-2 0,4 0-2 0,-5 1-1 16,-1 1-6-16,0 0 4 0,-3 0-3 0,0 2-3 15,-1-1-2-15,0 1 0 0,-1 0 1 0,-2 2 0 16,2 2-2-16,-1-1-2 0,-2 1 7 0,-3 0-3 15,3-2-4-15,0 3 0 0,-3 0 6 0,2 0-2 16,-3-1-2-16,1 3 3 0,-1-2-2 0,0 0 0 16,1 1-2-16,3 1 2 0,-3 2-3 0,-1-3 6 15,3 0-5-15,-2 0 2 0,-1 0-1 0,4 0 1 16,-3 0 0-16,3 4 0 0,0-5 3 0,0-1-1 16,1-1 4-16,4-2 0 0,0-2-1 0,-1 0 4 0,3 3 0 15,3-6-2-15,4-2 5 0,2 0 2 16,1-1 6-16,8-4 9 0,-1-3 9 0,4 0 41 15,-5 1-11-15,2-3 13 0,-3-2 17 0,-1 1 8 0,-8 0 9 16,0-2 5-16,-4 0 1 0,3-7-103 0,-3-4-18 16,-4 0 0-16,-3 5 0 0,-5-5 0 0,-1-1 0 15,-1 1 0-15,-5 3 0 0,1 3 0 0,-5 3 0 16,1 1 0-16,-7 2 0 0,1 0 0 0,-6 5 0 16,-5-5 0-16,-2 7 0 0,-3 1 0 0,0 1 0 15,-2 0 0-15,-2 6-259 0,2-1-122 0,1 4-61 16,-1 0-52-16,0 2-79 0,0 1-434 0,2 3-1092 15,0 0 484-15</inkml:trace>
  <inkml:trace contextRef="#ctx0" brushRef="#br3" timeOffset="153781.16">7153 5057 145 0,'-3'-6'271'0,"-3"-3"-9"16,1 1-8-16,-2-1-9 0,2 1-12 0,0-2-7 15,0 1-5-15,0 2-9 0,-3-5-12 0,3 4-7 16,0-4-12-16,-3 2-10 0,2 1-9 0,0-3-7 15,-1 2-5-15,-1-1-14 0,0 2-9 0,-4-5-8 16,-1 1-3-16,2-1-21 0,-3 4 3 0,-3-2-5 16,2-2-8-16,-2 2-11 0,-7-2 3 0,3-3-6 15,2 7-5-15,0-1 0 0,1 0-4 0,-9-1-4 16,2 0 0-16,-1-3-2 0,2 3-12 0,1 1 11 16,-5-2-4-16,-2 1-6 0,4 4 8 0,-1-3-5 0,-1 1-5 15,1 4-1-15,1-5 2 0,6 7-4 0,-7-3-5 16,5 1-2-16,2 3-4 0,-1-1-3 0,0 1 0 15,-2 1-1-15,1-2-2 0,-4 2-3 0,5-1 4 16,-2 1-11-16,-4 0 5 0,0 1-3 0,4-1-4 16,-4 1 2-16,7 1-4 0,-2-3 1 0,3 3 1 15,-3-2-9-15,-1 4 7 0,0-5-1 0,4 2-2 16,-3 2 0-16,4-1 2 0,-1 0 9 0,0 3-13 16,1-2 2-16,-1-1-2 0,0 2 1 0,1 3-3 15,-2-3 1-15,4 2-2 0,-12 2 5 0,5-1-1 16,3-2-3-16,-1 1 4 0,-1-1-3 0,-4 2 1 15,4 2 1-15,3-5-2 0,-3 4 0 0,0-1 0 16,3 1 1-16,1-3 6 0,-5 4-8 0,4-5 1 0,-3 6-1 16,2-4 2-16,-1 1 1 0,1 3-1 15,-3-2 1-15,5 1 1 0,0 1-3 0,0-3 0 16,0 2-1-16,3 0 4 0,-4 1-6 0,1-1 3 0,0 2-1 16,0-1 5-16,0-1-3 0,3 4 0 0,-3-2 1 15,0 0-3-15,-1 2 5 0,0-1-2 0,2 3 3 16,-1-3-3-16,2 4 2 0,-2-2 1 0,0-2-1 15,-4 6 1-15,2 0-3 0,3-3 1 0,1 0-4 16,-6 4 5-16,4-2-1 0,1-1-1 0,2 1 1 16,-2-1-1-16,2-2 0 0,-2 2-1 0,5 1 1 15,-9 2-1-15,10-2-1 0,-2-1 1 0,0 2-1 16,1 0 0-16,0-2 0 0,2 3 1 0,-3 0 0 0,3 0-4 16,-2 1 3-16,2-1 5 0,-3 4-8 0,0 1 5 15,3-1-2-15,-4 3 2 0,4-1-2 16,1-5 3-16,-2 4-2 0,3-5-3 0,-2 7 3 0,-3-2-1 15,3 2 3-15,2-5 3 0,0 4-7 0,-1-3 2 16,3-2 2-16,1 2 2 0,0-3-5 16,-1 4 1-16,3-4 4 0,-1 4-6 0,0-1 0 0,2-1 5 15,-1-2-5-15,3 1 2 0,-1-1-1 0,1 1 0 16,-3 2-1-16,3 1 3 0,-1-3-3 0,-2 1 7 16,2-2-6-16,1 3 2 0,0-3 1 0,-1 3-2 15,-2-2 2-15,3 2 0 0,-1-1 1 0,-3 1-3 16,8-1 4-16,-8 0 1 0,3 5 0 0,1-4 0 15,-3-2 1-15,3 2 1 0,3-3-2 0,-3 3 1 16,1-3 0-16,4 3 1 0,-5-2-2 0,4-1-1 16,-3 4 0-16,3-3 2 0,0 1-1 0,1-1 1 15,-1 0 2-15,2 3-1 0,-2-3 2 0,5 7 3 0,-5-5-5 16,5 3-1-16,-3-2 5 0,3 2-5 0,-1 4 1 16,-2-8 2-16,6 5-3 0,-3-1 0 15,0 1 0-15,-1-6 0 0,4 6-1 0,-2-2 2 0,3 0-3 16,-3 2 0-16,-1-6 2 0,1-3-4 0,-1 3 2 15,3 5-3-15,2 0 2 0,-5-9-1 0,0 3 0 16,4-2 1-16,-3-1 1 0,4 1-4 0,-1-1 1 16,-2 1 1-16,3-3 0 0,-3 2-1 15,1 0 1-15,0-1-1 0,-1 0 1 0,5-1 8 16,-5-1-8-16,3 4 3 0,3-3-1 0,-2-1 3 0,1 1 1 16,0-2 4-16,7 4 2 0,-6-1 1 0,4 3 2 15,4 0 8-15,-3-3-8 0,-3-2 4 0,6 2-2 0,2 1 1 16,-3-2-1-16,2 0 2 0,2-2 9 0,-2-1-7 15,2 3 2-15,1-3-6 0,-1-1 12 0,3 2-6 16,-2-2 1-16,2-3 0 0,1 0 3 0,0-1-10 16,-2 1 5-16,1 1-3 0,0-5-4 0,1 2 3 15,-3-2-6-15,0 0 1 0,2 3-1 0,-1-1 1 16,-1-2-2-16,0 0 0 0,-2-1 3 0,2 0 3 16,1 3-1-16,-9-3 0 0,-1 0 0 0,9 0 3 15,-6 3-4-15,4-6 2 0,-4 3 6 0,5 0-3 16,-2-3 2-16,2-1 0 0,1 2 6 0,1-2-8 15,-1 3 0-15,-1-2-5 0,3-1 3 0,-1 0-8 16,1-2 15-16,0 3-17 0,-2-2 4 0,1 1-6 16,0-3 0-16,1 4-2 0,-3-4 3 0,4 3-3 15,-3-1-2-15,-1-2 0 0,-7 3 1 0,-1-1-4 16,2 0 3-16,6-1 1 0,-6 3-2 0,-3-2 0 16,3 1 0-16,-2-3-4 0,-1 1 2 0,3 2-1 15,-2-4-2-15,6-1-1 0,-7 4 5 0,8-6-1 0,-5 4-4 16,2-2 3-16,4 0 6 0,-2-4-4 0,-1 6-2 15,2-5 7-15,-3 2-9 0,3 0 2 0,-4-2 10 16,2 2-17-16,-6 1 7 0,0 1-6 0,0-1 0 16,0-1-1-16,5-1 9 0,-7 0-8 0,2 0 4 15,-2-2 4-15,6-3-7 0,-3 1 0 0,2-3 3 16,-5 6-3-16,2-9-1 0,0 2 4 0,-1 0-4 16,-3-5 5-16,3 2-1 0,-3-2-4 0,2 2 13 15,-2-1-18-15,-1-1 7 0,3 1-4 0,-3 0 1 16,-5 6 3-16,5-8 5 0,-1 1-7 0,-3-2 2 15,2 2-2-15,-3-2-2 0,1 1 2 0,-1-1 4 16,-2-2-2-16,2 2-1 0,1-2 2 0,-2 1 2 16,0-2-7-16,-2 0 3 0,3 0-2 0,-4-3 5 15,3 6-2-15,-2-4 3 0,-1-1-7 0,-1 2 0 0,1 3 6 16,-1 1-3-16,0-1 2 0,-3 8 1 0,3-3-1 16,-1 3 1-16,-2-3 7 0,4 3-1 0,-5-2 6 15,1-5-1-15,-1 1 3 0,0-2-2 0,-1 1-3 16,1-1-4-16,-5-1 1 0,4 3-5 0,-3 4 5 15,0-3 11-15,0-2 1 0,3 4-8 0,-5-1-12 16,3 2 0-16,-1-1 0 0,-1 3 0 0,-3-6 0 16,3 0 0-16,0 4 0 0,0 4 0 0,0-3 0 15,-1 1 0-15,1-1 0 0,-1 1 0 0,0 0 0 16,1 1 0-16,-3-2 0 0,3 3 0 0,-3 0 0 0,3-1 0 16,-4 0 0-16,3 3 0 0,0-2 0 0,-1 0 0 15,2 2 0-15,-1-3 0 0,-1 2 0 16,3 5 0-16,-2-6 0 0,0 1 0 0,-2-2 0 0,3 3 0 15,-4-2 0-15,1 1 0 0,1 0 0 0,-1 0 0 16,-1 0 0-16,1 1 0 0,-2-1 0 16,1 1 0-16,0 0 0 0,-1 2 0 0,-1-3 0 15,0 3 0-15,-3 0 0 0,1-2 0 0,1 2 0 0,1 3 0 16,0-5 0-16,-3 5 0 0,4 0 0 0,-7 0 0 16,8 0 0-16,-6 0 0 0,1 1 0 0,2 0 0 15,0 0 0-15,-1-2 0 0,1 3 0 0,1-1 0 16,-3 1 0-16,-2-3 0 0,1 4 0 0,-2-2 0 15,1 0 0-15,0 2 0 0,0-1 0 0,-1 1 0 0,-2 1 0 16,5 0 0-16,-6-2 0 0,0 5 0 16,2-3 0-16,-3-1 0 0,3 2 0 0,-4 1 0 0,0-1 0 15,2 1 0-15,-2 1 0 0,2 0 0 0,-2-1 0 16,2 1 0-16,-1 1 0 0,1 1 0 0,0-2 0 16,0 2 0-16,1-2 0 0,1 2 0 0,-1 0 0 15,1 2 0-15,-4-2 0 0,3-2 0 0,1 4 0 16,-1-1 0-16,-1-1 0 0,2 1 0 0,-1-1 0 15,2 3 0-15,-2-3 0 0,1 3 0 0,0-3 0 16,0 2 0-16,5-2 0 0,-3 2 0 0,-1 0 0 16,1 1 0-16,3-2 0 0,-1 0 0 0,1 2 0 15,0-3 0-15,0 0 0 0,-1 2 0 0,3 0 0 16,-2 2 0-16,-2-2 0 0,-2 2 0 0,3-3 0 16,1 1 0-16,-1 1 0 0,0 2 0 0,-2-1 0 15,3 1 0-15,0-2 0 0,0 2 0 0,0-1 0 0,-1-1 0 16,1-1 0-16,2 1 0 0,-2 0 0 0,3 1 0 15,-1-2 0-15,-1 0 0 0,3 2 0 0,-1-3 0 16,2 1 0-16,2 1 0 0,-3-3 0 0,5 4 0 16,-1-3 0-16,5-1 0 0,-8 1 0 0,4 0 0 15,4-1 0-15,-5 1 0 0,5-1 0 0,-9 3 0 16,9-3 0-16,-5 1 0 0,5-1 0 0,-7 3 0 16,4-3 0-16,-3 2 0 0,-2-2 0 0,3 3 0 15,-3 1-29-15,-1 1-341 0,-2 4-70 0,-3 7-84 16,-3 8-115-16,0 0-393 0,-3 6-1117 0,1 1 494 15</inkml:trace>
  <inkml:trace contextRef="#ctx0" brushRef="#br3" timeOffset="161149.81">31363 4630 2 0,'0'0'135'0,"2"-2"-17"0,1-2-7 0,-1 0-12 16,3 1-4-16,-3-1-3 0,1 0 9 0,1 2-1 15,-1-3 12-15,3 2 11 0,-1-1 7 0,-1-1 10 16,2 1 15-16,-2 2 6 0,0-3 8 0,0 0 5 0,1 3 7 16,-1-2 8-16,-3 1 2 0,3 0 4 0,-4 3 3 15,4-7-14-15,-3 4 13 0,-1 1-3 16,0 2-12-16,1-7-5 0,-1 2-13 0,0 5-13 15,-1-7-16-15,1 4-6 0,-1-2-15 0,-2 0-8 0,3 5-8 16,-5-5-7-16,2 1-12 0,1-3-1 16,-2 5-12-16,-1-2-4 0,1 0-11 0,3-1-4 0,-3 1-4 15,-3-1-9-15,2 1 5 0,-2-2-3 0,3 4-5 16,-3-3 0-16,-4-2-10 0,2 2 3 0,2-1 0 16,-5 2-3-16,3-3 2 0,0 3-3 0,-2-2 2 15,1 1-3-15,-2-1 1 0,-2 0-3 0,4 1 0 16,-5-2 0-16,-1 0-4 0,-2 0-3 0,4-1 1 15,-5 3-2-15,2-4-1 0,3 4 0 0,-4 3 0 16,-1-3-2-16,-1-2 1 0,1 2 1 0,-2-3-3 16,1 3-5-16,-1 1 5 0,2-1-1 0,0 1 0 15,1-3-6-15,0 2 6 0,0 0 1 0,3-1 0 0,2 2-2 16,-1 1 2-16,1-1-1 0,-3-1-2 0,3 1-6 16,-1 1 6-16,1-1 2 0,3 2-1 15,-4-3 1-15,1 1-1 0,1 1 2 0,1 1-2 16,-2-1 3-16,-4-1-3 0,-4 0-4 0,4 1 2 0,4 0 1 15,-3 0-2-15,-2-1 6 0,0-1-8 16,-1 2 3-16,1 1-1 0,4-1 1 0,-4-1 0 16,4 3 1-16,-4-3-1 0,2 4 0 0,-3-3-3 0,2 0-1 15,2 3 4-15,2-2-1 0,-1 2 1 0,1-2-3 16,-2 0 2-16,2 2 0 0,-5-3 1 0,5 1 4 16,-2 2-4-16,-2-4 0 0,-2 0 0 0,2 2-3 15,3 0 5-15,2-1-1 0,-7 3 0 0,6-4-2 16,-3 2-1-16,1 1 4 0,0-2 3 0,-2 1-10 15,-1 1 6-15,-1 0 1 0,2-2-1 0,-2 2-2 16,1-1-2-16,1 2 5 0,-3-1-2 0,5 1-3 16,0-1 0-16,2 1 6 0,-2 0-3 0,2-1-1 15,1 1 0-15,-2 0 1 0,4 0 4 0,-3 0-6 16,0 1 1-16,3 0 0 0,-4-1 0 0,5 0 1 0,-5 1 1 16,7-1-1-16,-5 0 0 0,2 0 0 15,-3 3 2-15,0 0-2 0,-6-3 1 0,3 2 0 16,-4 1 1-16,1-1-3 0,2 1 3 0,-2 1 0 15,-2-4 5-15,3 3-4 0,-3-1-1 0,2 2-1 16,1 2 1-16,-1-4-4 0,1 1 3 0,-1 1 0 16,-4-2 3-16,5 4-1 0,-1-4-1 0,-3 2 0 0,4 0-2 15,-1 0 2-15,1 1 0 0,0-1-2 0,-2 1 4 16,3-2-2-16,-2 2 0 0,3 2 0 0,-4-2 1 16,1 0 0-16,5 0-2 0,0 0-2 0,-3 1 2 15,0 2 1-15,0-1-1 0,0 0 1 0,4-2-3 16,1 0 2-16,-6 3-1 0,5-1 1 0,-2-1 1 15,3 1-2-15,1-1 1 0,-2-2-2 0,3 3 6 0,-2-1 4 16,2-1-1-16,1 0 1 0,1-1 0 0,-1 1 5 16,3-3-5-16,-1 1 2 0,1 0 2 15,2-1-1-15,1 0 2 0,3-2 2 0,-8 2-1 16,8-2 3-16,-4 4 4 0,4-4 1 0,0 0 1 0,0 0-1 16,-6 1 5-16,6-1 3 0,-3 3 1 15,3-3 2-15,0 0 0 0,0 0 7 0,0 0-8 16,0 0-2-16,0 0-3 0,0 0 0 0,0 0-1 0,0 0-1 15,0 0 0-15,0 0-7 0,0 0 5 16,0 0-7-16,0 0-1 0,0 0 1 0,0 0-1 16,0 0-5-16,-1 3-2 0,1-3 10 0,0 0-10 0,0 0 2 15,0 0-7-15,0 0 4 0,0 0-8 0,0 0-18 16,0 0-22-16,0 0-23 0,0 0-31 0,0 0-35 16,0 0-51-16,0 0-52 0,0 0-34 0,0 0-29 15,0 0-40-15,18 1-32 0,-9 1-42 0,2-1-345 16,3-1-814-16,-1 2 360 0</inkml:trace>
  <inkml:trace contextRef="#ctx0" brushRef="#br3" timeOffset="164110.79">7067 11277 101 0,'-5'-9'380'0,"-1"-2"-35"16,1 2-20-16,-2-1-12 0,1 1-7 0,-3-6-4 15,-3 2-1-15,2 1-10 0,-3 1-7 0,2-3-11 16,-2 1-9-16,-1 2-7 0,0-1-7 0,-4 1-10 15,4-3-11-15,-6 4-9 0,0 0-10 0,-6-5-11 16,4 4-15-16,-4 0-10 0,-1-5-15 0,1 8-8 16,-4-3-14-16,2 3-11 0,-4-1-2 0,-1 1-7 15,-2-1-10-15,0 4-6 0,0-3-4 0,-3 1-4 0,0 3-5 16,0-1-4-16,-1 3-2 0,-2 2-8 16,-10-3-2-16,10 3-6 0,-10 0 1 0,11 0-7 0,1 4-3 15,-1-1-4-15,-10 2-8 0,10 0 0 0,0 3-1 16,-10 0 0-16,0 5-10 0,9-7-8 0,2 2 4 15,1 3-2-15,-10 4-13 0,-1 3 6 0,12-5-2 16,-11 6 2-16,2 2 4 0,0-2-11 0,2 7 3 16,2 1-4-16,0 1-4 0,1 3 4 0,0 1-6 15,3 2-1-15,-1-1-1 0,6 6 1 0,-1 5 2 16,2-3-2-16,0 2-2 0,5 3 5 0,1 0-3 0,0 4 2 16,1-2-3-16,4 4 0 0,0-2 2 0,5 4-5 15,0 1 14-15,7-1 1 0,-5 2-17 16,5 1 7-16,3-1 3 0,5 27 0 0,1-28 0 15,4 4 2-15,3 0-1 0,2 22 9 0,5-25-4 0,1 1 0 16,15 21 5-16,-10-25 5 0,6 3-6 0,12 19-3 16,-11-25-1-16,15 26 10 0,-13-24-16 0,5 0-10 15,9 18 0-15,-11-20 0 0,4 1 0 0,0 0 0 0,-2 0 0 16,2-3 0-16,-1 1 0 0,-1-3 0 0,3 0 0 16,-1-5 0-16,-2 2 0 0,1-3 0 15,1-2 0-15,-3 0 0 0,5-4 0 0,-1 0 0 16,-6-10 0-16,11 5 0 0,0-4 0 0,-6-7 0 0,8 7 0 15,5-5 0-15,-1-2 0 0,4-2 0 0,2-2 0 16,-2-4 0-16,-1 2 0 0,0-2 0 0,0-3 0 16,-11-3 0-16,12 0 0 0,-13-3 0 0,0 2 0 15,2-3 0-15,9-3 0 0,-9-1 0 0,9-1 0 16,-13 0 0-16,2 0 0 0,13-5 0 0,-14 4 0 16,11-2 0-16,-14 1 0 0,2-3 0 0,-1 1 0 15,0 0 0-15,-4-5 0 0,0 5 0 0,-2-2 0 16,1 2 0-16,-3 0 0 0,-1-7 0 0,0 5 0 15,-2-3 0-15,2 0 0 0,-2-2 0 0,0-1 0 16,-1-2 0-16,7 2 0 0,-4-5 0 0,1-2 0 16,1-2 0-16,7-6 0 0,-1-5 0 0,-1-3 0 0,2-1 0 15,-3-3 0-15,-2-2 0 0,-3-2 0 0,4-6 0 16,-4 7 0-16,0-2 0 0,-4-2 0 0,2 1 0 16,-1 3 0-16,-2 1 0 0,-2 0 0 0,-2 0 0 15,0-1 0-15,-1 2 0 0,-1 1 0 0,-2-2 0 16,-4 13 0-16,1-16 0 0,-3 1 0 0,4 0 0 0,-8-5 0 15,0 5 0-15,0 0 0 0,-1-4 0 16,-4 1 0-16,0 1 0 0,-4-1 0 0,3 2 0 0,-3-4 0 16,-1 2 0-16,-4 0 0 0,0-4 0 0,-4 5 0 15,-1-1 0-15,1 2 0 0,1-2 0 0,-6 2 0 16,-1 3 0-16,-1 1 0 0,-3-1 0 0,-2 5 0 16,-2-1 0-16,4 12 0 0,-9-6 0 0,5 10 0 15,2-1 0-15,-5 4 0 0,-9-9 0 0,8 9 0 16,-1 3 0-16,-1 2 0 0,-12-8 0 0,13 9 0 15,0 0 0-15,-1-1 0 0,-3 1 0 0,3 1 0 0,-1-1 0 16,-1 3 0-16,-11-5 0 0,12 4 0 16,-2 3 0-16,-3-1 0 0,-8-1 0 0,9 2 0 15,1 3 0-15,0-1 0 0,-3 0 0 0,3 4 0 0,-3-2 0 16,3 4 0-16,-3 0 0 0,-9-3 0 0,12 4 0 16,0 2 0-16,1 2 0 0,3-1 0 0,1 3 0 15,0-2 0-15,1 3 0 0,-1 0 0 0,2-2 0 16,1-1 0-16,8 2 0 0,-2-1 0 0,4 4 0 15,1-4 0-15,-4 1 0 0,9-2 0 0,-1-1 0 0,4 3 0 16,-3-2 0-16,-1 4 0 0,5-4 0 16,-1 1 0-16,2-2 0 0,2 2 0 0,6-2 0 0,-9 1 0 15,5-1 0-15,4 0 0 0,-6 2 0 0,6-2 0 16,-7 3 0-16,7-3 0 0,-5 0 0 0,5 0 0 16,0 0 0-16,0 0 0 0,0 0 0 0,0 0 0 15,-5 0 0-15,5 0 0 0,0 0 0 16,0 0 0-16,0 0 0 0,0 0 0 0,0 0 0 0,-5 1 0 15,5-1 0-15,0 0 0 0,0 0 0 0,0 0 0 16,0 0 0-16,0 0 0 0,0 0 0 0,0 0 0 16,0 0 0-16,0 0 0 0,0 0-199 0,0 0-48 0,0 0-62 15,0 0-55-15,0 0-60 0,15-6-71 16,-6-4-113-16,-1 2-317 0,4-7-1000 0,-2-2 442 0</inkml:trace>
  <inkml:trace contextRef="#ctx0" brushRef="#br3" timeOffset="169935.42">32137 11924 26 0,'2'-3'211'0,"1"-2"2"0,0 0 6 16,-1 1 1-16,-2 1-4 0,4-3-4 0,-3 2 3 0,1-1-1 15,-1 0-6-15,0 0-8 0,0-2-6 0,-1 2-10 16,0-2-7-16,-1 2-6 0,0-3 6 16,-2-1-8-16,1 1-2 0,-1-3-1 0,-1 1-7 0,0-1-3 15,-1 0-5-15,-1-1-10 0,0-2-10 0,-2-1-5 16,-4-1-8-16,2-1-8 0,-3-8-6 15,-2 4-14-15,-2-2 0 0,-2 1 0 0,3-2-12 0,-6 3-5 16,0-3-4-16,1 2-5 0,-4 0-5 0,1-1-6 16,-3 1-6-16,0-3 0 0,-1 4-4 0,0-1-3 15,-1-3-2-15,-3 1-1 0,1 2-2 0,-1 1-2 16,1-2-2-16,1 2 3 0,-2 0-1 0,-10-8-2 16,10 6 1-16,-3 4-2 0,-6-10-1 0,13 9 3 15,-2-1-3-15,-1 2 2 0,0-1-2 0,-1-2-5 0,0 3 3 16,0 0 0-16,-1-1-4 0,0 2 0 0,-2 0 3 15,-8-7-3-15,11 6-2 0,-2 2 0 16,0 2-3-16,-9-8-1 0,8 10-2 0,1-3 1 16,-2 2-2-16,2-1 0 0,0 2-3 0,-2 1 4 0,-2-2-5 15,-10 0 2-15,8 4-1 0,4-1 0 0,-12-6-2 16,10 8 0-16,-11-1-2 0,13 2 3 0,-3 0 0 16,-10-4 0-16,12 4-2 0,-3 1 1 0,-10-4-2 15,-1 1 1-15,12 2-1 0,-11-2 0 16,10 5 0-16,-11-4 3 0,0 1-3 0,-2-1 1 0,15 4 9 15,-13 2-12-15,-3-3 8 0,3 2-9 0,0 1 3 16,0 1-2-16,14-2 0 0,-4 3 0 0,0 0 0 16,3 1 2-16,-2 0-1 0,3 1 2 0,0 0-2 15,0 5 0-15,0-5 5 0,4 1-7 0,0 2 1 16,2-2 0-16,-1 7-3 0,1-6 1 0,1 5 3 16,-2-1-2-16,0 0 2 0,1-2-1 0,-1 5 1 15,-1-1-1-15,2 0 0 0,-3 3-1 0,-1-2 3 0,-2 3-1 16,-13 3-1-16,13-2-1 0,2 4 3 0,0-5 3 15,-10 11-2-15,-2-3-4 0,18-4 0 16,-2 0 1-16,-1 1-1 0,1 3 2 0,1 2-2 0,0 0 1 16,1-2-1-16,2 3-1 0,-1 1 0 0,2-1 3 15,2 3-1-15,-5-4 1 0,3 5-2 0,1-2-2 16,-3 1 0-16,2 1 0 0,-6 9 3 0,10-9-1 16,-1-1-2-16,4 3-1 0,-13 7 0 0,8-9 2 15,-5 11-2-15,-2 4 0 0,10-14 3 0,-7 10 0 16,5-10 0-16,0 3-1 0,-5 4 5 15,8-5-6-15,-2-2 2 0,-5 10 4 0,7-7-2 0,2-1-1 16,-1 0 2-16,-7 13 1 0,13-12 2 0,-2 1 2 16,2 1-2-16,-2-2 2 0,5 1 3 0,-1 4-4 15,3-4 7-15,0 2 0 0,0 10-1 0,3 4-2 16,1-1 6-16,2-2-1 0,-3 0 0 0,5 0 2 16,0-11 1-16,3 12 0 0,-1 0-1 0,4 3 3 15,-1-4 4-15,-2 0 3 0,7 3-1 0,0-3 4 0,6 3 8 16,-1-4-9-16,2 6-1 0,-1-5 4 0,8 0 2 15,-2 0 0-15,1-2-5 0,3-1 0 0,0 0-3 16,1 0 3-16,3-1 2 0,-2-3-6 0,1 4-13 16,-7-14 24-16,9 10-14 0,-2-3-3 0,4 2-5 15,-7-12-2-15,12 9-10 0,-15-7 11 16,-2-2-2-16,13 12-3 0,-8-13 8 0,12 6-9 0,-3 3 0 16,-7-12-9-16,12 8 6 0,1-2 15 15,-10-7-7-15,2-1-2 0,8 5 6 0,5 1-3 0,-14-9-4 16,1 1-14-16,14 7 0 0,-3-4 0 0,-9-5 0 15,0-1 0-15,2-1 0 0,13 6 0 0,-1-2 0 16,-2-1 0-16,2-1 0 0,0 0 0 0,1-2 0 16,-1 1 0-16,-11-6 0 0,13 3 0 0,-1-4 0 0,3 1 0 15,0 2 0-15,3-2 0 0,-1 3 0 16,-2-3 0-16,-2 0 0 0,-13 0 0 0,3-2 0 16,-4 2 0-16,12 3 0 0,-11-7 0 0,0 4 0 0,2-3 0 15,-3 1 0-15,1-2 0 0,2-1 0 0,-2-1 0 16,3-1 0-16,9 3 0 0,2-7 0 0,-12-2 0 15,16-2 0-15,3-2 0 0,0-4 0 0,2-1 0 16,-1-4 0-16,3-1 0 0,0-1 0 0,-2-2 0 16,0 1 0-16,-6-2 0 0,-1 2 0 0,-1-1 0 15,-3-3 0-15,3 2 0 0,-4 0 0 0,1 1 0 16,-4-3 0-16,4 0 0 0,-4 3 0 0,-11 3 0 16,18-6 0-16,-7 0 0 0,-10 7 0 0,9-5 0 15,0-2 0-15,-1 1 0 0,-8 6 0 0,6-7 0 16,4-2 0-16,-13 9 0 0,15-10 0 0,-4-2 0 15,2 0 0-15,-3 0 0 0,-2-2 0 0,1 2 0 0,-3-5 0 16,2 5 0-16,-10 6 0 0,-2 0 0 0,-1 1 0 16,1 0 0-16,-3 0 0 0,-1-2 0 0,1 3 0 15,-3 0 0-15,-1 0 0 0,4 3 0 0,-5-2 0 16,-5 6 0-16,4-3 0 0,3-1 0 0,-5-2 0 16,5-2 0-16,-4 1 0 0,-2-2 0 0,1 1 0 15,-3-3 0-15,3 0 0 0,-8-4 0 0,4-2 0 16,0 0 0-16,0-2 0 0,0-10 0 0,-6-4 0 15,4 3 0-15,-9 8 0 0,3-10 0 0,-4-3 0 16,-2 1 0-16,3 1 0 0,-3-3 0 0,0 3 0 16,-2 12 0-16,1-1 0 0,-1-14 0 0,-2 14 0 0,-7-10 0 15,9-1 0-15,-6 3 0 0,2 8 0 0,-3-8 0 16,-1 8 0-16,1 2 0 0,-5-12 0 16,-4-3 0-16,-5 5 0 0,6 1 0 0,-6-3 0 0,-2-2 0 15,0 2 0-15,-3 2 0 0,0 1 0 16,-6 0 0-16,-3 3 0 0,-2 4 0 0,2-4 0 0,-4 1 0 15,-2 3 0-15,2 0 0 0,-1 1 0 0,-2-1 0 16,-2 2 0-16,3 2 0 0,-3 2 0 0,5 1 0 16,-5-3 0-16,-1 2 0 0,-3 0 0 0,1 0 0 15,2 2 0-15,-7 1 0 0,2 0 0 0,2 5 0 0,-3-1 0 16,-2 5 0-16,5-4 0 0,0 3 0 16,13 6 0-16,-2 0 0 0,1 4 0 0,-10-7 0 0,12 9 0 15,0 1 0-15,-1-3 0 0,1 2 0 0,0 2 0 16,7 2 0-16,-3 2 0 0,1 1 0 0,3 1-164 15,5 1-207-15,4 2-52 0,-8 7-55 0,0 3-62 16,-2 3-497-16,0-1-1121 0,2 0 497 0</inkml:trace>
  <inkml:trace contextRef="#ctx0" brushRef="#br3" timeOffset="174336.81">7719 9090 140 0,'-8'-3'237'0,"4"2"-9"0,4 1-4 16,-7 0-1-16,7 0-7 0,-8-1-1 0,8 1-7 15,0 0-2-15,-8 0-5 0,8 0-5 0,0 0 4 0,0 0-3 16,-7 0-1-16,7 0-1 0,0 0 2 0,0 0-5 16,0 0-1-16,0 0-6 0,0 0 2 0,0 0-7 15,0 0 2-15,0 0-9 0,0 0-8 0,0 0-3 16,0 0-7-16,0 0-6 0,0 0-6 0,0 0-5 16,0 0-6-16,0 0-3 0,0 0-4 0,0 0 2 15,0 0-10-15,38 0-3 0,-9-3-4 0,6 3-6 16,2 0-8-16,5-2-8 0,13 3-7 0,-2-4-2 15,0 5-11-15,5-2-6 0,-1-2-4 0,-1 4-9 16,-1-1-2-16,5 0 4 0,-3-1-17 0,-4 3 1 16,-12-3-6-16,-1 1-1 0,-3-1-2 0,-3 0-1 0,0 0-3 15,-5 0-4-15,-9 0 3 0,2 1-5 16,-5-1 3-16,-3-1 6 0,0 0-17 0,-5 1 7 16,2-3 5-16,-3 2-2 0,0-2-4 0,-2 0 2 0,0-1-5 15,0-2-3-15,-1-3 3 0,-3 4-6 0,1-3 18 16,-2 1-20-16,0-5 0 0,-2 2 1 0,-1-1-2 15,-2 1-1-15,-1-1-2 0,-2-1 16 0,-4-1-18 16,-1 3-1-16,1-6-1 0,-3 3 0 0,-1 3 3 16,2-1 4-16,0 2-1 0,-4-3-6 0,3 5 2 0,5-2 14 15,-1 3-17-15,2-2 1 0,-1 2 3 16,-1 1 1-16,4 1-1 0,-1 1 6 0,3-1 3 0,-2 0 4 16,2-1-2-16,2 5 1 0,2 0-7 0,-5-4 2 15,5 4-3-15,0 0 0 0,-6-2-14 0,6 2 14 16,0 0-2-16,0 0-5 0,0 0 3 0,0 0 0 15,0 11-1-15,3-3 5 0,0 0-2 0,3 2 3 16,1 1 9-16,4 1-10 0,0 1 2 0,3 1-1 16,0 0 0-16,8 3-2 0,1 0 1 15,-1-3 2-15,-3-4-1 0,4 4 3 0,-6-3-3 0,1-4-1 16,-7 0 12-16,0-2-11 0,-2 0 1 0,-1-1-3 16,-4-1-3-16,2-2 1 0,-2 1 11 0,0 2-11 15,1-1 4-15,-4-1 3 0,-1-2-2 0,4 2 0 16,-4-2 2-16,4 1-2 0,-4-1 2 0,0 0-5 0,0 0 3 15,-9 8 3-15,1-2 0 0,-3 2-2 0,-4 6-2 16,-6 3-10-16,4 1-43 0,-3 7-57 0,0 0-87 16,3 1-107-16,-2 6-110 0,-8 9-117 0,13-10-495 15,-4 3-1108-15,-3 10 492 0</inkml:trace>
  <inkml:trace contextRef="#ctx0" brushRef="#br3" timeOffset="175086.22">5586 9851 310 0,'-11'-1'416'0,"-1"0"-2"0,5 1-13 16,7 0-21-16,-11 0 2 0,7 1-18 0,4-1-18 15,0 0-20-15,-10-1-25 0,10 1-24 0,0 0-19 16,0 0-13-16,0 0-8 0,30 5-2 0,3 0-18 16,8-3-10-16,19 1-5 0,1-1-13 0,4 1-12 15,29 1-16-15,-4 1-6 0,-23-2-18 0,27-6-14 16,-2 7 5-16,0 2-21 0,-28-5-10 0,32 0-12 16,-28 2-11-16,22-3-3 0,-27 2-5 0,-2-2-10 15,-4 7-3-15,-4-5-6 0,-13 0-8 0,-6-1-4 16,-3 2-2-16,-12-3-7 0,-1 1 5 0,-5-1-9 15,-3 0-18-15,-5 1-10 0,3-1-29 0,-3-1-23 0,-5 1-55 16,1-4-61-16,-1 4-66 0,-10-10-61 0,-5 2-43 16,-11-3-51-16,-5 5-52 0,-3-5-441 15,-17 4-960-15,1-5 426 0</inkml:trace>
  <inkml:trace contextRef="#ctx0" brushRef="#br3" timeOffset="175381.98">5586 9968 193 0,'-9'4'409'0,"-1"0"-30"0,4 0-17 0,-1-2-13 16,3-1-19-16,2 1 11 0,2-2-10 15,0 0-7-15,20 4-14 0,10-3-12 0,8-3-11 16,21 1-11-16,2-1-10 0,4 2-10 0,31-2-15 16,-4-4-18-16,0 11-16 0,-27-6-28 0,31-3-10 15,-4 0-12-15,-28 4-17 0,28-2-5 0,-29 2-14 0,-6-1-4 16,3 2-16-16,-2-2-7 0,-6-1-6 0,-12 2-4 15,-2 0-9-15,-5 0-4 0,-1 2-7 0,-5-4-1 16,-6 2-5-16,-8 0-7 0,-2 0 2 0,-1 0-10 16,-2 0-3-16,-2 0-2 0,-6 0 6 0,9-1-12 15,-9 1-6-15,7-2 1 0,-7 2-4 0,6-3-5 16,-6 3-15-16,4-3-30 0,-4 3-37 0,0 0-59 16,0 0-86-16,3-1-102 0,-3 1-147 0,-1-7-593 15,1 5-1138-15,1-6 503 0</inkml:trace>
  <inkml:trace contextRef="#ctx0" brushRef="#br3" timeOffset="177609.47">30805 8490 132 0,'-16'-31'288'0,"-3"-2"-5"0,-10-5-8 15,4 11-6-15,-6-10-10 0,-6-1-13 0,-5 5-6 16,1 4-10-16,0-3-3 0,-5 0-7 0,-3 3-12 15,-3-2-3-15,-4 1-12 0,-27-8-14 0,23 12-4 16,-23-12-13-16,-1 8-6 0,-2 0-9 16,-5 4-5-16,4 2-6 0,-5 5-1 0,-1 1-14 15,-2 7 1-15,1 0-14 0,2 1 0 0,-5 6-4 0,2 7-7 16,-6 1 5-16,-2 4-8 0,-3 4 0 0,1 6-8 16,0 5-1-16,6 3-5 0,-4 2-3 0,16 0-5 15,-1 5-2-15,5 5-1 0,27-12-5 0,-22 17-3 16,22-11-2-16,-18 19-3 0,26-12-2 0,1 6-1 15,-13 19 0-15,19-16 4 0,-7 23 5 0,4 3-3 16,17-16 3-16,-5 17-8 0,15-15 0 0,-1 18-3 0,6-17 2 16,6 18-3-16,3-23-1 0,6 27-2 15,5 0-6-15,0-26 4 0,10 23-6 0,-4-20 3 16,9 22-1-16,-2-24-7 0,12 17 1 0,-10-20 3 0,8-3-3 16,16 19-1-16,-13-21 4 0,2-2 7 15,24 18 0-15,-20-18 2 0,21 15 7 0,-14-20 0 0,21 12 7 16,-19-18 3-16,3-2-1 0,26 12 2 0,-20-17 7 15,24 8 3-15,-19-14 4 0,24 4-28 0,-22-10-51 16,31 4 0-16,-8-5 0 0,-24-5 0 0,1-2 0 16,27-1 0-16,-28-2 0 0,0-3 0 0,0 3 0 15,1-7 0-15,3 4 0 0,23-6 0 0,-29 0 0 16,2 0 0-16,-3-1 0 0,3-3 0 0,0-1 0 16,-1-3 0-16,1 2 0 0,-3-2 0 0,3-1 0 15,26-6 0-15,-30 6 0 0,2-4 0 0,26-11 0 16,-26 11 0-16,0-1 0 0,1-4 0 0,-4 3 0 0,2 0 0 15,-5-1 0-15,-1 0 0 0,-3-3 0 0,-1 0 0 16,-2-3 0-16,4 1 0 0,-7-3 0 0,2-3 0 16,-6-2 0-16,4 3 0 0,-6 0 0 0,0-6 0 15,-2 0 0-15,0 0 0 0,-1-1 0 0,-3 1 0 16,0-3 0-16,-11 9 0 0,8-9 0 0,-4-2 0 16,-6 8 0-16,2-12 0 0,0 2 0 0,-9 9 0 15,3-14 0-15,-8 12 0 0,0-1 0 0,-5-11 0 16,-3-2 0-16,-2 11 0 0,-6-9 0 0,-5-5 0 0,-5 2 0 15,-6 1 0-15,-4-3 0 0,-5 3 0 16,-16-24 0-16,8 25 0 0,-19-18 0 0,16 23 0 16,-20-20 0-16,16 18 0 0,-20-12 0 0,20 17 0 15,-22-16 0-15,23 21 0 0,-4 0 0 0,-5 2 0 0,-25-11 0 16,22 12 0-16,-21-7 0 0,18 13 0 16,-21-9 0-16,22 13 0 0,-3 1 0 0,-22-10 0 0,31 14 0 15,0-1 0-15,2 5 0 0,3 0 0 0,-3 2 0 16,11 4 0-16,-9 0 0 0,12 3 0 0,-3 1 0 15,5 0 0-15,4 1 0 0,4 1 0 0,1 4 0 16,9-3 0-16,-1-1 0 0,8 3 0 0,-3-1 0 16,5 0 0-16,1-1 0 0,-1 0 0 0,3 1 0 15,-1-1 0-15,1 2-188 0,-3-1-282 0,-4 1-83 0,3-2-140 16,-9 3-356-16,-3-3-1134 0,4-1 502 16</inkml:trace>
  <inkml:trace contextRef="#ctx0" brushRef="#br3" timeOffset="178665.28">9380 8306 4063 0,'-3'-8'259'0,"1"-1"33"16,-1 2-33-16,2 0-39 0,0 2-17 0,-1 0-11 15,1 2-7-15,1 3-16 0,-3-5-20 0,0 1-11 0,3 4-14 16,0 0-18-16,0 0-17 0,0 0-2 0,0 0 8 16,0 19 14-16,-3-2-3 0,2 12 4 0,-1 2 22 15,-2 1-11-15,1 1-11 0,1-1-14 0,-2 3-9 16,4 10-6-16,-3-10-7 0,2-3-4 0,-2 3-11 16,3-5-8-16,-3 2-2 0,0-1 6 0,3-3-46 15,-4-2-58-15,4-10-56 0,-5 2-77 0,5-2-82 16,-1-6-76-16,-2 0-71 0,3-3-79 0,0-6-528 15,0-1-1104-15,0 0 489 0</inkml:trace>
  <inkml:trace contextRef="#ctx0" brushRef="#br3" timeOffset="178855.96">9610 8402 146 0,'8'-9'489'0,"2"-3"-36"15,-1 2-31-15,-2 2-16 0,3 1-9 0,-1-2-2 16,-1 4-20-16,3-5-29 0,2 5-33 0,7-4-29 15,-1 4-28-15,9-2-28 0,-1-1-22 0,9 2-19 16,-3 0-19-16,-2 6-16 0,1-3-28 0,1 2-37 16,-4-1-47-16,-8 2-57 0,-6-3-68 0,-2 3-74 0,-2 0-71 15,-6 2-65-15,1-1-56 0,-6-1-62 16,0 0-241-16,0 0-709 0,-23 3 313 0</inkml:trace>
  <inkml:trace contextRef="#ctx0" brushRef="#br3" timeOffset="179255.8">9830 8301 371 0,'-21'0'203'0,"1"0"13"16,2 2 3-16,4-2-1 0,1 0 4 0,4 4 8 15,-2-3 4-15,3-1 5 0,0 0-15 0,8 0 1 16,-11 0-14-16,7 0-17 0,4 0-5 16,-5 2-20-16,1 1-8 0,2-1 33 0,-2 5 12 0,1-1-4 15,1 1-13-15,-2 4-12 0,-1 0-10 0,1 1-5 16,-1 2-5-16,2 1-9 0,-5 1-10 0,5 1-2 16,-5 0-10-16,3 0-12 0,2-1-9 0,-2 0-13 15,1-6-4-15,1-1-9 0,0 3-9 0,-1-5-6 0,3-2-6 16,1 0-5-16,-1 0-4 0,-1-1-1 0,1-1-1 15,1-3 10-15,0 4 17 0,0-4 14 0,0 0 13 16,3 3-2-16,-3-3-2 0,11-1-4 0,-2 0-6 16,4 0-7-16,5-2-7 0,0 0-11 0,2 2-11 15,-1-1 1-15,-1 2-1 0,3-4-9 0,-1 6-4 16,-2 0 0-16,5 0-9 0,-3 1-1 0,1 3-6 16,-3 0-2-16,-2-1 0 0,2 3-2 0,0 0-7 15,-9 1 4-15,0 0-6 0,1 3 2 0,-2 0-4 16,-4 1-3-16,-3 3 6 0,2 1-4 0,-3-2 3 0,-3 2-4 15,-2-2 4-15,0 3-2 0,-3 0 1 16,-2 1 1-16,-3-2-2 0,-6 1-3 0,4-2 4 0,-2-4 0 16,0 0-8-16,-3-3 6 0,2 2-18 0,-1-4-16 15,1 1-15-15,0-4-24 0,3 0-25 16,-1-3-44-16,1-1-55 0,4-1-63 0,-1-3-54 0,1 2-55 16,4-2-57-16,-2-5-67 0,6 1-424 0,1-3-988 15,5 0 438-15</inkml:trace>
  <inkml:trace contextRef="#ctx0" brushRef="#br3" timeOffset="179931.68">10190 8511 117 0,'16'-12'512'0,"-4"8"-5"0,-3-4 0 0,-1 3 1 16,-3 3-6-16,1 0-11 0,-1-1-24 0,1 3-29 0,-4-3-37 15,-2 3-40-15,0 0-33 0,0 0-39 0,0 0-27 16,0 0-23-16,-2 10-19 0,-5-1-22 0,-3-1-21 15,0 7-11-15,-2-1-14 0,1 1-20 0,-1 2-11 16,3-1-11-16,-1 2-13 0,1-1-8 0,4 3-10 16,0-4-9-16,0 2-5 0,2 0-5 0,6-1-16 15,2-2-27-15,0 0-20 0,4-1-15 0,3-2-9 16,0-3-9-16,5 1-1 0,3-5-3 0,-1-3-2 0,2 1 0 16,1-6 6-16,-1 2 2 0,-1-2 5 15,-3-5 0-15,0-2 11 0,0 1-3 0,-5-3 6 16,0-2 0-16,-3 1 9 0,1-2 9 0,-4 0 8 0,-3-2 9 15,0 1 3-15,-2-1 5 0,-1 0 2 0,-4 0 4 16,1 1-1-16,-3 6 2 0,1-5 18 0,0 3-12 16,1-2 2-16,-1 4 8 0,1 0 11 0,0 0 5 15,0 6 17-15,2-3 5 0,1-1-2 0,-2 6 3 16,3-3-61-16,-1 0-29 0,1 0 0 0,0 5 0 16,4-6 0-16,2 0 0 0,3 2 0 0,0-1 0 15,5 2 0-15,4-2 0 0,4 2 0 0,-1 0 0 16,6 0 0-16,-5 3 0 0,6 2 0 0,0-1 0 15,-1 1 0-15,-8 2 0 0,-1-1 0 0,2 0 0 16,-4 2 0-16,-2-1 0 0,-3 1 0 0,-1 2 0 16,1-2 0-16,-3 5 0 0,-2-2 0 0,0 3 0 15,-2 0 0-15,-3 2 0 0,1 4 0 0,-5-1 0 16,0 2 0-16,0 0 0 0,-4 1 0 0,2 0 0 0,-1 0 0 16,1-1 0-16,-1 2 0 0,2-1 0 0,0-2 0 15,0 0 0-15,1-2 0 0,2 0 0 0,1-3 0 16,1-2 0-16,1-1 0 0,-1 0 0 0,3-3 0 15,2-2 0-15,0-1 0 0,5 0 0 0,0-7 0 16,3 0 0-16,5-1 0 0,7-7 0 0,1-5 0 0,-4 0 0 16,0-4 0-16,-5-2 0 0,1-5 0 0,-4-1 0 15,-3-4 0-15,-3-2 0 0,-4 1 0 16,-3 0 0-16,-3-3 0 0,-3 5 0 0,-4 3 0 0,-4 3 0 16,-5 1 0-16,-1 4 0 0,4 7 0 0,-6-3 0 15,3 5 0-15,-1 5 0 0,3-2 0 0,2 4 0 16,-1 3-69-16,1 0-131 0,4 2-48 0,2 3-66 15,0 2-58-15,0 0-54 0,2 6-74 0,5-1-511 16,0 3-1095-16,3-3 486 0</inkml:trace>
  <inkml:trace contextRef="#ctx0" brushRef="#br3" timeOffset="181335.19">11329 8520 279 0,'0'0'402'0,"2"-4"-27"0,-2 4-19 16,0 0-7-16,12 5-9 0,-6-1-3 0,3 0-8 16,5 3-15-16,2 2-15 0,8 3-14 0,1 2-18 0,-2 1-16 15,4 0-20-15,0 2-19 0,4 1-18 0,-2 3-22 16,1-3-15-16,-2 0-14 0,1 2-15 0,0-3-11 15,2 1-9-15,-4-2-27 0,-2 0-32 0,-8-9-55 16,1 3-59-16,-3-1-63 0,-2-4-70 0,-1-1-67 16,-4-4-79-16,4 0-96 0,-3-4-282 0,-4-5-782 15,1 1 346-15</inkml:trace>
  <inkml:trace contextRef="#ctx0" brushRef="#br3" timeOffset="181537.49">11800 8480 235 0,'-11'-12'327'0,"3"3"-23"0,0 3-30 0,1 0-15 0,-2 2-1 15,0 2-6-15,-1 3 5 0,2 1-10 0,-2 5-4 16,-6 2-19-16,5 5 4 0,-2 2-2 16,-6 7-6-16,0 4-3 0,0-2-8 0,0 3-7 0,2 2-12 15,-4 0-13-15,-3 12-16 0,5-13-9 0,0 0-10 16,0 3-13-16,-2-2-12 0,2-2-12 0,0 0-9 16,0-3-10-16,0-2-8 0,2-2-39 0,3-7-40 15,4 0-59-15,2-4-69 0,0-3-60 0,5-4-54 16,-1 2-87-16,2-5-128 0,2 0-250 0,0 0-766 15,13-18 339-15</inkml:trace>
  <inkml:trace contextRef="#ctx0" brushRef="#br3" timeOffset="181807.12">12047 8341 376 0,'6'-9'512'0,"-1"4"-22"0,-1-2-28 16,1 2-22-16,-1 0-26 0,-3 2-28 0,3-1-34 0,-4 4-38 16,4-2-32-16,-4 2-32 0,0 0-27 0,0 0-20 15,3 13-19-15,-3 0-18 0,0 7-14 0,0 7-14 16,-3 0-14-16,3 3-10 0,-4 0-13 0,0 3-9 16,0-2-5-16,0 1-10 0,0-3-8 0,-3 3-1 15,2-3-10-15,-1 0-6 0,1-2-8 0,-3-4-31 16,3-3-25-16,0-5-37 0,1-3-56 0,0 0-60 0,1-3-68 15,0-4-53-15,0-1-61 0,2-1-115 0,1-3-302 16,0 0-828-16,0 0 366 0</inkml:trace>
  <inkml:trace contextRef="#ctx0" brushRef="#br3" timeOffset="182152.24">12152 8411 540 0,'-3'-6'516'15,"3"-1"4"-15,0 2 7 0,0 2 7 0,0 3 3 0,0-9 3 16,0 6-21-16,0 3-27 0,0-5-37 16,3 2-47-16,-3 3-45 0,7-6-38 0,4 3-35 15,4-1-29-15,7 1-24 0,-1 0-25 0,10 1-20 16,0 2-21-16,2 0-17 0,-1 2-18 0,0 3-15 16,0 0-9-16,0-1-83 0,-2 4-29 0,-2-2 0 0,3 5 0 15,-3 1 0-15,-10-4 0 0,0-1 0 0,-5 0 0 16,-4-1 0-16,0 0 0 0,-3 4 0 0,0-3 0 15,-3 4 0-15,-3-1 0 0,-3 1 0 0,-3 1 0 16,-3 2 0-16,-2 3 0 0,-2-2 0 0,-1-1 0 16,0 1 0-16,-2-1 0 0,6 1 0 0,-4-3 0 0,5 2 0 15,-1-6 0-15,2 2 0 0,3-4 0 16,0 1-27-16,1-1-164 0,0-4-20 0,3 5-27 0,0-4-40 16,1-3-33-16,0 0-47 0,10 0-39 0,-10 0-36 15,23-10-32-15,-5 3-45 16,1-3-286-16,-1-2-861 0,5-2 380 0</inkml:trace>
  <inkml:trace contextRef="#ctx0" brushRef="#br3" timeOffset="182450.45">12720 8524 885 0,'13'-13'138'0,"1"-1"43"0,-1-1 26 0,1 1 15 16,-5 5 19-16,-1-1 27 0,-1 3 27 0,2 0 19 15,-5 1 13-15,1 1-3 0,-1 1-13 0,0 1-21 16,0-1-25-16,-2 3-27 0,-2 1-25 0,3-4-27 16,-3 4-22-16,0 0-10 0,0 0-16 0,6 10-8 0,-5-1-12 15,-1 3 0-15,-1 5-4 0,0-1-6 16,0 4-3-16,-2 1 2 0,3-1-7 0,-1 0-5 0,-2-1-6 15,3 0-3-15,3 1-8 0,1-1-5 0,1-2-6 16,1 0-3-16,5-3 2 0,2-2 2 0,4-2-3 16,0-3-1-16,11-2-7 0,1-3 5 0,-1-6-2 15,2 1 6-15,-5-4 20 0,2-6-3 0,-5-3 10 16,-1-4-1-16,-1 0 1 0,-4-5-6 0,-1-2-6 16,-3-2-6-16,-7-1-10 0,-1-4-2 0,-6 4-11 15,-1 1-52-15,-5 2 0 0,-3 5 0 0,-1 5 0 16,-1 0 0-16,1 2 0 0,-2 4 0 0,-3 1 0 0,0 5-141 15,-3 0-58-15,3 5-58 0,-2 3-47 16,0 2-43-16,1 4-37 0,-5 5-57 0,1 3-65 16,2 2-430-16,-1 3-1013 0,1-2 448 0</inkml:trace>
  <inkml:trace contextRef="#ctx0" brushRef="#br3" timeOffset="182823.31">12365 8707 349 0,'0'0'465'0,"0"0"3"0,0 0 4 0,-4 1-4 16,4-1-26-16,0 0-30 0,0 0-26 0,27-3-20 16,-13 2-24-16,4 0-21 0,2 0-22 0,0-1-22 15,1 2-23-15,0 0-21 0,0 0-17 0,-3 2-26 16,4-2-16-16,-4 1-16 0,0 0-19 0,-5 0-8 16,5-1-16-16,-3 0-9 0,-2 2-10 0,-2-2-4 0,2 0-10 15,-1 1-16-15,-3 1 0 0,-1-2-12 0,0 0 2 16,-3 0-7-16,-5 0-8 0,12 0-6 15,-9 0-10-15,-3 0-28 0,8 0-32 0,-8 0-51 0,0 0-67 16,5-2-88-16,-5 2-95 0,0 0-123 0,4-5-563 16,-4 0-1108-16,0 5 491 0</inkml:trace>
  <inkml:trace contextRef="#ctx0" brushRef="#br3" timeOffset="184356.87">9233 9249 278 0,'-13'0'318'0,"3"0"-5"0,2-2 0 15,1-1-9-15,3 3 19 0,4 0-1 0,-9 0-5 16,9 0-10-16,0 0-6 0,0 0-7 15,0 0-7-15,22 7-6 0,7-2-4 0,7 0-6 0,23 2-11 16,5 1-9-16,35 2-4 0,2 2-14 0,0-2-5 16,9 1-7-16,5 2-17 0,8-6-13 0,7 7-10 15,9-3-2-15,11-3-31 0,3 5-12 0,6 1-4 16,6-2-21-16,8 3-10 0,1 2-11 0,-3-5-3 16,0 2 0-16,-3-2-22 0,-7-1-3 0,-8 0-5 0,-8 0-10 15,-12-3-7-15,-13 2-3 0,-8-3-5 0,-14-2-3 16,-30 0 1-16,-4-2-10 0,-2-3 8 0,-8 2-6 15,-14-5-1-15,-8 1-1 0,-1 0-3 0,-14-1 3 16,1-1-15-16,-7-1-31 0,-4-2-21 0,-3 2-32 16,-3-1-27-16,-2-2-49 0,-4-1-61 0,-5 0-64 0,-7-3-68 15,-8 2-65-15,-7-2-68 0,-3 7-105 16,-4-2-316-16,-18 2-976 0,0 8 432 0</inkml:trace>
  <inkml:trace contextRef="#ctx0" brushRef="#br3" timeOffset="184786.3">10070 9890 90 0,'-10'-7'538'0,"5"-2"-38"0,1 3-30 15,3-1-14-15,1 2-15 0,1-2-14 0,0 2-16 16,6-4-31-16,1 6-29 0,3-4-31 0,7 2-25 16,2 0-27-16,7 3-18 0,6 0-19 0,-1 6-26 15,3-1-12-15,-1 2-28 0,1 4-10 0,-1 2-9 16,-2 1-17-16,-1 2-18 0,-3 3-10 0,-4 1-8 16,-2 0-14-16,-3 4-3 0,-4-1-8 0,-3-4-4 0,-1 6-8 15,-3 0-6-15,-8 5-2 16,-4-2-6-16,-3 2-1 0,-8 1-2 0,-4 1-11 0,-9 11 0 15,-5-7-5-15,-3 1 1 0,9-10 2 0,-1-3-10 0,3-1 8 16,2-4-20-16,9-7 6 0,5-1-4 16,-1-2 0-16,3-2-1 0,2 0 1 0,2 0 3 0,2-2-1 15,1-3 1-15,12 2-1 0,5-2-3 0,15-3-5 16,22-4-11-16,-1-2-9 0,3 0-27 0,4-4-26 16,1 1-38-16,2-1-50 0,1-1-58 0,29-12-57 15,-30 7-55-15,-1 2-42 0,-3-5-29 0,0 3-9 16,-3-2-15-16,-5 0-13 0,-16 5-267 0,-1-1-764 15,-6 0 337-15</inkml:trace>
  <inkml:trace contextRef="#ctx0" brushRef="#br3" timeOffset="185573.24">11307 10106 2245 0,'15'-12'-37'0,"-3"0"78"16,-2-1 47-16,-5 1 39 0,-2 2 19 0,-2 1 21 16,0-3 16-16,-2 1 15 0,0 1 20 0,-4-1 11 15,1 2 7-15,0 4-2 0,-2-2-7 0,2 2-17 16,0 2-8-16,0 0-16 0,-1 0-14 0,-2 2-10 16,7 1-7-16,-16 9-7 0,8-3-7 0,-2 6-8 15,1 0-8-15,0 5-16 0,0 0-7 0,3 1-8 16,-3 5-11-16,2 4-7 0,2-4-6 0,4-3-7 0,1-1-6 15,0 1-5-15,1-2-6 0,3 0-1 16,0-2-5-16,3 0 1 0,-1-4-7 0,1-2-5 16,4-2 2-16,-1-2-11 0,5-2-7 0,1-3-4 15,-1-2-8-15,2-3-3 0,0-3 0 0,0-3 2 16,0-4-2-16,3-5 0 0,-6-2-1 0,1-3 2 0,-3 2 3 16,-3-3-2-16,1-1 4 0,-6 0 0 0,1-1 9 15,-4 2 7-15,2 0 6 0,-3 8 12 0,0 0 8 16,0 5 11-16,1-5 8 0,-1 7 10 0,0 5-4 15,3-3-1-15,-3 2-1 0,0 3-13 0,0-1-3 16,1 0-22-16,3 3 5 0,6-2-5 0,-1 3-5 0,4 0-2 16,9 3-1-16,-1-1-3 0,7 5-10 0,-1 0 6 15,0 1-5-15,0 1-8 0,-3 2-9 0,-3-2 7 16,-2-2 1-16,-4 1-8 0,3 1-1 0,-9-2-9 16,0 1 0-16,-3 1 6 0,1 1 6 15,-4 0 1-15,0-1-6 0,-2 3 7 0,-2-2 2 0,-2 5-5 16,0 1 1-16,-5-1 3 0,0 0-2 15,1 0 1-15,-1 1-2 0,-2-1 3 0,2 1-2 0,0-1 4 16,5-3-4-16,-1 0 2 0,-2 5 0 0,3 2-1 16,3-2 0-16,3-2 4 0,-1 0 0 0,6-3 5 15,1 0-5-15,1 0-1 0,5-2 5 0,1-3-4 0,1 0-1 16,4-2-2-16,-2-5 5 0,1 0-9 0,2 0 0 16,-4-5 3-16,1-2 3 0,4-5 0 15,-5 0 0-15,-3-2-3 0,3-6 6 0,-2-3-6 0,-7 6 4 16,1-8 0-16,-1-2 8 0,-3 2-7 0,-3-4 12 15,-2 4-8-15,-2 4 8 0,-1 2 12 0,1 2 13 16,-3 0 16-16,3 0 4 0,0 8 16 0,-1-3 5 16,1 7-33-16,0-2-48 0,1 1 0 0,0 2 0 15,1-1 0-15,0 1 0 0,5 1 0 0,0-1 0 16,4 1 0-16,4 2 0 0,4 2 0 0,4-2 0 16,-2 2 0-16,3 2 0 0,0-1 0 0,4 0 0 15,-5 3 0-15,-2 2 0 0,0 0 0 0,-3 0 0 16,0 3 0-16,-3 0 0 0,-5-3 0 0,0 3 0 15,-3 2 0-15,2 0 0 0,-3 3 0 0,-1 1 0 0,0 1 0 16,-3 0 0-16,-1 1 0 0,3-1 0 0,-2 1 0 16,3 2 0-16,-4-2 0 0,2 2 0 0,2-1 0 15,1-3 0-15,3-2 0 0,2 0 0 0,3-2 0 16,1 0 0-16,3-3 0 0,3-2 0 0,2-3 0 0,-1-2 0 16,9-2 0-16,-2-6 0 0,-1-2 0 0,0-2 0 15,-2-6 0-15,-6-9 0 0,0 1 0 16,-4-4 0-16,-5-2 0 0,-6-2 0 0,-6 1 0 0,-6-4 0 15,-5 5 0-15,-9 3 0 0,-14-11 0 0,-7 8 0 16,-11 5-261-16,-5 2-200 0,-29-4-132 0,1 9-553 16,25 7-1242-16,-5 9 549 0</inkml:trace>
  <inkml:trace contextRef="#ctx0" brushRef="#br3" timeOffset="187053.14">19900 5041 3089 0,'-30'-12'160'0,"3"1"-5"0,9 3-24 0,8 3-8 15,-2 0-23-15,6 0 5 0,0 1 1 0,-1 4-6 0,6-5-2 16,1 5-14-16,0 0-8 0,17-10-8 0,5 9-4 16,13 1-7-16,19 1-4 0,3 2 4 15,7 2-7-15,1-1-4 0,27 1-5 0,-27 2 2 0,26-1-1 16,-23-2 2-16,30 3-4 0,-6-1 0 0,0 0-6 15,-28-6 1-15,27 5 2 0,-30-4-2 0,-1-1 2 16,-9 0 2-16,-12-1 8 0,-6-4 9 0,-4 0 21 16,-8 1 16-16,-3-2 4 0,-2-2-5 0,-3 0-5 15,-4-2-8-15,1-4-8 0,-5 2-7 0,-1-4-7 16,-4 0-4-16,-2-1-10 0,-4 0-2 0,-2-1-7 16,-3 3-3-16,2-3-4 0,-7 1-3 0,2 3-2 15,-3 1-4-15,2 0 1 0,-2 3-5 0,2-2-1 16,2 7-3-16,4-2-1 0,0 4 0 0,5-2-8 15,-2 2-2-15,2 2-1 0,0 0-1 0,4 1 1 16,-5 8 1-16,8-3 2 0,-1 7 0 0,2 4 0 16,6 7 2-16,3 5 0 0,6-4 5 0,1 4-5 0,2 0-2 15,-3-1 3-15,3 1-3 0,0-4 1 0,-3 1-1 16,-6-3-2-16,-4-5 1 0,1 0 2 0,-6-2-1 16,1 1 3-16,-5-2-6 0,-4-3 2 0,-5 3 1 15,3-2-8-15,-3 1-17 0,-4-2-23 0,-5-1-40 16,4 0-40-16,-4-3-66 0,2 1-57 0,-1-1-62 15,-1 0-69-15,7-6-108 0,-1 2-259 0,2 0-810 16,6-3 358-16</inkml:trace>
  <inkml:trace contextRef="#ctx0" brushRef="#br3" timeOffset="188553.37">21970 4642 82 0,'2'-5'477'0,"-1"2"-7"0,-1 3-9 16,3-4 1-16,-2-1-15 0,1 3-30 0,2-1-36 16,2-1-35-16,1-1-35 0,5 0-30 0,7-2-26 15,6-2-26-15,6 3-25 0,2 0-18 0,4 1-22 0,2 2-13 16,-2 0-15-16,2 0-21 0,-2 1-6 16,-5 0-21-16,-2 2-34 0,-9 1-35 0,-3-2-39 0,-5 1-60 15,-1-2-46-15,-5 1-44 0,0 1-26 0,-7 0-30 16,0 0-20-16,0 0-3 0,0 0 6 15,-25 1 19-15,4 1 14 0,-2-1 14 0,-7 2 17 0,2 0 21 16,0-3 21-16,1 1 18 0,5 1 34 16,-1-2 32-16,4 1 28 0,1-1 28 0,1 1 25 0,4 0 22 15,1-1 7-15,1 2 5 0,4-2 5 0,-3 2 3 16,6-1 8-16,4-1 6 0,-9 1 1 0,9-1 1 16,0 0-6-16,-9 0-5 0,9 0-13 0,-6 3 5 15,2 0 22-15,0 2 16 0,-3 1 7 0,0 5-4 16,-2-2 2-16,0 5-1 0,-1-2-4 0,-3 5-1 15,1-2-5-15,-5 6 1 0,2-1-2 0,3-3 1 16,-4 4-11-16,-2 0-7 0,1-3-3 0,8-1-6 0,-4-5-8 16,8 0-6-16,-3-4-5 0,3 3-5 0,0-6-3 15,2 2-6-15,1-3-1 0,-2 0 0 16,3-2 2-16,-1 2 12 0,2-4 19 0,0 6 22 0,0-6 22 16,6 3 9-16,-1-1 7 0,6 0 0 0,2-2 15 15,8 1-27-15,-6-2-7 0,-1 1-14 16,5 0-6-16,0 0-11 0,-1 0-5 0,-1 0-11 0,3 1-2 15,-2 2-12-15,1-2-1 0,3 3-8 0,-4 0-9 16,1 3-2-16,8 1-3 0,-7 1-2 0,-2 0-4 16,7 5-2-16,-8-4 3 0,-2 0-12 0,-2 3 2 15,-1 0-6-15,-5-4 3 0,-1 3-4 0,-1 4 1 16,-2-5-1-16,-3 1 1 0,-3 1-4 0,-6 3 1 0,1 0 7 16,-2 2-8-16,-4-3-1 0,-5 3-13 0,0-1-15 15,1-5-28-15,1 2-31 0,0-6-34 0,-4 4-49 16,6-4-54-16,-2 1-59 0,7-4-49 0,-2-1-52 15,6-4-65-15,0 0-89 0,6 0-325 0,-7-6-931 16,7-2 412-16</inkml:trace>
  <inkml:trace contextRef="#ctx0" brushRef="#br3" timeOffset="189211.17">22585 4816 493 0,'8'-12'484'0,"-3"0"8"15,1 6 7-15,-2 0-5 0,-3 1-18 0,2 1-28 0,-2 1-42 16,2-2-40-16,-3 3-40 0,0 2-32 0,0 0-37 16,0 0-24-16,0 0-27 0,-18 14-17 0,5-2-20 15,-6 12-15-15,-2 1-17 0,1 2-12 0,2 1-16 0,2 1-5 16,5 2-13-16,1-1-10 0,4-1-9 0,3 2-6 16,3-2-7-16,5-3-4 0,3-1-5 0,3-1-14 15,2-7-6-15,5 2-14 0,-1-8-4 0,-1-1-5 16,1-1 2-16,2-4-4 0,2-5 0 0,-3 0 1 15,2-5 3-15,-2-2-1 0,-2-3-3 0,0-3 4 16,0-9-1-16,2 4 7 0,-5-7 5 0,1-3 8 16,-5 1 10-16,-1 0 8 0,-7-4 4 0,4 2 8 15,-5-3 10-15,0 6 15 0,0-3 14 0,0 6 9 16,-1 5 4-16,1-2 4 0,0 3 1 0,-3 4 3 16,3 1-93-16,-1 1-25 0,2 1 0 0,3 0 0 15,-1 3 0-15,2-2 0 0,0 3 0 0,4-1 0 16,1 1 0-16,4 3 0 0,3-4 0 0,3 6 0 15,1 1 0-15,-1 1 0 0,3 1 0 0,-4 1 0 16,4 2 0-16,-5 1 0 0,1 1 0 0,-2-2 0 0,-2 4 0 16,-3-2 0-16,-1 2 0 0,-1 3 0 0,2-1 0 15,-2 5 0-15,-3-2 0 0,-4 3 0 0,4-1 0 16,-3 1 0-16,-2 1 0 0,1 1 0 0,-3 5 0 16,0-4 0-16,-3-3 0 0,3 2 0 0,-4 2 0 15,3-3 0-15,-3 1 0 0,3 0 0 0,-2-2 0 16,2 3 0-16,-1-3 0 0,-1-3 0 0,3 1 0 15,-1-6 0-15,2 5 0 0,0-5 0 0,1-3 0 16,-1 0 0-16,1-1 0 0,2-1 0 0,1-2 0 16,4-2 0-16,1 0 0 0,3-6 0 0,5 0 0 0,1-4 0 15,3-6 0-15,1-1 0 0,1-3 0 0,-3-6 0 16,-5 0 0-16,1-4 0 0,-3-3 0 0,-4-2 0 16,2-11 0-16,-8 13 0 0,-2 1 0 15,-6 2 0-15,0 2 0 0,-1 4 0 0,-2 7 0 16,0 2 0-16,0 4 0 0,0 3 0 0,-2-2 0 15,4 6 0-15,-1-1 0 0,1 4 0 0,0 0 0 0,5 1 0 16,-16 7-260-16,11-3-58 0,-1 3-42 0,-1 4-51 16,1 0-38-16,5 6-41 0,-2-5-62 0,3 1-341 15,4 1-965-15,-1 1 428 0</inkml:trace>
  <inkml:trace contextRef="#ctx0" brushRef="#br3" timeOffset="189421.27">23383 4857 3128 0,'16'-7'273'0,"-3"-5"-90"15,1 0-50-15,-1 3 16 0,2-1 19 0,-1 0 7 16,-4 4-10-16,4 1-13 0,-1 1-18 0,6 0-2 0,2 4-6 16,-1 2-7-16,7 2-6 0,4 4-5 0,-6 1-7 15,5 4-9-15,-2 1-5 0,-1 0-11 0,-1 4-4 16,1-3-7-16,-5 4-8 0,2-2-6 0,-5 0-3 16,2 1-6-16,-4-5-3 0,-3 2-23 0,0-4-34 15,-4-3-34-15,3 3-46 0,-3-5-51 0,-2 2-45 16,-1-2-37-16,0-3-46 0,-4-1-54 0,3-2-52 15,-6 0-330-15,9-9-770 0,-7 4 341 0</inkml:trace>
  <inkml:trace contextRef="#ctx0" brushRef="#br3" timeOffset="189603.37">23977 4901 534 0,'-8'-19'177'0,"-2"1"35"15,1 1 19-15,1 1 13 0,3 6 11 0,-2-2 8 16,3 4 15-16,0 2-7 0,0 1-21 0,1-1-23 0,2 2-21 16,-2-1-29-16,0 5-19 0,3 0-12 0,0 0-9 15,-17 11 0-15,11-2-3 0,-3 5-7 0,-3 3 0 16,-1 7-3-16,0-2-6 0,1 1-11 0,-1 2-3 15,-1 0-8-15,1-2-7 0,-1 0-10 0,0-1-9 16,-1 0-1-16,3 0-6 0,1-4-5 16,-2 3-4-16,3-5-35 0,-2 1-42 0,5-1-67 0,-2-2-77 15,0 1-68-15,4-5-81 0,-2-2-84 0,5-1-285 16,-2-4-743-16,1-1 329 0</inkml:trace>
  <inkml:trace contextRef="#ctx0" brushRef="#br3" timeOffset="189922.07">24101 4574 213 0,'2'-3'380'0,"-2"0"-11"0,4 2-15 0,-4 1-16 15,4-6-28-15,-4 6-30 0,4-1-23 0,-4 1-10 16,0 0-11-16,10 11-3 0,-5-2-8 0,0 2-5 16,-1 6-12-16,0 0-10 0,2 0-9 0,-3 4-8 15,-2 4-4-15,0 1-9 0,1-3-4 0,-1 6-7 16,-1-3-10-16,0 1-9 0,0 1-11 0,-1-3-12 16,-1 1-12-16,1-8-9 0,0 2-6 0,-1-1-8 15,1 0-9-15,-1-2-4 0,1-2-8 0,-1-3-49 16,1-1-56-16,0-1-71 0,-1 0-97 0,1-5-86 15,0 0-91-15,-1-3-466 0,2-2-926 0,0 0 410 16</inkml:trace>
  <inkml:trace contextRef="#ctx0" brushRef="#br3" timeOffset="190475.66">24437 4821 3460 0,'-3'-9'351'0,"-1"-2"-122"0,-3-4-35 0,-1 0-18 15,2 1 24-15,0 3 27 0,-1-3 15 0,-2-1-6 16,4 3-7-16,0 0 13 0,0-2 0 0,1 1 19 16,1 1-26-16,-2-1-5 0,3 2-7 0,-2-6-14 15,2 6-7-15,1-1-9 0,1-1-14 0,0 1-13 0,1-1-15 16,3-3-37-16,-1 3-114 0,3-3 0 16,1 6 0-16,0-2 0 0,2 2 0 15,1 1 0-15,3-1 0 0,-1 0 0 0,-2 5 0 0,0 0 0 16,9-2 0-16,-6 3 0 0,1 3 0 0,3 0 0 15,-6 1 0-15,3 1 0 0,3 4 0 0,-4-2 0 16,3 5 0-16,-3 2 0 0,-3-2 0 0,2 5 0 0,-6-1 0 16,1 4 0-16,-2 1 0 0,-3 1 0 0,-2-2 0 15,-1 4 0-15,-3-1 0 0,-4 5 0 0,-1 3 0 16,-3-3 0-16,-1 0 0 0,-4-1 0 0,-2 0 0 16,0 1 0-16,0 1 0 0,-3-1 0 0,-1-1 0 15,3-1 0-15,0-1 0 0,1 1 0 0,2-1 0 16,5-7 0-16,-1 2 0 0,2 0 0 0,2-2 0 15,0 1 0-15,1-1 0 0,3-2 0 0,1-2 0 16,3-1 0-16,-2 3 0 0,5-2 0 0,-1 0 0 0,4-3 0 16,4 3 0-16,0-3 0 0,2-3 0 0,7 0 0 15,4 0 0-15,0-1 0 0,7-6 0 16,-1 3 0-16,0-7 0 0,-5 5 0 0,2-8 0 0,-1-1 0 16,-6-2 0-16,-3 0 0 0,4-6 0 0,-3-3 0 15,-4 0 0-15,-3-4 0 0,0 0 0 0,-8 1 0 16,2 4 0-16,-7 2 0 0,0 3 0 0,-2-2 0 15,-2 3 0-15,-2 0 0 0,-4 3 0 0,4 3 0 16,-5 0 0-16,2 4 0 0,0 2 0 0,0 0 0 16,-1 1-48-16,3 2-228 0,-1 0-73 0,6 2-46 15,-1 4-43-15,-3 0-46 0,10-1-71 0,-1 2-386 16,2-2-1020-16,3 3 451 0</inkml:trace>
  <inkml:trace contextRef="#ctx0" brushRef="#br3" timeOffset="191006.91">24834 4873 3748 0,'9'-5'301'0,"0"0"-75"16,-1-3-40-16,-3 0 35 0,1-1 42 0,-2-1 3 16,-3 1-1-16,2-3-17 0,-1 1-9 0,-2 1 0 15,0-2-5-15,0-1-3 0,0-5-15 0,-2 7-10 16,-2-3-7-16,0-2-9 0,0 0-8 0,1-2-2 16,-1 7-6-16,0-1-4 0,3-5-163 0,-1 5-7 15,2-3 0-15,-1-1 0 0,2 1 0 0,1 2 0 16,3-3 0-16,-3 5 0 0,3-1 0 15,1 1 0-15,2 5 0 0,0-6 0 0,1 6 0 0,1-2 0 16,0 1 0-16,3 2 0 0,1 3 0 0,-1 0 0 16,6 1 0-16,-3 4 0 0,-1-1 0 0,0 2 0 0,-1 2 0 15,-2-1 0-15,2 5 0 0,-5 1 0 0,0 2 0 16,0 3 0-16,-6-2 0 0,1 4 0 0,-2-1 0 16,-4 1 0-16,-3 0 0 0,-4 7 0 0,0-2 0 15,-2 2 0-15,-4-3 0 0,-2 4 0 0,-2-4 0 16,0-3 0-16,-1 2 0 0,0 1 0 0,-2-1 0 15,4-3 0-15,-1 3 0 0,0-1 0 0,0-5 0 16,6 0 0-16,2-1 0 0,2 1 0 0,-1-1 0 16,3-4 0-16,1 4 0 0,2-3 0 0,1 0 0 0,2 1 0 15,1-2 0-15,2 1 0 0,2-2 0 0,3 1 0 16,1-1 0-16,2-2 0 0,5 0 0 16,2-3 0-16,1 2 0 0,3-4 0 0,0 1 0 0,-1-6 0 15,3 1 0-15,-4-3 0 0,1 0 0 16,-1-4 0-16,-2 0 0 0,0-1 0 0,-2-4 0 15,-2-1 0-15,-4 0 0 0,3-10 0 0,-6 6 0 0,-3-6 0 16,-5 7 0-16,2-2 0 0,-5 2 0 0,-1 3 0 16,-2 0 0-16,-3 2 0 0,0 0 0 0,-3 9 0 15,3-1 0-15,-2 0 0 0,0 4 0 0,2 1 0 16,-3 0 0-16,2 2-281 0,1 3-81 0,2-1-45 16,1 0-38-16,-1 4-38 0,4-3-45 0,1 0-420 0,4 2-1026 15,0-3 453-15</inkml:trace>
  <inkml:trace contextRef="#ctx0" brushRef="#br3" timeOffset="191326.46">25345 4916 223 0,'12'-3'486'16,"-5"1"-12"-16,1 2-10 0,-3-2-9 0,-1 2-16 16,1-1-16-16,-5 1-27 0,8-1-34 15,-8 1-36-15,0 0-35 0,0 0-34 0,0 0-27 16,0 0-25-16,6 6-20 0,-10 0-17 0,-2 3-17 0,2 0-14 15,-1 0-13-15,0 2-10 0,1 3-16 0,0-2-9 16,0-2-8-16,3 3-8 0,1-1-9 0,1-1-4 16,3 0-5-16,1-1-3 0,4-3-3 0,3 0-3 15,-2-1-8-15,7-1 2 0,-3-5-2 0,2 0 6 16,-2-4 25-16,-2-1 22 0,3-7 7 0,-1-2-1 16,-2-2-9-16,-1-8 6 0,-2-5-8 0,-4 0-13 0,0-2-5 15,-6 0-9-15,-3 1-5 0,-5 1-12 0,-1 5-6 16,1 7-25-16,-2 0-20 0,-1 3-31 15,1 2-44-15,-1 4-44 0,-3 3-56 0,-4 4-63 0,1 3-59 16,-3 7-60-16,-4 2-56 0,-1 5-77 0,-2 1-404 16,1 2-979-16,-3 5 433 0</inkml:trace>
  <inkml:trace contextRef="#ctx0" brushRef="#br3" timeOffset="191754.03">22277 5443 310 0,'0'0'407'16,"-4"3"4"-16,4-3 3 0,0 0-2 0,0 0-4 16,11 2-8-16,10-2-9 0,10 2-7 0,21 2-16 15,6 1-8-15,36-2-15 0,10-5-13 0,-3 4-21 16,5-6-6-16,8 4-21 0,10-4-16 0,11 0-23 16,11 0-20-16,7-1-26 0,9 2-11 0,8 3-23 15,13 0-13-15,-3 3-8 0,0-3-29 0,-6 0-4 16,-5 0-22-16,-14 2 1 0,-12 1-8 0,-17-1-11 15,-14 3-10-15,-13-4-3 0,-34 0-4 0,-5-1-22 0,-4 0-32 16,-16 0 0-16,-4 0 0 0,-4-2 0 0,-4-1 0 16,-8 3 0-16,-7 0 0 0,0 0 0 0,-5 0 0 15,-1-2 0-15,-1 1-54 0,-6 1-113 0,0 0-48 16,0 0-48-16,0 0-61 0,-32 1-64 0,-2 1-57 16,-16 5-76-16,-5-2-448 0,-1-2-1050 0,-5 2 464 15</inkml:trace>
  <inkml:trace contextRef="#ctx0" brushRef="#br3" timeOffset="192253.59">23063 5871 374 0,'-5'-1'492'0,"0"-2"4"16,2 1-14-16,2-2-30 0,1 4-33 0,4-7-35 0,2 2-34 15,6 1-24-15,7-1-18 0,10 0-14 16,3 1-12-16,1 1-12 0,3 0-12 0,0 3-14 0,2 3-16 15,2-1-11-15,-2 3-21 0,-1 1-18 0,-1-2-9 16,-4 3-20-16,-10-5-19 0,-2 5-10 0,-7-2-15 16,5 0-10-16,-8 0-11 0,-3 3-10 0,-4-1-2 15,0 1-13-15,-7 2 0 0,0 2-3 0,-3 1-8 16,-4 2-5-16,-10 7-4 0,-1-2-4 0,0-2 0 16,-2 2-2-16,-2 1-9 0,2-1 1 0,2 2-2 15,3-3-4-15,5-5 0 0,1-2-5 0,4-2 1 16,3-3-7-16,1 1 3 0,1 0 3 0,3-4-1 0,2 4-1 15,3-2 5-15,9-2-5 0,2 3 2 16,7-3 2-16,7-3-4 0,4-1 4 0,2-1-4 16,3 1-3-16,0-4-6 0,2-4-33 0,-3 3-38 0,13-4-41 15,-13-1-57-15,0 0-62 0,-2-2-73 0,-1-2-58 16,-1 1-39-16,-2 1-30 0,-5-3-18 0,-1-1-11 16,-7 3 2-16,-1 1-298 0,-1 0-816 0,-4 0 361 15</inkml:trace>
  <inkml:trace contextRef="#ctx0" brushRef="#br3" timeOffset="192754.27">24011 6007 2523 0,'9'-10'-116'0,"-4"1"112"16,4 2 67-16,-4 1 47 0,-1-1 28 0,0 0 36 15,0 4 29-15,-3-4 36 0,3 2 18 0,-4 3 15 16,5-1-5-16,-5 3-9 0,1-7-15 0,-1 7-14 16,0-3-26-16,0 3-19 0,0 0-20 0,0 0-19 0,0 0-13 15,0 0-15-15,0 0-7 0,-6 12-10 0,2-8-9 16,0 8-8-16,0-2-6 0,-1-1-9 0,4 5-1 16,-3 1-11-16,2 2-3 0,2 0-6 15,2-5-3-15,-1 5 0 0,3-1-7 0,0-5-3 16,0 1-3-16,1-5 1 0,4 4-4 0,-4-5-1 15,3-1-1-15,-2-1 1 0,2-3-2 0,-2-2-2 0,3-3-1 16,4-1-4-16,2-5 3 0,-2-2-4 0,1-3-1 16,-1-2 6-16,-2 1-7 0,4-6 4 0,-5 0 9 15,2-2 17-15,-1 2 3 0,-3 4 10 0,0 1 16 16,0-1 9-16,1 3 11 0,-4 3 4 0,5 0-5 16,-5 2-7-16,3 0-9 0,2 2-11 0,-1 0-12 0,0 3 14 15,5-2-29-15,0 5 1 0,4-1-8 16,-1 0-5-16,1 3-27 0,-5 2 0 0,6-1 0 15,-3 1 0-15,-2 1 0 0,-1 2 0 0,-2 0 0 0,-3 0 0 16,1 1 0-16,-1 1 0 0,-2 2 0 0,-2 2 0 16,-3-1 0-16,-1 2 0 0,-1-2 0 0,-3 6 0 15,0 1 0-15,-2-2 0 0,-3 2 0 0,1 0 0 16,-2 2 0-16,5-1 0 0,-3 0 0 0,3 2 0 16,3-3 0-16,0 2 0 0,2-2 0 0,2-2 0 15,4 1 0-15,-1-4 0 0,9 0 0 0,4-2 0 16,10 1 0-16,2-6 0 0,2-1 0 0,2-4 0 15,-1-5 0-15,3 0 0 0,-3-5 0 0,-2-3 0 16,-2-5 0-16,-1-6 0 0,-4 2 0 0,-3-7 0 0,-8 0 0 16,-2-4 0-16,-7-1 0 0,-5-1 0 0,-7 1 0 15,-9 3 0-15,-6 4 0 0,-1 0 0 0,-16-4 0 16,-5 7-109-16,-7 5-167 0,-5 2-96 0,-1 5-97 16,-4 7-106-16,0 1-490 0,-2 5-1154 0,0 3 510 15</inkml:trace>
  <inkml:trace contextRef="#ctx0" brushRef="#br3" timeOffset="193937.69">18297 11822 3337 0,'10'-85'21'0,"-11"24"-3"16,-10-25 7-16,-12 8-8 0,1 21-6 0,-25-19 10 15,-8-2 9-15,-5 2 12 0,-7-1 12 0,-10 5 18 0,-7-1 11 16,-15 10 26-16,-7 2 5 0,-14 4 22 0,-7 2 17 16,-6 11 11-16,-12 7 8 0,-13 11 5 0,-10 13-1 15,-7 10-3-15,-4 14-7 0,-5 11-9 0,-5 12-2 16,4 11-14-16,3 9-9 0,12 10-8 0,13 8-7 15,9 5-6-15,18 5-12 0,16 0-9 0,15 4-3 16,18 8 0-16,18 10-10 0,12 5 1 0,19 8-6 16,11 3-1-16,13-4-5 0,14 4-1 0,15 7-4 15,9-2-6-15,16 4 2 0,8-6-10 0,11-5 3 16,9-4-12-16,3-4-3 0,12 0 6 0,5-5-1 16,5-2-6-16,9-6 0 0,5-6-7 0,6-7-6 15,6-17-1-15,5-6 14 0,6-10-13 0,12-14-2 16,6-9-6-16,-2-9 4 0,1-7-7 0,-2-9 6 0,1-6-2 15,0-11-1-15,-1-13 2 0,-2 4-7 0,3-10 0 16,-1-8 0-16,1-5 1 0,0-6-2 0,4-5 1 16,-8-2 0-16,-1-5-5 0,-3-4 3 0,-8-4-1 15,-3 1 6-15,-8-6 19 0,-11 1 13 0,-9-3 8 16,-12-3 8-16,-14-10 0 0,-9-9 3 0,-17 1-10 16,-16-11-30-16,-11-7-22 0,-25-11 0 0,-20-4 0 0,-21-8 0 15,-20-3 0-15,-17 4 0 0,-15 6 0 16,-14 1 0-16,-11 3 0 0,-8 9 0 0,-11 4 0 0,-11 9 0 15,-10 6 0-15,-3 10 0 0,-2 11 0 0,-3 7 0 16,-5 8 0-16,-1 10 0 0,-3 9 0 0,3 8 0 16,-4 10 0-16,5 9 0 0,-1 6 0 0,5 14 0 15,12 5 0-15,6 9 0 0,6 5 0 0,12 9 0 16,7 4 0-16,7 4 0 0,7 4 0 0,12 2 0 16,9-2 0-16,10 4 0 0,28-13 0 0,-1 1 0 15,5-1 0-15,6 2 0 0,15-10 0 0,-2 3 0 16,7-6 0-16,4-7 0 0,2-1 0 0,5-4 0 15,4 1 0-15,-4-5 0 0,6 0 0 0,-1 1 0 16,1-2 0-16,-1 2 0 0,0-3 0 0,0 1 0 0,4-3 0 16,-1 4 0-16,-3-1 0 0,4-3 0 0,-3 2 0 15,3-2 0-15,-3 4 0 0,3-4 0 16,0 0 0-16,0 0 0 0,0 0 0 0,-4 3 0 0,4-3 0 16,0 0 0-16,0 0 0 0,0 0 0 0,0 0 0 15,0 0 0-15,0 0 0 0,0 0 0 0,0 0 0 16,0 0 0-16,0 0 0 0,0 0 0 0,0 0 0 15,0 4 0-15,0-4 0 0,0 0 0 0,0 0 0 16,0 0 0-16,0 0 0 0,0 0 0 0,0 0 0 0,0 0 0 16,0 0 0-16,0 0 0 0,0 0 0 0,0 0 0 15,0 0 0-15,0 0 0 0,0 0 0 0,0 0 0 16,0 0 0-16,0 0 0 0,0 0 0 0,0 0 0 16,0 0 0-16,0 0 0 0,0 0 0 15,0 0 0-15,0 0 0 0,0 0 0 0,0 0 0 0,0 0 0 16,0 0 0-16,0 0 0 0,0 0 0 0,-5 4 0 15,1-4-169-15,0 3-154 0,1-1-80 0,3-2-106 0,-9 1-142 16,9-1-372-16,0 0-1108 0,0 0 490 16</inkml:trace>
  <inkml:trace contextRef="#ctx0" brushRef="#br3" timeOffset="195691.77">19885 8710 114 0,'-6'-2'369'0,"-1"1"-12"16,1 1-9-16,6 0 10 0,-9-3-9 0,9 3 2 15,-6-1-11-15,6 1-9 0,-7-1-15 0,7 1-13 16,0 0-16-16,0 0-14 0,0 0-14 0,0 0-13 15,-9 0-13-15,9 0-13 0,0 0-11 0,0 0-8 16,0 0-24-16,0 0-4 0,0 0-13 0,0 0-7 16,0 0-4-16,0 0-10 0,0 0-1 0,0 0-8 15,0 0-11-15,0 0-4 0,18 8 7 0,14-6 10 16,5 3 1-16,27 2-5 0,28-1-8 0,5 3-7 16,0-5-7-16,4 4-7 0,-4 1-12 0,3-1-10 15,-3 2-6-15,0-3-3 0,2 2-50 0,-5 0-18 0,6 2 0 16,-6-4 0-16,-3 4 0 0,-30-3 0 15,3-3 0-15,0 2 0 0,-6-2 0 0,-6-2 0 16,-16-1 0-16,-4 0 0 0,-3-1 0 0,-12 1 0 0,-6-2 0 16,2 0 0-16,-4 2 0 0,-1-2 0 0,-2 0 0 15,-6 0 0-15,9 0 0 0,-9 0 0 0,8 0 0 16,-4-4 0-16,-3 1 0 0,-1 3 0 0,0-7 0 16,0 2 0-16,0 5 0 0,-3-7 0 0,1 4 0 0,1-2 0 15,1 5 0-15,-3-4 0 0,3 4 0 16,-1-3 0-16,1 3 0 0,-3-4 0 0,3 4 0 15,0-5 0-15,0 5 0 0,0 0 0 0,0 0 0 0,-1-4 0 16,-2 3 0-16,3 1 0 0,-5-8 0 0,1 4 0 16,2-1 0-16,-7-2 0 0,1-1 0 0,-1 1 0 15,0-3 0-15,-3-2 0 0,1 1 0 0,1-1 0 16,-1 4 0-16,0-4 0 0,1 4 0 16,0-2 0-16,0 0 0 0,1 1 0 0,0 0 0 0,-1-2 0 15,-3 0 0-15,5 1 0 0,-1 0 0 0,0 2 0 16,3 0 0-16,-2 3 0 0,6 2 0 0,-2-3 0 15,0 4 0-15,1-3 0 0,-3 2 0 0,6 3 0 16,-4-3 0-16,4 3 0 0,0-4 0 0,0 4 0 16,0 0 0-16,0 0 0 0,0 0 0 0,-5-1 0 0,5 1 0 15,0 0 0-15,0 0 0 0,0 0 0 0,0 0 0 16,0 0 0-16,14 10 0 0,-9-2 0 0,7-1 0 16,3 2 0-16,0 1 0 0,3 3 0 0,8 0 0 15,4-3 0-15,1 4 0 0,1 0 0 0,1-3 0 0,3 3 0 16,-3-2 0-16,-1-4 0 0,-4 1 0 15,-6-2 0-15,-4-1 0 0,-4-2 0 0,-5 1 0 16,0-2 0-16,0 0 0 0,-3 1 0 0,-2-4 0 0,0 2 0 16,-4-2 0-16,5 2 0 0,-1-1 0 15,-4-1 0-15,2 5 0 0,-2-5 0 0,-15 7 0 0,1 2 0 16,-8-1 0-16,-6 6 0 0,-2 1 0 0,-2-1 0 16,-2-1 0-16,1 3 0 0,5 0 0 15,-3 0 0-15,3-2 0 0,0 5 0 0,5-2 0 0,0 2 0 16,8-6 0-16,0 2 0 0,2 1 0 0,1-1 0 15,1-2-470-15,6-1-223 0,-2-3-479 0,3 1-1268 16,3-3 561-16</inkml:trace>
  <inkml:trace contextRef="#ctx0" brushRef="#br3" timeOffset="196725.37">22441 8170 332 0,'2'-5'471'0,"0"-2"1"15,0 5-6-15,2-3-13 0,-2 2-22 0,-2 3-31 16,4-5-34-16,-4 5-36 0,2-3-37 0,-2 3-33 0,2-1-26 16,-2 1-28-16,0 0-21 0,1 9-16 0,-1 0-18 15,2 2-15-15,-2 7-15 0,0 3-8 0,-3 4-12 16,2 3-8-16,-2 1-7 0,1 0-9 0,-1 2-1 15,1 1-9-15,-3-2-2 0,3 1-12 0,-1-3-4 16,0 1-4-16,-1 0-3 0,3-3-4 0,0-1-2 16,-2-7-31-16,2-1-50 0,-2-1-62 0,3-5-81 15,0-3-78-15,0 1-65 0,1-3-89 0,2-4-425 16,2-3-914-16,-5 1 405 0</inkml:trace>
  <inkml:trace contextRef="#ctx0" brushRef="#br3" timeOffset="196889.47">22682 8318 3325 0,'14'-15'259'0,"-1"-2"-56"0,-3 5-48 16,3-4-6-16,0 4-8 0,-3 3 9 0,-4 0-5 16,7-3-10-16,0 4-26 0,1-1-9 0,5 2-10 15,1 0-8-15,6 0-10 0,4 2-7 0,-1 2-8 16,-1 1-15-16,-9 2-34 0,-1 4-50 0,3-3-56 16,-2 1-76-16,-9 1-69 0,0 1-78 0,0 0-78 15,-4 1-270-15,-4-1-724 0,-1-2 321 0</inkml:trace>
  <inkml:trace contextRef="#ctx0" brushRef="#br3" timeOffset="197276.44">22921 8237 317 0,'-7'1'347'0,"1"1"-16"0,0-2-12 0,6 0 0 15,-9 2-10-15,9-2-4 0,-6 1-21 0,6-1-25 16,-5 2-27-16,5-2-20 0,-4 2-25 0,1 1-17 16,0 0-11-16,-1 2-5 0,0 2-7 0,0 0-7 15,-4 1 0-15,2 2-4 0,-6 3-3 0,2 2-3 16,1-2-3-16,-1 2-5 0,0-3-4 0,2 0-6 15,-1 3-8-15,0-5-3 0,4 0-6 0,-3-3-7 16,3-1-1-16,2 0 4 0,0-4 2 0,-1 3 8 16,4-1 14-16,-2 0 12 0,2-4 9 0,-2 5 21 0,2-5 12 15,-1 4 12-15,1-4 4 0,-3 3 6 16,3-3-22-16,0 0-12 0,0 0-18 0,0 0-13 16,27-4-13-16,-6 4-9 0,6 0-13 0,3 0-29 0,2 2-62 15,4 2 0-15,-2 4 0 0,1-1 0 16,1 3 0-16,-3 2 0 0,-2 2 0 0,-1-2 0 0,-3 5 0 15,-3-3 0-15,-7-1 0 0,-2-1 0 0,-6 2 0 16,0-1 0-16,-4-1 0 0,-2 0 0 0,-6 4 0 16,-2-1 0-16,-5 0 0 0,-5 1 0 0,-6-1 0 15,-6 0 0-15,-1-1 0 0,-4-2 0 0,2-2 0 16,-5-1 0-16,2-4 0 0,-2 2 0 0,5-1 0 0,0-3 0 16,7-2 0-16,4-1-143 0,1 0-134 15,7 0-52-15,1 0-66 0,2 0-62 0,3-2-83 16,0-2-469-16,7-2-1092 0,3-1 484 0</inkml:trace>
  <inkml:trace contextRef="#ctx0" brushRef="#br3" timeOffset="197947.27">23412 8451 30 0,'11'-12'526'0,"-2"3"-10"0,-5-1 3 15,4 3 3-15,-4-1 0 0,1 3-8 0,-3 0-9 16,0 0-14-16,-1 0-30 0,0 1-38 0,-1 1-39 15,0 3-39-15,3-7-33 0,-3 7-34 0,0 0-28 0,-13 2-28 16,13-2-19-16,-19 6-23 0,2 3-18 16,3 3-3-16,-4 1-26 0,-5 5 1 0,5 2-26 0,-1-1-14 15,4 5-8-15,0-3-10 0,3 1-40 0,2 1-36 16,1 1 0-16,5-5 0 0,0 6 0 0,5-4 0 16,3 4 0-16,3-3 0 0,2-4 0 0,1-2 0 15,3-2 0-15,2 0 0 0,3-4 0 0,6 0 0 16,-3-6 0-16,0-1 0 0,1-3 0 0,-3-3-6 15,3-3-28-15,-3-5 9 0,5-3 5 0,-3-1 2 16,-1-4 2-16,-2-2 0 0,-4 0 2 0,4-5 5 0,-9 4 6 16,2-4 18-16,-3 0 4 0,-4 1 13 15,0 6 9-15,-3-1 7 0,-1 1-42 0,0-1-6 16,0 1 0-16,-1 2 0 0,-2 6 0 0,3 0 0 16,-1 1 0-16,1 2 0 0,0 2 0 0,0 1 0 15,0-2 0-15,0 4 0 0,0 3 0 0,1-7 0 0,3 4 0 16,1 1 0-16,4 0 0 0,3-1 0 0,2 3 0 15,4 3 0-15,3-1 0 0,1 3 0 0,5 1 0 16,-8-1 0-16,0 6 0 0,-2-1 0 0,-1 1 0 16,2 2 0-16,-5-2 0 0,-4 1 0 0,4 1 0 15,-5 2 0-15,-6-4 0 0,5 0 0 0,-5 0 0 0,-2 2 0 16,0 1 0-16,0 1 0 0,-1 0 0 0,-3 2 0 16,0-1 0-16,-1 1 0 0,0 0 0 0,0 0 0 15,-3 0 0-15,4 2 0 0,-1-2 0 0,4 0 0 16,-2-2 0-16,3 2 0 0,0-5 0 0,4 1 0 15,0-3 0-15,1 1 0 0,4 0 0 0,0-4 0 16,3-2 0-16,5 0 0 0,1-4 0 0,4-2 0 16,-2-4 0-16,8-1 0 0,-1-6 0 15,-4-3 0-15,4 0 0 0,-4-4 0 0,-1-5 0 0,-3-2 0 0,-1-4 0 16,-3-2 0-16,-3-1 0 0,-3 0 0 16,-3 1 0-16,-4 2 0 0,-6 2 0 0,0 2 0 15,-3 6 0-15,0 5 0 0,-6 1 0 0,-2 0 0 16,-3 5 0-16,1 3 0 0,-2 1 0 0,-3 4 0 15,4 1 0-15,-3 3 0 0,4 0-77 0,2 6-288 0,-1 1-44 16,6 3-41-16,1 3-42 0,4-4-57 0,-1 3-427 16,7 3-1055-16,3-2 467 0</inkml:trace>
  <inkml:trace contextRef="#ctx0" brushRef="#br3" timeOffset="198150.26">24342 8523 71 0,'10'-8'516'0,"0"4"-35"16,-3 1-26-16,-1-1-24 0,1 2-22 0,-1 1-26 0,6 2-32 16,1 1-30-16,0 2-26 0,7 3-23 15,5 6-29-15,2-1-24 0,4 5-21 0,-1 0-17 0,0 0-18 16,2 2-17-16,-2 2-13 0,1-3-14 16,1-1-16-16,-4 4-44 0,2-4-47 0,-4-1-63 0,-1-4-73 15,-7-3-81-15,-2-2-70 0,-2-4-89 0,-2-3-393 16,-1-2-821-16,0-3 363 0</inkml:trace>
  <inkml:trace contextRef="#ctx0" brushRef="#br3" timeOffset="198334.66">24856 8461 184 0,'-7'-8'370'0,"2"-1"-34"0,0 1-22 16,1 2-28-16,2 2-29 0,-2 2-25 0,0 2-5 0,4 0 11 16,-11 5-5-16,3 2-7 0,-4 6-5 15,1 2-9-15,-2 6-5 0,-1 1-13 0,0 2-9 0,0 2-12 16,-3-1-11-16,3 4-12 0,-1 1-17 0,-2-3-13 15,0 2-8-15,-1-1-9 0,2-2-12 0,1-2-8 16,2 0-36-16,-2-4-61 0,7-4-71 0,1-1-99 16,-1-5-99-16,4-1-108 0,0-4-300 0,4-2-746 15,0-3 330-15</inkml:trace>
  <inkml:trace contextRef="#ctx0" brushRef="#br3" timeOffset="198544.1">25092 8357 486 0,'9'-10'522'0,"-4"2"-24"16,3 1-24-16,-2 2-26 0,-2 1-30 0,0-1-38 16,-1 2-36-16,-3 3-39 0,0 0-29 0,7 9-21 15,-3-1-18-15,0 5-15 0,1 6-15 0,-1 7-16 16,-2 2-12-16,1 1-15 0,-2 1-15 0,-1-3-12 16,0 2-14-16,0 0-14 0,-4-1-2 0,3 0-14 15,-3 1-9-15,-2-3-29 0,-2-2-56 0,-1 3-67 16,2-11-104-16,-1 0-104 0,-1-2-115 0,1-2-126 15,3-4-323-15,0-1-910 0,3-5 403 0</inkml:trace>
  <inkml:trace contextRef="#ctx0" brushRef="#br3" timeOffset="199015.75">25404 8674 4378 0,'1'-13'377'0,"-2"-1"-117"0,-3-3-47 0,3-2-9 16,-8 2 21-16,1-1 19 0,2-4-7 0,-6-3-7 0,1 3 1 15,3 7 30-15,1 1 21 0,3 1 11 0,1 1-9 16,-1-2-16-16,3 1-64 0,1 1-204 0,1 0 0 16,3 0 0-16,5-3 0 0,0 1 0 0,5 0 0 15,0-1 0-15,4 6 0 0,1-1 0 0,7 0 0 16,1 1 0-16,-6 4 0 0,7-1 0 0,-6 4 0 0,1 1 0 16,5-2 0-16,-6 5 0 0,-5-1 0 0,1 0 0 15,-7 1 0-15,0 1 0 0,-2 1 0 0,-2 0 0 16,-2 1 0-16,-2 3 0 0,-1-1 0 0,-2 3 0 15,-1-2 0-15,-4 6 0 0,-3 1 0 0,-2 2 0 16,-5 5 0-16,-6-3 0 0,3 1 0 16,-5 1 0-16,0 0 0 0,1 2 0 0,1 1 0 0,-4-2 0 15,1 2 0-15,4 0 0 0,-1 1 0 0,2-1 0 16,5 2 0-16,0-3 0 0,9-5 0 0,-3 2 0 16,4-3 0-16,4 0 0 0,0-3 0 0,3 1 0 15,2-4 0-15,4-1 0 0,8 3 0 0,-2-8 0 16,7 1 0-16,5-3 0 0,-5-2 0 0,5-4 0 0,1-4 0 15,-2 2 0-15,-2-10 0 0,-1 1 0 0,-2-2 0 16,-3-5 0-16,-2 0 0 0,-3-2 0 0,-2-3 0 16,-2-1 0-16,-5 3 0 0,-4 4 0 0,0 2 0 15,-5 1 0-15,0 0 0 0,-4 2 0 0,0 0 0 16,1 8 0-16,1-2 0 0,-5 3 0 0,5 1 0 16,-4 3 0-16,4 0-432 0,-1 4-69 0,8-2-61 15,-9 7-88-15,5-2-358 0,4 1-1092 0,0-1 483 16</inkml:trace>
  <inkml:trace contextRef="#ctx0" brushRef="#br3" timeOffset="199541.87">25998 8671 227 0,'9'-5'564'0,"-4"3"-27"0,0-4-14 16,2-1 8-16,-6 3 5 0,3-8-10 0,-2 4-24 15,-4-5-37-15,2 0-35 0,-4-2-37 0,0 4-35 16,-1-6-31-16,0 2-26 0,-3 0-24 0,2 1-14 15,-2-1-18-15,3 1-15 0,0-1-17 0,1-2-12 16,0-1-15-16,-1 1-16 0,4 0-18 0,1-2-118 16,1 2-34-16,4-1 0 0,-1 0 0 0,1 0 0 15,3 3 0-15,1 0 0 0,-3 1 0 0,2 4 0 0,2 0 0 16,0 3 0-16,-1-1 0 0,2 1 0 0,5 1 0 16,-3 3 0-16,1 1 0 0,3 3 0 15,2 2 0-15,-2 2 0 0,4 3 0 0,-2 1 0 0,-2 2 0 16,-2 1 0-16,-2 4 0 0,0 1 0 0,-4 0 0 15,-3 1 0-15,-2 7 0 0,-4-2 0 0,-4-4 0 16,0 7 0-16,-6-4 0 0,-4 0 0 0,-3 4 0 16,-2-5 0-16,-4 1 0 0,-1-2 0 0,-2 2 0 15,0-2 0-15,-4 1 0 0,3 3 0 0,-1-4 0 16,5 1 0-16,-1-2 0 0,7-4 0 0,3-2 0 16,2 2 0-16,0-1 0 0,3 1 0 0,3-1 0 15,3-1 0-15,3-1 0 0,3 1 0 0,2-1 0 16,5 0 0-16,4-2 0 0,4 0 0 0,8-3 0 15,0 0 0-15,5-4 0 0,1-3 0 0,-1-1 0 0,-1-5 0 16,0-2 0-16,-1-3 0 0,-1 0 0 0,-2-6 0 16,-3 0 0-16,0-4 0 0,-4-4 0 0,-1 1 0 15,-5 2 0-15,1 0 0 0,-11 3 0 0,0-1 0 16,-3 4 0-16,-5-1 0 0,-4 3 0 0,-1-1 0 16,-3 5 0-16,-2 1 0 0,-2 1 0 0,-1 3 0 0,-1 2 0 15,6 0 0-15,-5 5 0 0,4 0-87 16,5 3-326-16,-1 0-62 0,1 2-60 0,5 0-84 0,2 1-392 15,4 2-1095-15,2-1 486 0</inkml:trace>
  <inkml:trace contextRef="#ctx0" brushRef="#br3" timeOffset="199837.36">26548 8661 3711 0,'19'-12'306'16,"-3"4"-49"-16,-1-2-59 0,-5 2 21 0,-1 0 6 15,-2 2-3-15,-1 0-14 0,-3 2-22 0,2-1-28 16,-1 2-12-16,-4-2-16 0,0 5-15 0,0 0-8 15,0 0-11-15,0 0-5 0,-19 8-11 0,9 1-8 0,-4 3-5 16,2 4-7-16,-5 2-3 0,2 4-7 16,0 0-4-16,7-7-6 0,1 4-2 0,-1 0-1 15,4 0-2-15,3-2-6 0,1 0-2 0,1-1-1 0,5-3 2 16,-2-3 0-16,3 0 18 0,3-4 23 0,1-2 25 16,2-2 20-16,1-5 8 0,6-1 9 0,-1-5 7 15,4-7-5-15,-1-6-19 0,-2-3-5 0,-2-3-83 16,-5-3-26-16,-6-1 0 0,-4-1 0 0,-4-1 0 15,-6 5 0-15,-2 0 0 0,-6 6 0 0,-2 4 0 16,-5-2 0-16,-2 5 0 0,-8 8-32 0,-2 4-291 16,-2 0-90-16,-15 12-94 0,-1-1-105 15,0 7-439-15,4 8-1138 0,2 3 503 0</inkml:trace>
  <inkml:trace contextRef="#ctx0" brushRef="#br3" timeOffset="200283.62">22185 9307 22 0,'-5'1'536'0,"1"1"-8"16,-3-2-6-16,7 0-2 0,-5 4-10 15,5-4-15-15,0 0-23 0,20 0-12 0,12 1-10 0,20-2-12 16,12 2-8-16,36-1-9 0,2 1-17 0,9 0-21 16,4-1-22-16,4 0-25 0,9-3-22 0,9 3-10 15,13 1-34-15,13-1-255 0,9 0-15 0,12 0 0 16,18 0 0-16,8 6 0 0,6-3 0 0,2 9 0 0,4-1 0 15,-6 1 0-15,-14 6 0 0,-10-1 0 0,-13-1 0 16,-12-3 0-16,-16 1 0 0,-16-2 0 0,-11-4 0 16,-15 4 0-16,-13-7 0 0,-37-3 0 0,-8-1 0 15,-17-2 0-15,-4 1 0 0,-9-2 0 0,-8 0 0 16,-3-3 0-16,-2-4 0 0,-4 3 0 0,-7-3 0 16,-2-2 0-16,-9-2 0 0,0 0 0 0,-11 0 0 0,-5 0 0 15,-2 3 0-15,0 3 0 0,-2 0-299 16,-7 7-306-16,1 0-83 0,-11 5-413 0,12-2-1191 0,-11 1 528 15</inkml:trace>
  <inkml:trace contextRef="#ctx0" brushRef="#br3" timeOffset="200740.21">23647 9582 198 0,'-28'0'447'0,"8"0"-19"0,9-1-2 0,-2 1 6 16,5 0 15-16,2 0 2 0,6 0-8 0,-7 0-25 16,7 0-22-16,0 0-38 0,0 0-17 0,27 5-10 15,2-1-6-15,7 5-20 0,15-1-7 0,0 1-12 16,1-1-23-16,-12 2-34 0,-2-1-23 0,-1 2-21 15,-3 0-17-15,-4 0-20 0,-4-2-14 0,-7 0-12 16,-4 3-17-16,-2-3-9 0,-4 0-12 0,-4 2-8 0,-5-1 0 16,0 2-57-16,-10 2-17 0,-2 1 0 15,-3-3 0-15,-11 7 0 0,-3-1 0 0,-4 2 0 16,1-4 0-16,-5-2 0 0,-8 5 0 0,11-2 0 16,2-6 0-16,5 0 0 0,7-3 0 0,8-1 0 15,1-3 0-15,2 1 0 0,1-1 0 0,3 0 0 0,1-1 0 16,0 1 0-16,4-4 0 0,14 6 0 0,6-1 0 15,6-4 0-15,7 2 0 0,4-3 0 0,3 3 0 16,14-6 0-16,-2 0 0 0,1 2 0 0,4-3 0 16,-3 2 0-16,-1-2 0 0,-3-1 0 0,-10 0 0 15,-6-1 0-15,1-2-88 0,-2-1-323 0,2-2-108 0,-2-2-109 16,-6 2-464-16,-1 2-1181 0,-7-2 524 16</inkml:trace>
  <inkml:trace contextRef="#ctx0" brushRef="#br3" timeOffset="201343.67">24746 9755 68 0,'5'-2'512'16,"1"-3"-5"-16,-2 0-35 0,-1 2-30 0,-2 0-14 16,2 1-11-16,-1-2-6 0,-2 4-12 0,0 0-20 15,-5-5-20-15,5 5-26 0,-9 0-19 0,-2 2-8 16,-6 2-23-16,-5 4-15 0,-6 2-19 0,0 1-18 16,1 2-20-16,4 2-17 0,1 2-24 0,2-2-15 15,6 1-6-15,0-1-22 0,5 1-10 0,1 4-11 0,2 3-4 16,5-5-15-16,2-2-8 0,5 2-6 0,3-3-5 15,4 0-12-15,10 1-10 0,4-7-15 0,4 1-8 16,2-5-16-16,4 0-4 0,0-8-11 0,1-1 6 16,-2-3 4-16,-3-2 3 0,-3-2 0 0,-1-5-3 15,-5-1 3-15,2-4-12 0,-7-3 12 0,-2 1-3 16,-6-4-2-16,0 3 0 0,-5-1 0 0,-4-1 0 0,-2-3 0 16,-2 12 0-16,-4-2 0 0,2 2 0 0,-1 2 0 15,1 3 0-15,0 2 0 0,0 0 0 0,1 5 0 16,2-2 0-16,0 3 0 0,1 1 0 0,-4-1 0 15,4 4 0-15,9-3 0 0,-9 3 0 0,17 2 0 16,0 1 0-16,10 2 0 0,1 0 0 0,-1 2 0 16,-5-3 0-16,-2 1 0 0,2 3 0 15,-4-3 0-15,0 2 0 0,-6-2 0 0,0 0 0 0,-2-1 0 16,-3 0 0-16,2 3 0 0,-6-3 0 0,1 2 0 16,-2 1 0-16,-1-2 0 0,-2 4 0 0,-1-2 0 15,-2 4 0-15,1-1 0 0,-4 0 0 0,2 2 0 0,0 3 0 16,0 0 0-16,0 3 0 0,4-5 0 0,-3 4 0 15,4 0 0-15,0 4 0 0,4-4 0 0,-1 1 0 16,4-1 0-16,1 0 0 0,3-1 0 0,7 4 0 16,4-1 0-16,1-5 0 0,7-2 0 0,2-2 0 15,4-2 0-15,1-4 0 0,0-2 0 0,3-4 0 16,-6-3 0-16,2-3 0 0,-5-1 0 0,-4-3 0 16,-5-5 0-16,-1 0 0 0,-3-5 0 0,-7-1 0 0,-3-4 0 15,-4-2 0-15,-4 0 0 0,-8 0 0 16,-3 0 0-16,-6 0 0 0,2 6 0 0,-3 0 0 0,-1 3 0 15,-7 6 0-15,8 4 0 0,-7-1 0 0,4 5 0 16,2 1 0-16,2 3 0 0,2 0 0 0,2 4 0 16,-1 0-84-16,3 1-283 0,2 2-72 0,-1 2-78 15,5-2-107-15,-1 3-403 0,4-2-1112 0,3 1 491 16</inkml:trace>
  <inkml:trace contextRef="#ctx0" brushRef="#br3" timeOffset="201713.87">25957 9798 244 0,'8'-2'579'15,"-2"1"-40"-15,-2-2-32 0,-4 3-13 0,9-1-13 16,-9 1-11-16,5-2-29 0,-5 2-18 0,0 0-40 15,0 0-39-15,0 0-7 0,0 0-35 0,-30 9-21 0,14-3-18 16,-3 3-19-16,0 0-21 0,-4 4-12 0,6-1-22 16,2 0-12-16,0 2-13 0,2 1-18 0,-1 1 0 15,5 1-17-15,1-2-7 0,3 0-18 16,0 2-7-16,5-4-10 0,4-2-23 0,6 4-64 0,0 0 0 16,7-5 0-16,7 1 0 0,7-2 0 0,6-4 0 15,1-2 0-15,-1-6 0 0,2-2 0 0,-2-4 0 16,-5-3 0-16,-4-8 0 0,-4 2 0 0,-5-7 0 0,-6 2 0 15,-5 0 0-15,-10-5 0 0,-6 3 0 16,-7 0 0-16,-8 2 0 0,-5 3 0 0,-15-5-99 16,-10 6-208-16,2 1-81 0,-2 3-90 0,-4 6-96 0,5 3-484 15,-7 3-1146-15,3 6 507 0</inkml:trace>
  <inkml:trace contextRef="#ctx0" brushRef="#br3" timeOffset="-194274.07">9466 6728 45 0,'-6'2'667'0,"3"-1"-54"0,-2 2-52 0,5-3-35 16,0 0-11-16,-8 0-25 0,8 0-39 0,0 0-46 0,0 0-49 15,24-2-28-15,-1-2-39 0,8 0-21 16,2 1-24-16,4-3-37 0,0 1-64 0,-1 0-56 16,1 2-64-16,-4 0-86 0,2-2-98 0,-8 5-97 15,-9 0-91-15,-1 0-102 0,-8 2-372 0,-5 4-891 0,-2-2 393 16</inkml:trace>
  <inkml:trace contextRef="#ctx0" brushRef="#br3" timeOffset="-194128.38">9523 6914 248 0,'-24'13'292'16,"6"-4"0"-16,5 1-18 0,4-3 0 0,-1 1 16 15,5-2 8-15,0 1 13 0,1 1-3 0,3-2 10 16,2 2 4-16,2-1 0 0,4 0-14 0,5-2-18 0,6 1-26 16,11-2-26-16,2-1-24 0,2-4-19 0,3 1-18 15,2-5-47-15,-5 0-56 0,0 1-78 0,2-6-100 16,-7 3-108-16,-2-3-117 0,-8 2-470 0,-2 0-865 16,-2 0 383-16</inkml:trace>
  <inkml:trace contextRef="#ctx0" brushRef="#br2" timeOffset="-190919.58">10402 6650 503 0,'-6'-2'667'0,"2"-3"-28"15,-1-2-10-15,4 3 13 0,-2-2-14 0,3 0-37 16,3 0-42-16,2-4-49 0,0 3-42 0,9-7-42 16,0 3-41-16,4 0-32 0,1 3-36 0,12-2-28 15,-1 1-25-15,1 2-29 0,1 1-39 0,0 2-186 16,-4 2 0-16,-7-1 0 0,7 0 0 0,-8 5 0 15,0-2 0-15,-3 2 0 0,-3 0 0 0,-1 0 0 16,-4 1 0-16,1 2 0 0,-3-1 0 0,-4 1 0 16,4 0 0-16,-6 1 0 0,0 2 0 0,-2 3 0 0,-4 5 0 15,-4-1 0-15,-5 7 0 0,-1-3 0 16,-6-1 0-16,7-2 0 0,-2-4 0 0,3 2 0 16,0 0 0-16,0-3 0 0,4-1 0 0,-1-2 0 0,1 0 0 15,3 1 0-15,-1-1 0 0,1 2 0 16,5-5 0-16,-2 5 0 0,3 0 0 0,3 3 0 0,2 3 0 15,5-2 0-15,0 0 0 0,8 5 0 0,3 1 0 16,3-3 0-16,0 0 0 0,4 0 0 0,-1 0 0 16,1-1 0-16,-6 4 0 0,1-6 0 0,-7 1 0 15,-3-3 0-15,-4 2 0 0,0 2 0 0,-4-5 0 16,-2 1 0-16,-4 1 0 0,-3 1 0 0,-5-2 0 0,-5 1 0 16,0-1 0-16,-12 1 0 0,-1-1 0 15,0-4 0-15,-2 2 0 0,0-6 0 0,1-1 0 0,-1 0 0 16,9-3 0-16,-8 0 0 0,6-3 0 0,3-2 0 15,2-2 0-15,7 2 0 0,-4-4 0 0,5 0 0 16,2 0-171-16,4-4-280 0,6-3-90 0,4-1-107 16,7-4-416-16,5-1-1151 0,3 2 509 0</inkml:trace>
  <inkml:trace contextRef="#ctx0" brushRef="#br2" timeOffset="-190615.64">11335 6782 4612 0,'13'-5'526'15,"-4"2"-223"-15,-3-1-97 0,1-1-20 0,-2 2-3 16,-3 1-8-16,1-1 3 0,-2 0-41 0,-1 3-23 16,0 0 0-16,0 0-4 0,-19 6 12 0,10 0-1 0,-3 2 1 15,-3 2-6-15,1 5-9 0,-2 6 1 0,0 3-5 16,2 2-6-16,1 2-10 0,3 1-7 0,3-2-5 16,4 1-10-16,0 3-3 0,7-4-8 0,1 4-26 15,9-3-28-15,2-2 0 0,4-2 0 0,8-3 0 16,4-3 0-16,3-4 0 0,3-5 0 0,0 0 0 15,1-7 0-15,-6-3 0 0,-2-3 0 0,-1-7 0 16,0-3 0-16,-5-3 0 0,-2-5 0 0,-4-2 0 0,-1-5 0 16,-9-2 0-16,-5-3 0 0,-4 1 0 0,-9 1 0 15,-2-2 0-15,-1 2 0 0,-7 6 0 16,-2 3 0-16,-3 2 0 0,-1 7 0 0,-3 1 0 0,-6 6 0 16,1 2-375-16,-3 6-188 0,-1 2-647 0,-2 5-1309 15,3 2 580-15</inkml:trace>
  <inkml:trace contextRef="#ctx0" brushRef="#br2" timeOffset="-189803.61">10979 10872 457 0,'-2'-8'483'15,"2"8"10"-15,0 0 11 0,0-6-3 0,0 6-12 16,-2-5-23-16,2 5-10 0,0-4-62 0,0 4-28 16,6-6-43-16,-2 2-33 0,5 1-30 0,4-1-22 15,2 0-23-15,3 0-32 0,1 2-13 0,4-2-44 16,-1 3-38-16,1-1-50 0,-4 1-65 15,-1 4-79-15,-3-1-88 0,-1 1-77 0,-5 3-49 0,-2 2-40 16,-5 4-31-16,-4 0-57 0,-7 7-290 0,-8 2-798 16,-9 3 353-16</inkml:trace>
  <inkml:trace contextRef="#ctx0" brushRef="#br2" timeOffset="-189687">10954 11076 403 0,'-21'17'166'16,"6"-5"13"-16,5-7 5 0,4 4-7 0,1-1 12 16,1-1 22-16,4-2 31 0,3 0 19 0,0 4 19 15,5-2-5-15,7 1-4 0,3-2-14 0,9 0-17 16,5 1-27-16,5-5-19 0,0 2-17 0,3-4-19 15,12 0-47-15,-13-4-82 0,0 0-101 0,1-2-141 16,-2-2-443-16,13-5-709 0,-14 2 313 0</inkml:trace>
  <inkml:trace contextRef="#ctx0" brushRef="#br2" timeOffset="-172080.77">12609 10811 219 0,'8'-10'490'0,"-7"-6"-8"16,-2 4-23-16,-2 0-15 0,-7-3-18 0,0-3-21 15,-13-2-21-15,0 1-14 0,-8 4-29 0,-1 2-17 0,-2-3-21 16,-3 5-22-16,-13-1-18 0,-1 4-20 0,11 4-15 16,2 1-25-16,-1 3-10 0,2 3-24 0,-1 4-14 15,1 2-17-15,2 3-9 0,5 1-16 0,2 4-13 16,1 1-2-16,4 3-17 0,5 0-5 0,0 0-5 15,6 3-10-15,2 0 2 0,9-4-8 0,1-1-9 16,5 5-1-16,1-5-5 0,6-1-1 0,2-3-8 16,8 1 1-16,2-4-7 0,2-1 5 0,4-7-7 15,1-2-3-15,1-2 0 0,0-4 3 0,0-3-3 0,-4-4-9 16,3-3 7-16,-3-1 4 0,0-6-1 0,-1 1 4 16,-2 0 9-16,-2-1 9 0,-1 2 16 0,0 2 16 15,-9 5 2-15,-3 3-32 0,-3-2-45 0,-2 2 0 16,1 5 0-16,-4-1 0 0,2 2 0 15,1 1 0-15,-5 2 0 0,5 14 0 0,-5 1 0 0,-2 11 0 16,-2 3 0-16,-2 4 0 0,-4 14 0 0,-1 3 0 16,-3-1 0-16,1 2 0 0,-1 2 0 0,-1-2 0 15,-3-1 0-15,1 0 0 0,3 0 0 0,-4-4 0 16,0 3 0-16,6-16 0 0,-5 11 0 0,7-13 0 0,0-1 0 16,1-4 0-16,1-2 0 0,3-10 0 0,1-3 0 15,3-1 0-15,-3-4 0 0,4-1 0 0,0-5-299 16,0 0-184-16,15-12-75 0,4-8-112 0,1-6-361 15,9-11-1116-15,2-5 494 0</inkml:trace>
  <inkml:trace contextRef="#ctx0" brushRef="#br2" timeOffset="-171727.09">12861 10853 299 0,'11'-14'494'0,"-2"3"1"0,-1 1 4 15,-3 2-1-15,-1-2 7 0,0 4-21 0,-2 0-16 16,1 1-24-16,-2 1-46 0,-1 4-16 0,-5-3-32 15,5 3-32-15,0 0-28 0,-24 7-28 0,11 3-23 16,-1 2-21-16,0 1-23 0,-1 3-24 0,-1 5-9 16,1 3-20-16,3-3-13 0,2 5-14 0,0-2-10 15,5 1-10-15,1 1-5 0,1 0-5 0,6-6-2 16,1-3-22-16,1 2 2 0,5 3-11 0,3-5-52 16,2-3 0-16,2-2 0 0,7 2 0 0,2-4 0 15,2-3 0-15,2-7 0 0,2-4 0 0,3-3 0 0,-2-3 0 16,-1-4 0-16,-1-4 0 0,1-5 0 0,1-13 0 15,-9 8 0-15,-1-15 0 0,-5-1 0 0,-8 10 0 16,-3 1 0-16,-7-1 0 0,-7 2 0 0,-4 3 0 16,-7 3 0-16,-4 6 0 0,-8 1 0 0,-2 2 0 15,-4 5 0-15,0 8 0 0,-1-2 0 0,0 9 0 16,4 4 0-16,2 7 0 0,3-1 0 0,4 2 0 16,3 3 0-16,2 4 0 0,6 3-34 0,2 0-356 0,3 7-108 15,3 0-116-15,-3-3-496 0,8 1-1201 16,1-3 531-16</inkml:trace>
  <inkml:trace contextRef="#ctx0" brushRef="#br2" timeOffset="-159874.16">23417 7146 394 0,'5'-17'528'0,"0"5"-25"15,0 1-17-15,3 1-13 0,-3 0-20 0,7 2-33 16,2-2-34-16,2-1-41 0,5 6-36 0,8-2-26 16,7 2-32-16,2 2-25 0,17 0-21 0,-2 2-21 15,2 0-15-15,-16 2-60 0,-1 0-66 0,1 2-79 16,-3-3-89-16,-4 1-90 0,-11 1-83 0,0 0-102 16,-10-1-383-16,-4 3-847 0,-5 0 376 0</inkml:trace>
  <inkml:trace contextRef="#ctx0" brushRef="#br2" timeOffset="-159733.54">23481 7241 340 0,'-32'12'335'16,"14"-3"-14"-16,3-1-25 0,3-4-17 0,3 1-8 0,4-2-1 16,-4 0 3-16,5 0 25 0,4 3 16 0,6-1 2 15,6 0-20-15,6 2-23 0,14-1-25 16,5-1-25-16,16-2-21 0,4-3-15 0,3-1-53 0,0-3-75 16,0-5-109-16,0-3-135 0,-3-1-138 0,-6-8-407 15,-1 1-791-15,-2-7 351 0</inkml:trace>
  <inkml:trace contextRef="#ctx0" brushRef="#br2" timeOffset="-159439.3">24809 6676 4631 0,'24'-14'341'0,"-5"2"-103"16,-4 3-28-16,-1 2 15 0,-5 1 20 0,-1 0 17 16,-1 3 1-16,0-1-18 0,-2 0-35 0,-1 2-14 0,-3 0-23 15,-1 2-15-15,5-4-25 0,-5 4-22 0,0 0-9 16,0 0-9-16,-1 13 5 0,-3-2-20 0,-9 5-6 15,-2 6-11-15,-6 0-15 0,-3 6-46 0,-12 9 0 16,-3 5 0-16,-3 0 0 0,-25 12 0 0,23-15 0 16,1-5 0-16,13-10 0 0,3-2 0 0,3-3 0 15,6-7 0-15,5 1 0 0,2-5 0 0,2-1 0 16,4-3 0-16,1 2 0 0,0-1 0 0,1 0 0 16,6 0 0-16,3 0 0 0,12 3 0 0,10-3 0 15,9-1 0-15,19-2 0 0,2-2 0 0,6-2 0 16,0-2 0-16,2-1 0 0,-2-6 0 0,0 2-227 15,-1-6-114-15,-4-2-84 0,-6 1-87 0,-2-9-89 0,-16 6-414 16,-7-3-1098-16,-6 0 486 0</inkml:trace>
  <inkml:trace contextRef="#ctx0" brushRef="#br2" timeOffset="-159249.56">25046 6648 301 0,'-19'-8'339'0,"4"4"-26"0,3 1-24 0,-2 2-23 15,3 2-3-15,-3 2 11 0,-2 6 20 0,-2 1-6 16,-1 7-1-16,1 6-3 0,1 5-11 0,4 5-2 15,-4 21 9-15,7-3 11 0,0 5-14 0,2-1-7 0,3 1-12 16,1 2-18-16,1-3-16 0,2-1-15 16,0-1-13-16,-2-5-26 0,-2-1-17 0,1-9-13 15,-2 8-10-15,1-12-20 0,0 0-62 0,0-2-65 0,1-2-92 16,1-10-109-16,3-2-101 0,0-6-102 16,3-6-522-16,-2-4-1021 0,7-3 452 0</inkml:trace>
  <inkml:trace contextRef="#ctx0" brushRef="#br2" timeOffset="-158915.05">25373 6743 5274 0,'13'-33'289'0,"1"1"-64"15,-2 3-35-15,-3 4 25 0,-2 4 35 0,1 3 30 16,0 4 10-16,-1-2-24 0,2 2-36 0,2-1-20 16,0 4-20-16,4 0-20 0,1 2-58 0,5 2-112 15,11 3 0-15,4-1 0 0,5 5 0 0,14 0 0 0,-1 2 0 16,-1 1 0-16,0-1 0 0,-18 0 0 0,1 1 0 15,0-1 0-15,-3-4 0 0,0 1 0 0,-2-1 0 16,-10 0 0-16,-2 0 0 0,-1-3 0 0,-4 2 0 16,-3 1 0-16,1-3 0 0,-5 2 0 0,0 1 0 15,-1 2 0-15,-2-2 0 0,-4 2 0 0,8-2 0 16,-8 2 0-16,7 2 0 0,-7 7 0 0,0 8 0 16,-4 2 0-16,-1 11 0 0,-1 5 0 0,-7 17 0 15,0 0 0-15,-10 26 0 0,6-19 0 0,-9 23 0 16,8-24 0-16,-6 22 0 0,8-27 0 0,1 2 0 15,2-3 0-15,3 0 0 0,1-3 0 0,4-4 0 0,-1-10 0 16,4-2-110-16,-4-1-325 0,6-4-71 0,-4-3-81 16,0-10-506-16,2-2-1182 0,-1-9 523 0</inkml:trace>
  <inkml:trace contextRef="#ctx0" brushRef="#br2" timeOffset="-158775.41">25785 7096 284 0,'-8'-28'529'16,"4"0"-33"-16,-1 3-42 0,6 6-38 0,3 0-32 15,4 0-25-15,11 0-26 0,8 2-29 0,19-2-27 0,13 5-29 16,30-1-25-16,3 9-21 0,9 3-22 0,-6-1-16 16,-5 4-43-16,-27 0-96 0,-2-3-120 15,-9 3-143-15,-14-3-169 0,-8 0-304 0,-11 0-768 0,-7 3 340 16</inkml:trace>
  <inkml:trace contextRef="#ctx0" brushRef="#br2" timeOffset="-158163.72">23333 10226 3930 0,'-2'2'248'15,"-4"1"57"-15,6-3-89 0,-4 4-34 0,4-4-41 16,-4 2-5-16,4-2 0 0,0 0-5 0,0 0-18 15,0 0-10-15,0 0-10 0,17 0-13 0,2 0-36 16,11 0-58-16,4-2-73 0,6 0-76 0,-3 0-84 0,-3 2-82 16,1-2-100-16,-6 4-337 0,-9 0-828 0,-8 2 367 15</inkml:trace>
  <inkml:trace contextRef="#ctx0" brushRef="#br2" timeOffset="-158020.54">23315 10366 368 0,'-7'3'383'0,"1"0"-28"15,1-1-25-15,0 1-8 0,5-3 4 0,-3 4 10 16,3-4-7-16,12 4-29 0,4 0-27 0,7-2-26 0,13-2-25 16,4 0-24-16,11 0-40 0,0-1-76 15,-11-4-96-15,-2 1-122 0,0-5-151 0,13-2-345 16,-15 2-685-16,1-3 302 0</inkml:trace>
  <inkml:trace contextRef="#ctx0" brushRef="#br2" timeOffset="-145621.28">24409 10229 315 0,'0'-7'317'16,"-2"0"3"-16,2 2-2 0,0-3 7 0,0 1 4 16,-2 2 6-16,2 0 3 0,0 1-7 0,0 4-13 15,-2-7-15-15,2 7-19 0,0-3-20 0,0 3-21 16,0 0-19-16,-1-4-23 0,1 4-25 0,0 0-15 16,0 0-9-16,0 0 1 0,3 11 3 0,-1 0-6 0,1 0-4 15,2 5-13-15,-4 1-3 0,3 1-13 0,-1 8-6 16,-3-6-9-16,1 4-5 0,-2-5-13 15,-2 6-6-15,3-5-7 0,-2 6-8 0,-1-7-4 0,1 0-7 16,0 0-6-16,0-1-4 0,-2 1-2 0,1-2 0 16,2 1-6-16,-3-1 7 0,1-6-25 0,2 1-33 15,-2 2-31-15,1-3-43 0,1-2-51 0,1 0-60 16,-1-3-44-16,2 0-41 0,0-1-50 0,4-2-71 16,2-3-110-16,7 0-303 0,-2-4-887 0,6-1 393 15</inkml:trace>
  <inkml:trace contextRef="#ctx0" brushRef="#br2" timeOffset="-145228.72">25010 10372 107 0,'22'-15'399'0,"0"1"15"16,-6 4 20-16,1 0 13 0,-3 1 19 0,-5 1-8 16,1 1-15-16,-1 0-13 0,0 0-16 0,-1 1-11 15,-2 2-10-15,-3-1-21 0,-1 3-22 0,1-3-39 16,-3 5-40-16,1-3-41 0,-1 3-13 0,0 0-15 15,0 0-28-15,0 0-17 0,-18 10-13 0,6 1-18 16,-11 5-7-16,-2 1-14 0,0 3-10 0,-2 1-11 16,0 2-7-16,-1 2-7 0,0 0-1 0,-11 7-10 15,13-9-9-15,0-1-6 0,3-1 1 0,4-3-33 0,5-2-12 16,0 1 0-16,0-5 0 0,4 0 0 16,-2-2 0-16,7-2 0 0,-3 1 0 0,6-3 0 15,-2-1 0-15,0-1 0 0,-1 0 0 0,4-1 0 0,1 0 0 16,0-3 0-16,11 4 0 0,1-1 0 15,8-1 0-15,8-2 0 0,4 0 0 0,3-2 0 0,1-1 0 16,3-1 0-16,15-2 0 0,-2 2 0 0,0 1 0 16,2-1 0-16,1 1 0 0,0-1 0 0,1-1 0 15,-2 0 0-15,-4 3 0 0,-13-1 0 0,-1-2 0 16,-2-2 0-16,-5 2-4 0,1-3-200 0,-11 1-59 0,0-1-61 16,-2-2-58-16,-4 1-59 0,-6-2-48 15,0 1-81-15,-2-5-349 0,-5-1-997 0,-3-1 441 16</inkml:trace>
  <inkml:trace contextRef="#ctx0" brushRef="#br2" timeOffset="-144923.45">25234 10193 247 0,'-6'-3'375'0,"1"-1"-4"16,-1 2 10-16,1-1 5 0,-1 3-10 0,6 0-15 15,-5-3-24-15,5 3-28 0,-4-2-31 0,4 2-29 16,0 0-17-16,-5 9-4 0,2 1 6 0,1 2-9 0,-1 7-12 15,-3 6-12-15,2 2-2 0,0 0-12 16,-1 3-9-16,-3 1-8 0,3 1-6 0,0 2-11 16,0-2-15-16,-3 4-6 0,5-4-10 0,0 3-10 0,-1 2-14 15,4 10 7-15,-4-13-20 0,4-4-5 16,0 2-8-16,0 0-4 0,0-4-8 0,-3-1-14 0,3-1 6 16,-2-7-4-16,1-1-2 0,1-1-8 0,-3-5-6 15,2 0-4-15,2-3 14 0,-2 1-14 0,1-4-9 16,0 0-4-16,0 0 5 0,-2-3 3 0,2 1-1 15,0-4 4-15,0 0-1 0,0 0-46 0,0 0-73 16,-6-14-86-16,6 1-95 0,3-2-104 0,-2-3-108 16,3-10-547-16,3-1-1119 0,4 3 495 0</inkml:trace>
  <inkml:trace contextRef="#ctx0" brushRef="#br2" timeOffset="-144211.45">25634 10444 119 0,'4'-9'403'0,"0"4"8"0,0 0 10 16,-2-2-10-16,2 2-11 0,-1 2-12 0,-1-2-24 15,2 1-27-15,-3 2-32 0,-1 2-31 0,0 0-27 16,5-3-21-16,-5 3-20 0,3 9-16 0,-1-2-5 0,0 6-14 16,0-1-8-16,-2 3-15 0,0 2-13 0,-1 2-8 15,0 0-9-15,-2 6-12 0,-3 3-9 0,2-3-10 16,-1 0-7-16,-3 1-8 0,2 0-8 0,-3 4-4 16,1-5-4-16,-1 1-33 0,3-2-49 0,-2-6-51 15,3-1-60-15,0-2-88 0,1-4-73 0,0 1-65 16,3-4-85-16,2-3-356 0,0 0-870 0,3-5 385 15</inkml:trace>
  <inkml:trace contextRef="#ctx0" brushRef="#br2" timeOffset="-143847.96">26075 10476 325 0,'5'-12'435'0,"-2"3"1"0,1 0-10 16,-3-2-2-16,-1 5-18 0,0-1-13 0,0 3-24 15,-1-3-30-15,-1 4-33 0,0-1-27 0,-4 3-24 16,-4 1-25-16,0 1-10 0,-3 3-15 0,-6 3-16 16,1 5-15-16,-7 0-14 0,0 5-14 0,1 0-12 15,4 3-12-15,2 1-10 0,2 0-8 0,2 2-12 16,3-2-8-16,2 4-7 0,3 0-7 0,4 1-4 0,4-2-5 16,0 0-3-16,8-4-4 0,3 3-12 15,-1-8 2-15,8 4-5 0,3-3 0 0,2-7-4 0,2 0-4 16,0-4 0-16,6-2-7 0,-7-6 1 0,5 1-5 15,-3-10 1-15,-1-3-3 0,-1-3-1 0,-1-7-1 16,-4 0-3-16,1-5 3 0,-8 0 5 0,3 1-11 16,-6-3-6-16,-4 2-1 0,-3 1 0 0,-3 1 4 15,-4 3-9-15,-2 5 2 0,-4 1-1 0,-1 2-3 16,0 2 0-16,-3 4 3 0,4 2-10 0,-2 2-36 16,0 1-46-16,5 4-50 0,-2 2-49 0,3 1-56 15,-1 4-57-15,0 0-61 0,0 4-72 0,1 0-459 16,5 2-970-16,0 1 430 0</inkml:trace>
  <inkml:trace contextRef="#ctx0" brushRef="#br2" timeOffset="-141139.25">11997 6304 290 0,'-15'-27'326'0,"-7"-3"-14"15,-10-5-13-15,5 9-12 0,-14-6-2 0,-2 6 5 16,1-3-11-16,8 9-6 0,-13-2-11 0,1 3-17 16,-1-3-9-16,0 4-10 0,-2 1-13 0,-5 2-18 15,3 7-10-15,-2-4-12 0,-1 5-13 0,3-1-10 0,0 6-10 16,0 2-9-16,11 2-10 0,-14 5-10 0,-1 1-6 16,2 2-10-16,0 4-8 0,1 6-7 0,0 1-6 15,1 4-4-15,1 4-4 0,-3 5-2 0,2 7-1 16,-17 19-1-16,10 1 2 0,3 5 1 0,16-17-3 15,-13 25 0-15,7-3-2 0,8 5 4 0,13-20-10 16,-8 28-4-16,9-1 1 0,7 0 0 0,6-2-5 16,9 4-5-16,5-29-2 0,6 4 0 0,12 20-4 15,-2-27 2-15,7 0 3 0,22 20 5 0,-14-25 7 0,24 18 14 16,-14-21 5-16,23 9 1 0,-17-15 6 16,28 11 2-16,-25-18 2 0,3-3 6 0,30 8-5 15,-27-13 7-15,31-1-2 0,-26-12-8 0,27 2 2 16,-2-9-2-16,-23-2-2 0,30-8-4 0,-6-1-2 15,-2-10-57-15,-25 3-15 0,32-14 0 0,-4-4 0 16,-1-7 0-16,0-7 0 0,-3-8 0 0,4-3 0 0,-8-4 0 16,-2-3 0-16,-9 0 0 0,-7-6 0 0,-8-5 0 15,-6-5 0-15,-4 0 0 0,-11 0 0 0,-12 0 0 16,-12 23 0-16,-4-26 0 0,-13 22 0 0,-9-21 0 16,-11 1 0-16,-17 2 0 0,-4 4 0 0,-11 3 0 15,-8 4 0-15,-7 10 0 0,-7 2 0 0,-4 6 0 16,-4 8 0-16,1 3 0 0,-1 9 0 0,-1 3 0 15,0 5 0-15,25 8 0 0,-4 4 0 0,1 2 0 0,3 2 0 16,-2 5 0-16,6 4 0 0,2-1 0 0,4 6 0 16,12-3 0-16,3 6 0 0,5 2 0 0,-1 3 0 15,2 6-43-15,2 2-365 0,-7 14-90 0,4 2-97 16,4 2-514-16,-1-3-1199 0,1-1 531 0</inkml:trace>
  <inkml:trace contextRef="#ctx0" brushRef="#br2" timeOffset="-139963.34">26652 6346 250 0,'-12'-22'295'0,"-2"-3"-12"0,-2 3-11 16,-2-4-8-16,-3 2-9 0,3 0-13 0,-5-1-9 15,-1 0-7-15,-6 3-9 0,-2 1-9 16,-9-7 1-16,-3 4-12 0,-1 2-6 0,9 7-8 0,-14-6-6 16,-1 6-11-16,-1-1-8 0,-3 2-11 0,-4 1-3 15,-2 0-6-15,-1 4-4 0,1 1-14 0,-2 1-7 16,-2 2-8-16,-1 2-8 0,-25 2-5 0,27 4-8 15,2 1-11-15,-5 3-5 0,-25 14-6 0,28-6-6 16,-23 10-7-16,29-4-4 0,-23 16-3 0,29-7-4 16,-20 24-4-16,3 3-3 0,6 2-2 0,1 5 3 15,6 2-2-15,2 3 2 0,5 1 0 0,3-1-1 0,17-16 2 16,-9 23-4-16,7 9-1 0,7-5 4 0,3 2-2 16,7 3-1-16,9-23 0 0,1 25-2 15,4-4 0-15,9-25-1 0,10 26 5 0,8-7 0 0,2-21 9 16,22 17 10-16,7 0 7 0,6-4 10 0,18-7 11 15,3-4 3-15,13-3 6 0,5-8 3 0,7-7 8 16,5-5 22-16,0-8-9 0,5-6 2 0,-5-5 3 16,4-9 5-16,0-6-12 0,4-5-7 0,-8-3-6 15,-2-5-11-15,-3-10-2 0,-4-3-4 0,-5-10-6 16,-6-5-2-16,-6-6-43 0,3-5-28 0,-6-11 0 16,-3-3 0-16,-4-7 0 0,-5 1 0 0,-5-9 0 15,-9-1 0-15,-2-9 0 0,-12-5 0 0,-11-5 0 16,-6-2 0-16,-9 4 0 0,-10 2 0 0,-9 1 0 15,-16-1 0-15,-3 3 0 0,-14 0 0 0,-17 4 0 16,-9-1 0-16,-10 10 0 0,-12 4 0 0,-7 5 0 0,-10 9 0 16,-7 6 0-16,0 5 0 0,-8 8 0 0,-3 3 0 15,0 6 0-15,0 13 0 0,9 4 0 0,3 6 0 16,10 9 0-16,31 3 0 0,1 7 0 0,3 3 0 16,2 5 0-16,2 9 0 0,1 2 0 0,-1 7 0 15,-16 16-222-15,21-6-121 0,-16 24-62 0,4 9-67 0,-2-1-86 16,8 0-475-16,-6-1-1117 0,6 0 495 15</inkml:trace>
  <inkml:trace contextRef="#ctx0" brushRef="#br2" timeOffset="-138807.62">13392 10236 188 0,'-24'-22'392'0,"-2"1"-4"0,-4 1 1 15,-3-2 2-15,-13-8-11 0,-3 4-14 0,-1 0-17 16,0 1-20-16,-2 2-21 0,-2 2-20 0,-1-1-21 16,-1 6-18-16,-1-1-17 0,-2 5-16 0,-2 1-15 15,-2 0-15-15,3 4-17 0,-4 0-15 0,3 5-12 16,-2 2-12-16,0 4-12 0,0 4-14 0,1 7-6 16,2-1-9-16,0 6-9 0,1 5-7 0,3 4-7 0,1 5-6 15,-14 16-4-15,7 11-7 0,26-14 0 16,-20 26-4-16,12 1-7 0,2 5-2 0,6-2-2 15,5 5-1-15,6 0 2 0,3 4-3 0,8 2-4 0,4 2-1 16,10-2-5-16,0-2-1 0,10 0 0 0,0-26-4 16,12 22 1-16,7 0-1 0,5-7 7 0,2 1-3 15,-5-23-8-15,21 16 5 0,-10-20 0 0,20 10-4 16,-13-18 0-16,25 7 3 0,9-9 5 0,1-8 5 16,-20-15 12-16,31 2-1 0,2-8 5 0,-2-7 4 0,3-10-8 15,-1-3 5-15,0-7-4 0,3-2 0 16,-3-4 3-16,0-7-2 0,-4-4-4 0,-6-4 2 0,-1-8-9 15,-8 3 0-15,-4-14-1 0,0 1-2 0,-29 14-8 16,20-23 4-16,-6-9 2 0,-8 3-8 0,-10-8-3 16,0-6 3-16,-12-4-4 0,-7-3-3 0,-8-9-2 15,-8-3-7-15,-7-1 4 0,-16-1 0 0,-6-3-3 16,-7 5-1-16,-12 3-12 0,-10 1 14 0,-13 9-10 0,-4 7 4 16,-10 11-1-16,-11 6 4 0,-4 10-11 15,-7 6-1-15,0 12-15 0,1 6-10 0,3 11-11 16,8 5-13-16,31 10-30 0,-3 2-39 0,6 5-53 15,16 5-78-15,5 2-48 0,5 5-66 0,2 6-62 16,12 5-72-16,-1 5-395 0,11 4-979 0,7 14 433 16</inkml:trace>
  <inkml:trace contextRef="#ctx0" brushRef="#br2" timeOffset="-137754.78">26844 9941 268 0,'-22'-26'339'16,"-7"0"-6"-16,2 1-17 0,-10-7 10 0,5 9-11 16,-6-9-15-16,-4 2-13 0,-2 1-9 0,2-1-17 15,-6 0-9-15,-9 0-9 0,0 1-7 0,-22-13-13 16,17 17-10-16,-21-9-14 0,1 2-13 0,17 13-11 16,-25-10-12-16,4 5-15 0,-2-2-11 0,-6 6-8 15,-4 1-11-15,1 0-7 0,-3 8-8 0,0 2-10 16,-4 4-6-16,2 5-9 0,7 3-5 0,-5 8-6 15,3 6-6-15,-1 5-2 0,7 4-9 0,-3 4 0 16,4 11-6-16,2 6-5 0,2 3-2 0,10 6-4 0,4 6-4 16,1 2-1-16,12 8-1 0,1-1-3 0,2 11 4 15,9 2-3-15,5 4 0 0,8 4-2 0,5 1 0 16,8 1-4-16,6-3 2 0,7 10 0 0,11 3 4 16,2 3-1-16,8-3 1 0,2 2 0 0,7-2-1 15,11-11 0-15,0 1-9 0,10-7 7 0,5 0-1 16,7-3-3-16,6-3 4 0,3-9-5 0,7-3-1 15,5-7 2-15,2-5-1 0,7-9 2 0,9-6-8 16,2-12 6-16,1-7 5 0,-4-6-4 0,10-4-1 0,0-13-3 16,6 0-1-16,-1-10-1 0,5-4 0 0,-6-6-4 15,3-9 3-15,0-2-4 0,-6-9 10 0,0-6 21 16,2-5-4-16,-4-5 4 0,-6-3 14 16,-10-9 16-16,-3-6-4 0,-5-7 15 0,-10-4-13 15,-6-6-3-15,-8-9-6 0,-8-4-9 0,-8-4-7 0,-12-6 1 16,-11 3-6-16,-10-6 0 0,-12 2-8 0,-14-4-11 15,-13 3 0-15,-12 3 14 0,-12 8-10 0,-11 8-16 16,-7 7 5-16,-13 5-9 0,-1 5-14 0,-5 14-26 16,-1 5-13-16,7 11-22 0,3 8-18 0,26 17-29 15,1 4-38-15,-1 6-56 0,5 8-58 0,18 6-60 0,-4 5-39 16,7 9-42-16,-12 10-49 0,6 6-455 0,12-3-994 16,-3 15 440-16</inkml:trace>
  <inkml:trace contextRef="#ctx0" brushRef="#br2" timeOffset="-136999.22">25698 10393 292 0,'-4'-4'355'0,"3"-1"-3"15,-2 2-4-15,2-2-3 0,-2 3-8 0,2-3-11 16,1 5-7-16,-2-4-7 0,2 4-11 0,0-4-12 0,0 4-11 16,0 0-13-16,-3-4-20 0,3 4-12 0,0 0-19 15,0 0-18-15,0 0-17 0,0 0-25 0,0 0-12 16,0 0-21-16,0 0-13 0,0 0-13 0,0 0-11 15,0 0-5-15,0 0-9 0,-4 15-13 0,2-5-1 16,-2 3-5-16,-4 4-3 0,2 0-5 0,-2 6 4 16,0-4 0-16,0 4-2 0,-3 2 3 0,1-1 0 15,-3 1 1-15,0 1 0 0,2-2 1 0,2 1 3 16,0 1 3-16,1-1 5 0,2-5-10 0,0-2-1 16,3 2-1-16,-3-3-5 0,1 0 10 0,3-1-9 15,-2-4-3-15,0 0-11 0,2-2 9 0,2 0 0 16,-2-3-2-16,2 0-5 0,-4-4 1 0,4 5 4 15,0-2-2-15,0-4 12 0,0-2 11 0,2 4 12 16,-2-4 9-16,0 0 9 0,0 6 1 0,0-6-3 0,0 0-2 16,0 0-5-16,0 3-50 0,0-3-30 0,0 0 0 15,0 0 0-15,0 0 0 0,0 0 0 0,0 0 0 16,-9-12-136-16,3 7-176 0,-2-2-117 0,1-1-139 16,0-1-557-16,2 0-1218 0,0-2 539 0</inkml:trace>
  <inkml:trace contextRef="#ctx0" brushRef="#br2" timeOffset="-122216.08">26948 6820 199 0,'5'-8'444'0,"-1"-1"-3"0,-3-3 6 0,-1 3-7 16,-1-2-19-16,-2 1-6 0,2-1-13 0,-2 0-14 15,-3 2-18-15,-3-1-18 0,1 1-20 0,-2 2-17 16,-3-1-21-16,-1 3-20 0,-1 0-18 0,-4 3-21 16,-2 4-15-16,0 1-17 0,-8 4-8 0,1 6-5 15,0 3-18-15,0 8-14 0,0-2-9 0,-9 17-8 16,6 0-9-16,-2-1-11 0,6 3-4 0,4 1-7 0,0 3-5 16,10-10-15-16,-2 9-27 0,6-10-63 0,0-3 0 15,9 0 0-15,0-1 0 0,5-4 0 0,4 2 0 16,4-3 0-16,4-2 0 0,5-3 0 0,8-5 0 15,2-1 0-15,4-8 0 0,3-2 0 0,2-8 0 16,12-4 0-16,-16-4 0 0,11-6 0 0,-5-6 0 16,-13 0 0-16,2-14 0 0,-5-4 0 0,-4-6 0 15,-7 0 0-15,-8-3 0 0,-5-3 0 0,-6 1 0 0,-7 3 0 16,-4 16 0-16,0 4 0 0,-7 7 0 0,-3 3 0 16,-5 8 0-16,-6 7-65 0,-5 8-209 0,-12 11-52 15,-1 11-49-15,0 8-44 0,-1 6-54 0,-13 14-72 16,18-11-408-16,-11 19-1031 0,1 1 456 0</inkml:trace>
  <inkml:trace contextRef="#ctx0" brushRef="#br2" timeOffset="-76271.84">16760 4122 176 0,'-85'-55'268'16,"-2"5"-7"-16,3 11-6 0,-6 3-6 0,2 4-7 15,23 15-10-15,-31-9-7 0,1 18-13 0,1 7-13 16,1 6-12-16,-2 14-14 0,0 9-11 0,-4 15-21 16,6 12-9-16,-4 11-11 0,4 10-9 0,-1 12-8 15,6 4-13-15,2 14-9 0,10 11-1 0,5 10-7 16,11 0-4-16,8 3-14 0,15 7 1 0,8 2 0 0,16-1-1 16,14-5-12-16,13-7-6 0,13-4 0 0,18-11-10 15,12-5 7-15,12-5-4 0,12-3 5 0,6-12-2 16,10-5-4-16,6-9-4 0,11-10-3 0,2-7-8 15,2-10-3-15,1-11-14 0,1-8-3 0,-5-11-2 16,-1-7-1-16,1-9 9 0,3-6-11 16,2-10 5-16,-1-7-8 0,1-8-2 0,-1-11 4 15,1-13 2-15,-2-10-1 0,6-10-6 0,-3-9 3 16,2-4 7-16,-11-6-3 0,-8-5-5 0,-15-13 8 0,-12 2 18 16,-18-3-12-16,-13 3 2 0,-17 1 4 0,-20 6 5 15,-11 0 0-15,-23-2-4 0,-12 1-1 0,-15 4-4 16,-16 0 1-16,-20 8-6 0,-13 3-3 0,-15 9 9 15,-11 6-3-15,-2 9-5 0,-15 5 0 0,-15 4 17 16,-9 8-16-16,0 9 3 0,0 5-3 0,-4 12-3 16,6 9-18-16,4 12-33 0,5 10-36 0,16 14-54 15,6 7-70-15,10 11-83 0,1 9-284 0,6 5-632 16,9 7 281-16</inkml:trace>
</inkml:ink>
</file>

<file path=ppt/ink/ink16.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8191" units="dev"/>
          <inkml:channel name="T" type="integer" max="2.14748E9" units="dev"/>
        </inkml:traceFormat>
        <inkml:channelProperties>
          <inkml:channelProperty channel="X" name="resolution" value="1290.03943" units="1/cm"/>
          <inkml:channelProperty channel="Y" name="resolution" value="2064.71338" units="1/cm"/>
          <inkml:channelProperty channel="F" name="resolution" value="0" units="1/dev"/>
          <inkml:channelProperty channel="T" name="resolution" value="1" units="1/dev"/>
        </inkml:channelProperties>
      </inkml:inkSource>
      <inkml:timestamp xml:id="ts0" timeString="2020-11-29T07:13:15.802"/>
    </inkml:context>
    <inkml:brush xml:id="br0">
      <inkml:brushProperty name="width" value="0.05292" units="cm"/>
      <inkml:brushProperty name="height" value="0.05292" units="cm"/>
    </inkml:brush>
    <inkml:brush xml:id="br1">
      <inkml:brushProperty name="width" value="0.05292" units="cm"/>
      <inkml:brushProperty name="height" value="0.05292" units="cm"/>
      <inkml:brushProperty name="color" value="#00B050"/>
    </inkml:brush>
  </inkml:definitions>
  <inkml:trace contextRef="#ctx0" brushRef="#br0">4232 2798 5140 0,'-7'2'193'16,"0"-1"75"-16,-1 1-28 0,0-1-47 15,3-1-37-15,-1 0-23 0,-6-3-11 0,5 2-13 0,-4-1 1 16,1-2 28-16,-1 1-2 0,-1-2 1 0,6 1 6 16,-4-2 0-16,1 0-1 0,1 2 0 0,3-5-7 15,1 2-9-15,-1-3-12 0,1-2-10 0,4-5-37 16,1-2-67-16,7-5 0 0,-2-1 0 0,7-1 0 0,5-3 0 16,5 2 0-16,1-2 0 0,12-2 0 0,-8 10 0 15,5 3 0-15,3-1 0 0,-4 9 0 0,4-2 0 16,0 5 0-16,-4 0 0 0,1 7 0 0,-1 2 0 15,1 8 0-15,-2-1 0 0,1 5 0 0,-7 7 0 16,1 3 0-16,-3 4 0 0,4 14 0 0,-6 6 0 16,-3 3 0-16,-4 8 0 0,-2 29 0 0,-8-1 0 15,-7 4 0-15,-1 0 0 0,-2 3 0 0,-3 3 0 16,0-7 0-16,1-1 0 0,8-4 0 0,4 2 0 16,0-6 0-16,5-22 0 0,10 24 0 0,-1-28 0 15,0 2 0-15,5-1 0 0,4-2 0 0,2-6 0 0,6-2 0 16,3-4 0-16,-1-9 0 0,9-4 0 15,2-4 0-15,6-8 0 0,5-5 0 0,0-7 0 16,0-8 0-16,-2-6 0 0,2-6 0 0,-7-7 0 16,-3-7 0-16,-2-7 0 0,-10 0 0 0,-6-8 0 0,-7-1-457 15,-7 0-100-15,-7-7-96 0,-8 3-435 0,-4-4-1177 16,-3-2 520-16</inkml:trace>
  <inkml:trace contextRef="#ctx0" brushRef="#br0" timeOffset="280.54">5251 2458 145 0,'-10'-1'405'16,"-3"7"1"-16,-2 5 28 0,-8 8-8 0,-4 8 5 16,-6 17 7-16,-2 5 6 0,-13 24-2 0,1-1-22 15,2 9-16-15,0 0-4 0,-1 2-9 0,0 8-6 16,-5 3-19-16,0 6-16 0,0-4-20 0,-2 1-26 15,0-1-25-15,4 5-16 0,-3-1-29 0,2 0-24 16,7-3-18-16,-1-4-100 0,11-7-92 0,0-5 0 16,6 0 0-16,10-31 0 0,3-4 0 0,3 3 0 15,-5-5 0-15,13-14 0 0,0-4 0 0,-1-8 0 16,2-6 0-16,-1-4 0 0,3-3 0 0,3-5 0 0,-3 0-179 16,9-27-381-16,6-19-121 0,-2-10-448 0,11-26-1223 15,0-12 542-15</inkml:trace>
  <inkml:trace contextRef="#ctx0" brushRef="#br0" timeOffset="702.91">5718 1811 5434 0,'-5'-10'323'0,"2"-2"-68"0,1 0-48 16,0 2-7-16,1-2-7 0,4 1-5 0,0-2-5 15,4-4-16-15,4 3-15 0,3-1-4 0,8-4-8 16,4 3-5-16,3 0-4 0,-1 1-13 0,8 4-14 16,-2 1-3-16,6 2-89 0,-2 3-12 0,-2 4 0 15,1 1 0-15,-4 1 0 0,-2 4 0 0,-4 3 0 16,-8 2 0-16,-2 2 0 0,-3 3 0 0,-3 9 0 0,-6 5 0 15,-6 4 0-15,-10 14 0 0,-12 4 0 0,-7-1 0 16,-22 26 0-16,-8-9 0 0,15-22 0 16,-14 22 0-16,16-17 0 0,7-9 0 0,4-5 0 15,8-11 0-15,5-4 0 0,6-9 0 0,5-1 0 0,2-1 0 16,3-4 0-16,-1 2 0 0,6-4 0 0,4 1 0 16,4 0 0-16,12-3 0 0,7-6 0 15,6-1 0-15,2-2 0 0,19-6 0 0,-3-1 0 0,0-2 0 16,0-2 0-16,-4 1-114 0,-1 0-237 15,-10 9-73-15,-5-1-64 0,3 1-84 0,-6 3-469 16,0 3-1127-16,-8 0 499 0</inkml:trace>
  <inkml:trace contextRef="#ctx0" brushRef="#br0" timeOffset="1218.42">7251 3226 4793 0,'0'-9'212'15,"0"6"-49"-15,1-3-41 0,-1 1-29 16,2 1-6-16,-2-2-15 0,2 1-18 0,3-2-13 0,2-3-12 15,3 1-23-15,5-2-53 0,11-5-71 0,1 4-93 16,2-1-90-16,1 3-110 0,-1 3-353 0,-1 2-828 16,-6 4 366-16</inkml:trace>
  <inkml:trace contextRef="#ctx0" brushRef="#br0" timeOffset="1361.7">7315 3502 298 0,'-6'15'327'0,"0"0"-16"16,2-1-18-16,1-1 5 0,3-2-1 0,1-1 13 15,4-3-8-15,4-1-22 0,5 1-25 0,8-2-27 16,10-4-21-16,8-1-24 0,11-4-56 0,2-1-71 0,1-3-92 16,-17 4-127-16,17-4-178 0,-6-3-198 0,-11-1-584 15,12-3 259-15</inkml:trace>
  <inkml:trace contextRef="#ctx0" brushRef="#br0" timeOffset="2145.92">11572 2224 362 0,'6'-2'659'0,"0"-2"-12"0,-2 1 2 16,-1 1 0-16,-1-1-12 0,-2 3-26 0,3-5-61 0,-6-2-49 15,-3 1-53-15,-3-2-46 0,-6-2-41 0,-7 3-35 16,-6-2-34-16,-7 1-27 0,-1 0-29 0,-2 4-23 15,-16 4-21-15,2 0-22 0,15 5-149 0,-17 2-21 16,15-2 0-16,-14 7 0 0,15-4 0 0,2 2 0 16,-14 6 0-16,15-4 0 0,0 5 0 0,3-5 0 15,3 5 0-15,-1-3 0 0,6 3 0 0,1 0 0 16,8 0 0-16,2-3 0 0,3 4 0 0,5 1 0 16,2 7 0-16,3-7 0 0,10 4 0 0,2 4 0 0,7 1 0 15,4-1 0-15,4-1 0 0,11 8 0 0,2-6 0 16,-9-5 0-16,-1-1 0 0,2 1 0 15,-5 1 0-15,-7 2 0 0,2 0 0 0,-13 5 0 0,-4 4 0 16,-5 15 0-16,-13 3 0 0,-20 24 0 0,-13-6 0 16,-10-6 0-16,-9-4 0 0,-6-5 0 0,-3-6 0 15,-1-6 0-15,17-10 0 0,-22 9 0 0,26-14 0 16,2-2 0-16,-1-1 0 0,5-1 0 0,6 4 0 16,11-10 0-16,6 1 0 0,4-1 0 0,7-6 0 15,5 3 0-15,4 4 0 0,1 1 0 0,14 4 0 16,7 1 0-16,6-1 0 0,15 6 0 0,12-1 0 15,5-5 0-15,5 2 0 0,27 3 0 0,-27-10 0 16,-5-2 0-16,9-3 0 0,-9 0 0 0,-3-2 0 0,-1 0 0 16,-16-4 0-16,-1 0 0 0,-4-1 0 15,-2-5 0-15,-8-1 0 0,-2 2 0 0,-4-1 0 16,-1-3 0-16,-4 0-223 0,1 0-352 0,2-7-65 0,-2 2-486 16,4-9-1220-16,5-3 541 0</inkml:trace>
  <inkml:trace contextRef="#ctx0" brushRef="#br0" timeOffset="2698.79">13611 2563 5273 0,'-9'-24'231'0,"-4"0"-35"0,2 7-51 0,-1 0-22 16,2 3-18-16,-9-4-11 0,1 6 0 0,3-1-4 0,-4 5-5 16,-1 1 5-16,0 2-6 0,1 3-7 0,-2 2-4 15,-7 2-6-15,3 7-8 0,-5 4-5 0,2 4-1 16,-1 7-4-16,-10 10-2 0,1 4-4 0,6 1-2 16,0 4-2-16,5-1-4 0,5 1 0 0,3 1-1 15,9-10 1-15,6 3-6 0,6-3-2 0,4-1-8 16,3 1 10-16,10-5-5 0,7 0 0 0,4-6-4 15,15 0 4-15,2-5-12 0,5-7 8 0,2-8-5 16,0-6 1-16,-14-5 10 0,12-9-14 0,-2-3 4 16,-18 2-1-16,6-11 2 0,-10 3-1 0,-1-17 3 15,-9-4-7-15,-4-4-2 0,-6-5-11 0,-8-2 14 16,-4 0-1-16,-6 3 2 0,-4 6 0 0,3 16-1 16,-4 3-4-16,-2 6-5 0,0-3-2 0,1 8-1 15,2 7 3-15,5 2-13 0,-2 4-11 0,1-1-36 16,3 6-47-16,-1 1-63 0,-3 2-69 0,7 8-64 15,-2 4-103-15,3 5-118 0,6 6-485 0,3 4-1089 0,4-3 482 16</inkml:trace>
  <inkml:trace contextRef="#ctx0" brushRef="#br0" timeOffset="2878.53">14104 2827 405 0,'9'3'600'0,"-1"-2"-20"0,0 2-14 0,-2-2 8 16,-2-1 23-16,-4 0-13 0,10-3-23 0,-4 1-48 15,2-3-51-15,2-2-48 0,4-1-42 0,7-2-41 16,9-2-33-16,2-1-46 0,4-2-69 0,18-2-72 0,-1 1-97 16,-4 5-109-16,1-2-100 0,0-1-123 0,-16 5-101 15,5-2-132-15,-5 2-423 0,3-3-1054 16,0 0 467-16</inkml:trace>
  <inkml:trace contextRef="#ctx0" brushRef="#br0" timeOffset="3143.97">15040 2453 4234 0,'6'-13'362'0,"0"4"-152"15,-2-2-33-15,0-2 8 0,-3 4 30 0,1 3 39 0,-1-1 22 16,0 2 13-16,-1 0-21 0,0 5-3 0,1-7-21 16,-1 4-19-16,0 3-27 0,0 0-18 0,2-5-20 15,-2 5-18-15,0 0-13 0,0 0-11 0,-4 25-58 16,0-7-60-16,-2 7 0 0,-1 4 0 0,-2 3 0 16,0 5 0-16,-1 7 0 0,-4 3 0 0,1-1 0 15,-2 1 0-15,2-2 0 0,3 1 0 0,-3-13 0 16,-1 11 0-16,5-10 0 0,4-2 0 0,1 1 0 15,4-1 0-15,0-6 0 0,4 1 0 0,1-8 0 16,4 0 0-16,1-2 0 0,4-4 0 0,3-1 0 0,10 0 0 16,1-6 0-16,9-1 0 0,0-7 0 15,14-6 0-15,4-8 0 0,-3-1 0 0,-3-6-256 16,2-9-186-16,-6-5-80 0,2-8-92 0,-14-1-446 0,-5-5-1148 16,-5 0 508-16</inkml:trace>
  <inkml:trace contextRef="#ctx0" brushRef="#br0" timeOffset="3298.4">15014 2307 59 0,'-6'-2'408'0,"1"0"-39"15,5 2-36-15,0 0-31 0,0 0-22 0,0 0-21 16,33-1-21-16,-1 1-20 0,8 0-24 0,13 3-20 16,5-1-18-16,-4-2-17 0,-3 0-38 0,-12 3-61 15,-6 1-70-15,-2 4-91 0,-10-3-111 0,-10-1-250 16,-1 4-521-16,-8-1 231 0</inkml:trace>
  <inkml:trace contextRef="#ctx0" brushRef="#br0" timeOffset="3418.88">14977 2728 68 0,'32'9'190'0,"1"-5"-16"16,7-3-23-16,17-2-36 0,3-2-50 0,32-12-61 15,-28 7-74-15,32-8-47 0,-5-1-125 0,-2-1 55 16</inkml:trace>
  <inkml:trace contextRef="#ctx0" brushRef="#br0" timeOffset="3604.9">16086 2273 425 0,'5'-16'572'0,"-3"1"-12"15,-1 4-1-15,0 2-35 0,0 2-17 0,1 1-44 16,-2 0-38-16,1 4-46 0,-1 2-23 0,0 0-48 16,15 19-25-16,-1 3-27 0,5 9-28 0,12 15-7 15,1 4-27-15,13 27-15 0,-13-25-21 0,12 23-11 16,-15-19-20-16,5 19-7 0,-15-21-12 15,-6 3-14-15,-8 4-5 0,-10 23-14 0,-12-30-51 0,-22 26-65 16,-16-4-80-16,-13-4-110 0,-16-9-118 0,-7-9-122 16,-6-8-129-16,-1-6-328 0,-3-9-1006 0,1-8 445 15</inkml:trace>
  <inkml:trace contextRef="#ctx0" brushRef="#br0" timeOffset="3839.1">12559 2474 136 0,'-83'86'345'0,"9"7"-27"0,8-5-16 16,13 7-9-16,12 3-26 0,15-5-24 0,22 1-17 0,16-1-19 15,19-2-15-15,17-5-14 0,18-4-19 0,13 1-15 16,9-8 2-16,22-7-22 0,10-11-11 0,12-6-18 15,6-17-41-15,9-12-52 0,-1-12-70 0,0-8-92 16,5-14-125-16,-5-13-221 0,-2-13-547 0,2-13 243 16</inkml:trace>
  <inkml:trace contextRef="#ctx0" brushRef="#br0" timeOffset="4214.46">16070 1467 5829 0,'-13'-12'201'16,"6"1"-92"-16,1 3-34 0,2-1-23 0,4 3-19 16,5-3-9-16,4 2-1 0,9-1 4 0,13 3 5 15,7 4 8-15,18-1 0 0,2 6 5 0,1 8 1 16,2 4 9-16,-4 2-11 0,2 0-3 0,-9 5-5 15,-5 6-5-15,-14-10 0 0,-3 4-7 0,-3-1-1 16,-3 3-4-16,-9 5-1 0,-2 4 1 0,-6 0-2 0,-5 1-5 16,-4 2 2-16,-8 11-1 0,-4-1-2 15,-7-3-14-15,-1 2 0 0,-3-4-9 0,8-12-16 16,-1 0-5-16,4-4-4 0,3-1-4 0,6-10 1 16,3 2 2-16,5 0 5 0,4 0 1 0,6-4 2 15,6-2-6-15,10 2-1 0,8-4-4 0,17 0-4 16,-2-4-5-16,4 2-14 0,1 5-16 0,-2-7-28 15,-4 4-43-15,1 2-46 0,-15-2-42 0,-3-1-43 0,-4 4-59 16,-1-3-61-16,-11 4-362 0,-9-2-827 0,-4 2 366 16</inkml:trace>
  <inkml:trace contextRef="#ctx0" brushRef="#br0" timeOffset="4480.5">12476 3944 130 0,'-8'17'421'0,"11"0"-30"0,16 1-14 16,17 2-7-16,52 9-1 0,16-14-9 0,25-2-2 16,19-7 2-16,18-2 3 0,19-9 12 0,20-2 2 15,13 4-1-15,14-2-22 0,4-2-14 0,8-2-24 16,0-1-24-16,-5 1-13 0,-5-6-17 0,-13 6-28 15,-15 1-20-15,-24 4-23 0,-26-1-27 0,-13 5-80 0,-25-3-92 16,-18 3-96-16,-43 3-123 0,-18-6-115 0,-9 3-116 16,-8-2-139-16,-13 0-341 0,-9 0-1014 0,0 2 449 15</inkml:trace>
  <inkml:trace contextRef="#ctx0" brushRef="#br0" timeOffset="4898.64">14585 4617 602 0,'7'-9'644'0,"-3"0"-49"0,0 5-47 0,0-1-49 15,-3 1-28-15,2 2-37 0,-2-2-29 0,-1 4-48 0,3-3-30 16,-3 3-33-16,0 0-14 0,-11 18 9 16,1 4-4-16,-4 6-9 0,0 0-22 0,-8 16-14 15,3-2-22-15,1 6-21 0,0 0-18 0,4 0-18 0,-2 3-14 16,5-1-15-16,7 0-12 0,-1 3-10 0,7-2-13 15,1-1-67-15,5-4-30 0,5 0 0 0,2-12 0 16,11 6 0-16,-3-11 0 0,4-3 0 0,14 3 0 16,5-8 0-16,3-4 0 0,5-12 0 0,2-3 0 15,1-6 0-15,4-8 0 0,-1-5 0 0,-1-7 0 16,-4-1 0-16,-6-4-186 0,-1-6-194 0,-10-2-82 16,-9 0-91-16,-11 6-549 0,-5-5-1193 0,-9-10 527 15</inkml:trace>
  <inkml:trace contextRef="#ctx0" brushRef="#br0" timeOffset="5064.12">14476 4568 306 0,'-14'-1'431'0,"1"-1"-38"0,4 1-34 0,2-2-26 16,3 3-22-16,4 0-6 0,0 0-12 0,33-6-7 16,-1 3-32-16,26-2-17 0,3-1-27 0,32-2-24 15,-28 3-21-15,0 1-36 0,-1 1-80 0,-5-1-96 16,-9 4-133-16,-16-3-144 0,-12 2-292 0,-3 1-668 15,-6 1 296-15</inkml:trace>
  <inkml:trace contextRef="#ctx0" brushRef="#br0" timeOffset="5198.79">14521 4850 353 0,'-8'7'341'16,"4"3"-26"-16,4-4-24 0,4 1-20 15,9-3-18-15,5-3-27 0,15-1-23 0,23-4-24 16,3-4-25-16,33-8-38 0,1 6-39 0,3-4-49 0,-1-3-75 15,-2-3-112-15,4-7-275 0,-8-5-470 0,6-8 208 16</inkml:trace>
  <inkml:trace contextRef="#ctx0" brushRef="#br0" timeOffset="5607.61">17921 3543 482 0,'3'-2'469'15,"4"-2"-49"-15,-3 1-41 0,5 1-29 0,0-1-44 16,10 1-32-16,-6 1-54 0,6-5-82 0,4 3-101 0,-6 2-111 16,3-1-116-16,-6 4-279 0,-2-2-508 0,-5 1 226 15</inkml:trace>
  <inkml:trace contextRef="#ctx0" brushRef="#br0" timeOffset="5755.96">17801 3938 253 0,'4'8'438'0,"1"-1"-16"0,5-3-14 16,3 0-21-16,9-2-33 0,10-4-33 0,19-3-25 16,2 1-36-16,2-3-26 0,8 1-28 0,-2 0-38 15,-3-3-64-15,-1 1-83 0,-6-2-110 0,-13 5-141 16,1-3-363-16,-3 0-641 0,1 5 284 0</inkml:trace>
  <inkml:trace contextRef="#ctx0" brushRef="#br0" timeOffset="8031.35">21135 3845 4890 0,'12'-28'207'0,"-4"5"-5"0,-3 5-36 15,-1 6-5-15,0 2 11 0,-1-1 16 0,0 2-17 16,-1 2 4-16,0 1-6 0,-2-2 10 0,0 3-9 16,0 0-12-16,0 1-17 0,0 1-17 0,0 3-13 15,0 0-20-15,-4-3-3 0,4 3-11 0,-15 7-7 16,0 6-7-16,-10 6-6 0,0 4-10 0,-3 3 0 16,-7 10-3-16,-2 5-13 0,2 0 24 0,-3 2-25 15,1 2-3-15,-1 3-2 0,2 1-1 0,-2-4-4 16,3-4-9-16,13-10-11 0,5-2 0 0,2-4 0 15,6-8 0-15,2 0 0 0,3-6 0 0,3 2 0 16,2-1 0-16,7-3 0 0,10 4 0 0,14-4 0 0,6-2 0 16,22 1 0-16,4-8 0 0,29-3 0 0,1-2 0 15,-4-3 0-15,-26 0 0 0,33-7-43 0,-34 4-111 16,2-2-60-16,-5-2-73 0,-2-1-71 0,-5 0-71 16,-18-1-81-16,-3-3-108 0,-8-4-312 0,-5-4-1007 15,-12 1 445-15</inkml:trace>
  <inkml:trace contextRef="#ctx0" brushRef="#br0" timeOffset="8233.76">21356 3800 27 0,'-19'-4'444'0,"6"1"5"16,4 2-62-16,-1-2-29 0,3 2-38 15,1 1-38-15,6 0-35 0,-9 1-20 0,5 5-20 16,3 4-12-16,0 5-3 0,1 3-4 0,2 12 3 16,2 7 35-16,3 13 9 0,1-2-18 0,-3 3-22 15,2 0-14-15,-1 0-16 0,-1 2-8 0,-3 0-10 16,-1 1-9-16,-4 1-9 0,2-1-15 0,-4 4-4 0,0-5-9 15,2 1-8-15,-1-3-12 0,1-4-7 0,3-10-5 16,-3-1-15-16,2-2-46 0,2-8-63 0,2 3-79 16,-2-8-129-16,3-3-132 0,0-7-499 0,2-3-968 15,0-5 429-15</inkml:trace>
  <inkml:trace contextRef="#ctx0" brushRef="#br0" timeOffset="8397.59">21899 4422 6432 0,'13'-16'111'0,"-4"1"15"0,0-1-52 0,-3 2 14 16,-5 2 13-16,2 0 42 0,-3-1 32 16,-3 0-6-16,3 2-12 0,-1 1-17 0,-2 0-13 0,3 1-15 15,-2 0-10-15,2 0-33 0,4 0-66 16,-2 0-82-16,2-2-97 0,3 0-131 0,8 0-129 16,-1-2-151-16,13-4-504 0,-2 3-1182 0,-2-3 524 0</inkml:trace>
  <inkml:trace contextRef="#ctx0" brushRef="#br0" timeOffset="8714.71">22480 3882 5409 0,'5'-4'381'0,"1"1"-93"15,-1-4-73-15,-1 5-23 0,-2-1 16 0,3 0 30 0,-5 3 10 16,5-2-8-16,-4-2-18 0,-1 4-13 16,4-3-17-16,-4 3-43 0,8-2-149 0,1 2 0 0,10-3 0 15,9 3 0-15,4-1 0 0,4 1 0 0,1 0 0 16,18 0 0-16,-18 0 0 0,3-2 0 0,-5-1 0 15,-1-3 0-15,-2 2 0 0,-2-1 0 0,-8 3 0 16,-5-1 0-16,-1 0 0 0,-3 0 0 0,-3 2 0 16,-2-1 0-16,-3 2 0 0,2 0 0 0,-7 0 0 0,7 0 0 15,-7 0 0-15,0 0 0 0,8 3 0 16,-8 5 0-16,-3 7 0 0,-2 7 0 0,-1 7 0 16,-5 18 0-16,0 0 0 0,-4 4 0 0,-2 1 0 15,3 3 0-15,-4-6 0 0,0 12 0 0,0-5 0 16,-4 26 0-16,3-3 0 0,8-25 0 0,-2 0 0 15,2-1 0-15,1-3 0 0,4-5 0 0,5-12 0 0,4-2-271 16,3-4-418-16,-1-8-517 0,0-10-1305 0,3-3 577 16</inkml:trace>
  <inkml:trace contextRef="#ctx0" brushRef="#br0" timeOffset="9014.44">23215 4216 61 0,'13'-33'622'16,"-2"1"-44"-16,1 4-52 0,-2 3-48 0,2 1-11 15,-5 6 13-15,1 1 25 0,1 3-2 0,2-1-13 0,-4 4-31 16,7-1-38-16,-3 4-39 0,2-1-39 16,4 0-37-16,-1 5-28 0,5 4-27 0,-2 0-27 0,0 5-21 15,2 0-23-15,-2 7-19 0,3 4-11 0,-3 2-27 16,-8-1-123-16,2 7 0 0,-5 3 0 16,-3 3 0-16,-5 1 0 0,-7 5 0 0,-6 7 0 15,-4 0 0-15,0-11 0 0,0-3 0 0,-2 2 0 0,3-3 0 16,-1-4 0-16,7-2 0 0,1-7 0 0,0 1 0 15,5-4 0-15,0 0 0 0,4 0 0 0,0-2 0 16,5 1 0-16,3 0 0 0,10-2 0 0,10 3 0 16,5-7 0-16,7 1 0 0,17 0 0 0,5-6 0 15,2 0 0-15,-2-3 0 0,3-3-139 0,3-2-287 16,23-6-99-16,-30 2-111 0,2 1-442 0,-3-2-1168 16,-3-2 518-16</inkml:trace>
  <inkml:trace contextRef="#ctx0" brushRef="#br0" timeOffset="9445.77">24544 4278 322 0,'-10'-28'545'0,"-2"1"-40"0,-2-4-41 0,3 2-35 16,-6-2-8-16,3 2 10 0,-4-1 21 0,5 2 31 15,3-4 9-15,0 3-7 0,4 4-15 0,4 7-28 16,2-7-37-16,3 5-40 0,3 2-39 16,4 2-33-16,7-9-24 0,2 4-40 0,9 5-19 0,2 1-57 15,4 4-153-15,3 3 0 0,2-2 0 0,0 9 0 16,1 2 0-16,-7 2 0 0,-3 1 0 0,-4 1 0 15,-7 3 0-15,-3-1 0 0,-7 2 0 0,0-1 0 16,-5 3 0-16,-2 1 0 0,-1 3 0 0,-4 2 0 16,-5 3 0-16,-7 4 0 0,-2 0 0 0,-4 1 0 15,-1-1 0-15,-3 0 0 0,-11 13 0 0,3-3 0 0,4-9 0 16,-7 12 0-16,1 1 0 0,1 2 0 16,1-1 0-16,2 1 0 0,6-1 0 0,0 4 0 15,9-11 0-15,-1 13 0 0,8-12 0 0,3 2 0 0,5-2 0 16,3-2 0-16,7-2 0 0,1-2 0 0,8-3 0 15,8-3 0-15,3-3 0 0,4-4 0 0,6-6 0 16,12-3 0-16,-12-5 0 0,0-5 0 0,-5 0 0 16,-2-6 0-16,-2-3 0 0,-8-8 0 0,-2-4 0 15,-6-3 0-15,-5-3 0 0,-5-1 0 16,-6-18 0-16,-4 5 0 0,-6-3 0 0,-4 4 0 0,3 14 0 16,-5-1 0-16,3 4 0 0,-2 3 0 15,3 4 0-15,-4 0 0 0,0 7 0 0,8 2 0 0,-3 3 0 16,1 0 0-16,4 2-142 0,-1 2-429 0,4 3-144 0,-2-3-413 15,6 3-1221-15,1 2 541 0</inkml:trace>
  <inkml:trace contextRef="#ctx0" brushRef="#br0" timeOffset="9641.54">25340 4016 5462 0,'23'-20'152'0,"-4"5"-36"15,-5 4-18-15,-3 2 23 0,-5 3 7 0,-1 0-3 16,1 2-17-16,0 1-18 0,-3-1-21 0,0 4-9 15,-3 0-3-15,0 0-8 0,-1 17 3 0,-3 3 10 16,-3 9-4-16,0 4-4 0,-1 14-6 0,3-1 0 16,0 4 8-16,2-4-13 0,1 0-7 0,-2 0-2 0,8-9-4 15,-8-1-1-15,8 0-53 0,-2-2-69 16,1 0-108-16,2-6-123 0,3-1-143 16,1-10-546-16,2-10-1098 0,6-2 487 0</inkml:trace>
  <inkml:trace contextRef="#ctx0" brushRef="#br0" timeOffset="10025.52">26094 3960 6079 0,'19'-47'135'0,"-7"14"-73"0,-2-1 44 0,-4 5 100 15,1 1 59-15,2 1 29 0,-2 2-16 0,2 5-15 16,-1 3-20-16,2 1-14 0,-1 3-198 0,10-8-31 16,-6 10 0-16,6 3 0 0,8 0 0 0,5 1 0 15,0 5 0-15,1 2 0 0,4 2 0 0,-2 5 0 16,1 0 0-16,-4 4 0 0,-6-2 0 0,-1 4 0 15,-9-3 0-15,-2 4 0 0,-5 2 0 0,1 3 0 16,-6 6 0-16,-4 1 0 0,-4-3 0 0,-6 4 0 0,-3-1 0 16,-4 3 0-16,-4-1 0 0,-2-3 0 15,-2 1 0-15,0-2 0 0,3-2 0 16,2 0 0-16,1-2 0 0,6-3 0 0,5-2 0 0,-2 2 0 16,5 7 0-16,5-5 0 0,5 7 0 0,9-1-25 15,9 5-9-15,9 7 2 0,7 0 9 0,3 5-2 16,8-5 9-16,16 20 10 0,-20-22 14 0,-3 3 22 0,3 2-6 15,-9-6 4-15,-15-6-6 0,0-3 8 0,-11-2-11 16,-4-3-19-16,-7 0 0 0,-7-1 0 0,-8 3 0 16,-8-3 0-16,-11-4 0 0,-19 3 0 0,-7-6 0 15,-5-3 0-15,-24 2 0 0,-5-3 0 0,2-8 0 16,-1-3 0-16,-2-1 0 0,-3-4 0 0,0-5 0 16,-4 1-597-16,-1-9-669 0,0 0-1371 0,-10-4 606 15</inkml:trace>
  <inkml:trace contextRef="#ctx0" brushRef="#br0" timeOffset="10656.91">3686 1635 3139 0,'-15'-29'259'0,"-3"2"17"16,2 3-19-16,6 9-51 0,4 5-49 0,2 6-57 16,-4-1-30-16,1 7-7 0,-3 8-11 0,-6 16 12 15,-4 25 14-15,-3 35 4 0,3 14 3 0,7 7 13 16,1 17 0-16,11 18 11 0,2 16 8 0,5 16 4 15,5 5 2-15,10 22 5 0,6 6-7 0,4 3-9 16,7 9-9-16,11 6 6 0,-4-8 3 0,4-8-4 0,2-3-1 16,-1-5-4-16,0-13-6 0,-3-13-9 15,-5-9-6-15,-7-9-5 0,-7-11-10 16,-4-13-24-16,-4-17-42 0,-9-10-46 0,-3-14-66 0,-4-36-90 16,-3-2-97-16,1-18-99 0,-2-10-121 0,2-11-389 15,-4-10-984-15,2-5 436 0</inkml:trace>
  <inkml:trace contextRef="#ctx0" brushRef="#br0" timeOffset="11858.93">3029 1509 399 0,'-23'-26'490'0,"4"6"-12"0,8 5-66 0,4 5-35 16,-1 3-41-16,2-2-35 0,4 4-36 0,3 2-23 16,9-2-24-16,9 1-21 0,21 4-23 0,24-3-14 15,30 3-11-15,12 3-14 0,9-1-14 16,8 1-8-16,6 1-9 0,13 5-13 0,5-10-2 16,13 8-7-16,8-5-15 0,16-2-5 0,11-5-6 15,8-2 0-15,17 2-4 0,6-3-7 0,11 4-10 0,16-6 5 16,8 2-8-16,6 3-7 0,10-3 5 0,7-2-5 15,1-1-7-15,8 2 13 0,-1-2 5 0,6 0 7 16,11 4 3-16,-3-2 4 0,0 4 3 0,11 0 2 16,4-4-9-16,4 2 3 0,7 2-5 0,1-3 1 15,6 4-6-15,2-4-4 0,4 2 1 0,8 0-8 16,-2 1 3-16,11 0-5 0,3-1-8 0,2-4 6 16,10 7-10-16,-1-3 5 0,6 1-10 0,2 0 8 15,5 1-6-15,0 2 5 0,6 4-7 0,4 1-5 16,0-3 6-16,-2 6-6 0,-2 0 5 0,1-1-6 15,-2 2 7-15,2 1-5 0,0 4 5 0,0 0-5 16,-6-2 2-16,5 4-4 0,-11-3-1 0,7 2-8 16,-1 2-9-16,-1 0-1 0,-1-1-7 0,-5 0 7 15,2-7-5-15,-2 4 5 0,2 0-2 0,-12-3 10 16,0 9-5-16,-5-8-2 0,-1 1 7 0,-7 0-6 16,-8-1 14-16,-3 7 6 0,-18-3 5 0,-11-4 15 15,-9 5 1-15,-16 0 1 0,-14-7 3 0,-17 3 3 16,-7-3 0-16,-21 1-3 0,-8-4 8 0,-16 1-11 0,-15 3-4 15,-14-4 3-15,-13-2-4 0,-9 3-1 0,-12 0 3 16,-9 4 4-16,-13-3 0 0,-7 2 1 0,-15 0 9 16,-10-1 5-16,-32 3 4 0,-1-3 5 0,-2 3 1 15,-7-1-2-15,-18-1-5 0,1 1-7 0,-8 0 5 16,0 2-13-16,-3 1-2 0,-4 5-9 0,-3 4 5 16,-1 4 1-16,-3 5-8 0,-4 4 0 0,0 14 3 15,-5 6-9-15,-1 6 22 0,0 29 5 0,-4 2 9 16,0 3 9-16,-4 1 4 0,-1 9 6 0,5 3 2 15,-2 3 0-15,-4 7-3 0,6 5-3 0,0 5 0 16,4-1 0-16,-4 0-7 0,4-2-5 0,5 2-5 16,-1-1-47-16,-2-1 0 0,3-4 0 0,-4 4 0 15,1-3 0-15,0-5 0 0,1 5 0 16,-3 0 0-16,0 0 0 0,1 0 0 0,0 0 0 0,-5-8 0 16,0-3 0-16,5-1 0 0,-5-1 0 0,4-7 0 15,1-2 0-15,-1-3 0 0,0-4 0 0,0-5 0 16,-3-3 0-16,-1-3 0 0,4-21 0 0,-8-2 0 15,2 26 0-15,-2-28 0 0,-3 2 0 0,-2-4 0 16,-2-1 0-16,-1-2 0 0,-3-3 0 0,-3-5 0 16,-5-1 0-16,-5-2 0 0,-3-3 0 0,-7-3 0 15,-8-1 0-15,-6 0 0 0,-33 3 0 0,1 0 0 0,-13-3 0 16,-12-9 0-16,-6 0 0 0,-14-4 0 0,-11-5 0 16,-9-1 0-16,-13-6 0 0,-12 1 0 15,-11-4 0-15,-14 2 0 0,-8-4 0 0,-22-3 0 16,-1-3 0-16,-14 3 0 0,-16-12 0 0,-13 5 0 0,-8 0 0 15,-17-1 0-15,-10-1 0 0,-9-3 0 0,-16-5 0 16,-6 5 0-16,-16-6 0 0,-5-3 0 0,-15-1 0 16,-4 3 0-16,-9-2 0 0,-5-2 0 0,-7 4 0 15,-8-2 0-15,-3-1-3 0,-11-1-14 16,-2 2-8-16,-3-1 8 0,-3 3-8 0,-5-6 17 16,2 4-10-16,-12-1 7 0,3 4-12 0,-8 0 11 0,-6-3-1 15,1 5-6-15,-2 0 6 0,3 8-10 0,-8-1 13 16,5 4-10-16,-4 2 10 0,9 3-7 0,-10 3 10 15,6 1-6-15,-4 4 5 0,3 2-13 0,3 2 8 16,4-1-22-16,3 2 10 0,6 4-14 0,3-3 5 16,1 2 1-16,11 1-7 0,6 1-11 0,0-1 17 15,16 2 1-15,6-4 1 0,14 2-5 0,3 1 7 0,14-2 0 16,7 2 16-16,8 2-8 0,19 3 1 16,6-6 5-16,23 1 2 0,14 6-1 0,10-4 3 15,14-1 3-15,18 2 7 0,14-3-1 0,22-1 0 0,5 2-3 16,22-4 1-16,14 2 0 0,11-3 2 0,14 1 0 15,12-2 10-15,15-2-13 0,8 1 2 0,11-2 1 16,34-4-47-16,2 0-51 0,0-1-66 0,8-7-84 16,-2 6-103-16,2-9-122 0,6-3-497 15,13-5-1053-15,-6-9 466 0</inkml:trace>
  <inkml:trace contextRef="#ctx0" brushRef="#br0" timeOffset="-195056.44">5927 4167 407 0,'-3'-4'424'0,"-1"-2"0"0,0 0-3 16,0 1-9-16,1 2-16 0,0 0-24 0,-2 1-32 16,5 2-30-16,-12-1-24 0,12 1-17 0,-16 6-6 15,0 5-3-15,-7 5-17 0,-1 3-11 0,-1 6-15 16,-3 0-11-16,-4 14-8 0,-3 1-8 0,3 5-13 16,1 0-6-16,2 6-3 0,-1 3-8 0,5 0-4 15,2 3-11-15,1 0 0 0,7 2-18 0,2-3-10 16,4 1-8-16,9-6-10 0,0-1-12 0,6-4-8 15,3 0-4-15,5-18-6 0,3 0-13 0,5-6 8 16,3 0-5-16,6-1 1 0,2-7 0 0,2-3-7 0,2-4-4 16,14 0-13-16,-13-7-36 0,3-4 0 0,9-8 0 15,-11 1 0-15,-4-3 0 0,8-10 0 16,-12 4 0-16,-4-6 0 0,0-1 0 0,1-12 0 0,-5-5 0 16,-6 1 0-16,-2-1 0 0,-8 10 0 0,-3 0 0 15,-2-1 0-15,-4 6 0 0,0-1 0 0,-5 5 0 16,-2 2 0-16,-1 6 0 0,-1 3 0 0,-6 2 0 15,-1 5 0-15,-1 2 0 0,0 5 0 0,-3 2 0 16,-6 8 0-16,1 2 0 0,-2 4 0 0,3 6 0 16,5 0 0-16,0 3 0 0,2 3 0 0,5-1 0 15,1 6 0-15,5-3 0 0,6 0 0 0,2-1 0 16,1-3 0-16,8-2 0 0,5-2 0 0,-5-6 0 16,4-3 0-16,3-1 0 0,-1-3 0 0,2-4 0 15,-1 0 0-15,2-5 0 0,-1-3 0 0,0-3 0 16,1-2 0-16,0-4 0 0,1-4 0 0,0-5 0 0,-2 0 0 15,-3 6 0-15,0-6 0 0,-5 6 0 0,1 0 0 16,-1 1 0-16,-4 3 0 0,0 5 0 0,-2-1 0 16,2 2 0-16,-3 0 0 0,2 2 0 0,-4 3 0 15,0 0 0-15,9 6 0 0,-3 3 0 0,-3 1 0 16,2 2 0-16,-1 4 0 0,0 0 0 0,-1 1 0 16,-1 1 0-16,1 0 0 0,-2 1 0 0,-1-4 0 15,0-1 0-15,1-4 0 0,-1 0 0 0,2-2 0 16,0 1-328-16,-2-2-251 0,0-2-92 0,0-2-432 0,0-3-1194 15,0 0 529-15</inkml:trace>
  <inkml:trace contextRef="#ctx0" brushRef="#br0" timeOffset="-194839.02">6380 4463 501 0,'0'-11'498'0,"1"1"-10"0,-1 3-15 0,-1 0-15 0,1 2-25 16,0 2-41-16,0 0-42 0,0 3-35 0,0 0-16 15,0 0 15-15,-3 23-21 0,-1 3-10 16,2 0-18-16,-1 6-25 0,1 2-22 0,-2 15-21 0,-1-14-21 16,2 14-14-16,-1 0-16 0,2-14 0 0,1 1-30 15,-2 1-3-15,3-1-28 0,-1-7-72 0,2 0-86 16,-1 0-86-16,0-9-74 0,0-5-82 0,3 2-61 16,-2-6-58-16,1-1-89 0,4-4-288 0,-3-3-877 15,5-3 388-15</inkml:trace>
  <inkml:trace contextRef="#ctx0" brushRef="#br0" timeOffset="-193630.52">6569 4816 42 0,'10'-19'301'16,"-4"0"8"-16,1 2 6 0,-2 2 16 0,-1 4 26 0,-2 1 6 15,-2 0 1-15,0 2-4 0,0 3-14 16,-3-1-25-16,0 1-28 0,-1 2-21 0,-1 3-19 16,5 0-12-16,-15 1-11 0,2 6-7 0,-1-1-12 0,-4 7-9 15,5 1-15-15,-5 7-15 0,5 0-10 0,2 3-9 16,2 2-13-16,0 0-12 0,0 0-7 0,5 1-6 15,3-7-1-15,5 5-24 0,-3-3-7 0,3-4-6 16,2 1-10-16,2-3-8 0,1 0-5 0,0-2-2 16,-3-5-5-16,3 0-4 0,3-2 15 0,-2-2-20 15,4 0 1-15,5-5 2 0,-3-3-12 0,3-1-1 16,0-3-5-16,4-5 4 0,-1-2-5 0,-1-2-2 16,1-3-3-16,-4 1 3 0,1-3-1 0,-1 1 7 0,-7 2 16 15,4-4 20-15,-8 7 6 0,2-1 8 0,-1 1 9 16,-3 5 8-16,-1 1 5 0,1 1-36 15,0 3-62-15,-3-3 0 0,1 4 0 0,-2 4 0 0,1-4 0 16,-2 4 0-16,0 0 0 0,0 0 0 16,2 16 0-16,-3-7 0 0,0 9 0 0,-1-1 0 15,1 2 0-15,0 1 0 0,-2 5 0 0,-2-2 0 0,3-1 0 16,2-4 0-16,1 1 0 0,0-2 0 0,3-5 0 16,-3 2 0-16,3-2 0 0,-1-3 0 0,1-4 0 15,-2 0 0-15,2 0 0 0,1-3 0 0,3-2 0 16,3-5 0-16,-2-2 0 0,5-2 0 0,-1-3 0 15,2-2 0-15,2-6 0 0,2 0 0 0,-6 3 0 16,3-7 0-16,-1 5 0 0,0-3 0 0,-4 7 0 0,1 2 0 16,-5 4 0-16,1-2 0 0,-1 5 0 0,-2 0 0 15,0 3 0-15,1-1 0 0,-2 4 0 0,-4 0 0 16,10 6 0-16,-5 0 0 0,2 1 0 0,-1 4 0 16,-2-1 0-16,1 2 0 0,-1 3 0 0,1-4 0 15,-3 0 0-15,5 3 0 0,-6-6 0 0,4 1 0 16,-1 1 0-16,0-4 0 0,1-3 0 0,3 3 0 15,-2-6 0-15,3-4 0 0,1 1 0 0,2-5 0 16,1-5 0-16,1-4 0 0,1-6 0 0,2-4 0 16,-6-4 0-16,3 0 0 0,2-16 0 0,-7 13 0 15,3-16 0-15,-4 4 0 0,-2-5 0 0,3 14 0 16,-1 4 0-16,-3 4 0 0,0 2 0 0,-2 12 0 16,-2 3 0-16,0 3 0 0,2-1 0 0,-3 3 0 15,0 4 0-15,0 3 0 0,0 0 0 0,0 0 0 0,0 22 0 16,0-3 0-16,0 10 0 0,-3 2 0 0,2 1 0 15,1 2 0-15,0 4 0 0,0 8 0 0,0-9 0 16,0-3 0-16,4 0 0 0,2 2 0 0,-2-3 0 16,1-3 0-16,2-3 0 0,-1-4 0 0,3-6 0 15,0-2 0-15,-4-7 0 0,4 1 0 0,1-2 0 16,0-5 0-16,1-2 0 0,1-3 0 0,0-1 0 16,2-7 0-16,-1-6 0 0,3-3 0 0,-2-4 0 15,3 0 0-15,-11-4 0 0,2 2 0 0,-3-2 0 16,-1 4 0-16,1-3 0 0,-5 3 0 0,0 9 0 0,0 2 0 15,0 2 0-15,-4 3 0 0,3 1 0 16,1 1 0-16,-4 5 0 0,4 1 0 0,0 0 0 16,-17 12 0-16,11-5 0 0,-8 10 0 0,1 5 0 0,-3 1 0 15,3 3 0-15,3 0 0 0,2-1 0 16,3-6 0-16,-2 6 0 0,5-7 0 0,3-1 0 0,0 0 0 16,1-5 0-16,-1-4 0 0,4 4 0 0,-1-7 0 15,2 2 0-15,1-5 0 0,2-2 0 0,2-2 0 16,3 0 0-16,-1-8 0 0,5 0 0 0,-4-1 0 15,0-2 0-15,-1 1 0 0,0-3 0 0,-2 2 0 16,-1-2 0-16,-3 5 0 0,-1 2 0 0,0-2 0 16,-2 5 0-16,0-1 0 0,0-1 0 0,-1 4 0 15,-1 0 0-15,-2 3 0 0,0 0 0 0,0 0 0 16,8 6 0-16,-6 2 0 0,2 0 0 0,-1 1 0 16,1 0 0-16,-2 2 0 0,1 0 0 0,1-2 0 0,-1 0 0 15,4 1 0-15,-4-5 0 0,1 2 0 0,3-2 0 16,-3-3 0-16,3 1 0 0,2-6 0 0,0 1 0 15,0-6 0-15,5-5 0 0,-1-3 0 0,2-7 0 16,-2-5 0-16,1-6 0 0,-1-14 0 0,-1-1 0 16,-1-4 0-16,-2 1 0 0,-3 0 0 0,0 0 0 15,0 3 0-15,-5 16 0 0,0 3 0 16,2 1 0-16,-3 10 0 0,1 2 0 0,-1 7 0 0,-1 1 0 16,1 2 0-16,0 1 0 0,0 4 0 0,0 2 0 15,0 0 0-15,-5 20 0 0,1-2 0 0,-1 9 0 16,1 2 0-16,3 6 0 0,1 15 0 0,2-2 0 15,-3-3 0-15,4-9 0 0,-1 10 0 0,2-12 0 0,-2 2 0 16,0-2 0-16,0-1-89 0,0-1-208 0,-1-1-65 16,1-6-51-16,-2-5-43 0,0-4-54 15,2 0-72-15,-1-6-332 0,0-1-990 0,-2-6 438 0</inkml:trace>
  <inkml:trace contextRef="#ctx0" brushRef="#br0" timeOffset="-192836.37">7868 4784 205 0,'-1'-10'332'0,"1"-1"-28"15,0 2-12-15,0 1 3 0,0 3 1 16,1-1 1-16,1 0-15 0,-1 0-35 0,3 1-25 0,3 1-19 16,2 0-22-16,3-1-18 0,2 3-15 0,3 1-14 15,0-1-15-15,2 4-13 0,-6 1-13 0,5-2-14 16,-5 1-43-16,-4 0-45 0,1 2-47 0,-2-1-38 16,-3 1-26-16,1-1-11 0,0-2 4 0,-2 2 11 15,0 0 16-15,-4-3 12 0,7 4 7 0,-5-4 27 16,-2 0 37-16,0 0 33 0,4 2 37 0,-4-2 36 15,0 0 28-15,0 0 33 0,0 0 15 0,0 0 27 0,7 2 8 16,-7-2 6-16,0 0-9 0,0 0-16 0,0 0-10 16,10-3-20-16,-10 3-12 0,9-2-4 15,-3 2-14-15,1 0-9 0,0 0-1 0,1-2-15 0,3 1-5 16,0 1-10-16,0 0-6 0,-2-2 2 0,2 2-14 16,1-1-7-16,-3-2-2 0,1 1-3 0,-1 2-3 15,-1-2-3-15,-3-2-4 0,1 1 0 0,1-3-2 16,-3 3 0-16,-2-4-7 0,-2 0-6 0,3 1-2 15,-6 0-1-15,2-2-6 0,-4 0 0 0,-2 0-3 16,0 3-4-16,-5-3-1 0,3 6-1 0,-1 0-1 16,-3 1-2-16,-1 4-1 0,3-1 1 0,-1 5-1 15,-4 1 0-15,1 2-1 0,2-2 0 16,0 5-4-16,1 2 5 0,2-1 0 0,1 3 0 0,2-2-1 16,3-1 2-16,1 3 2 0,2-1 0 0,5 2 0 15,2-1 3-15,-1-2-2 0,7-1-2 0,0 0 3 16,2-1-1-16,4 0 2 0,7-2-3 0,4-2-3 0,-1-1 1 15,0-4 2-15,3-3 0 0,0-1-2 0,-1-1 3 16,2-3-1-16,-5 0-1 0,2-4 2 16,1 1 0-16,-2-1-4 0,-8 1 3 0,0-2-3 0,-3 1 1 15,-3-1-2-15,-2 3 8 0,-3-1 0 0,-1 0 9 16,-1-2 8-16,-2 6 0 0,-2 0 3 0,1-2-5 16,0 2-7-16,-2 2 0 0,-2 1-7 0,0 0-7 15,0 0 7-15,0 0-1 0,-2 11-5 0,-2-5 1 16,0 3 0-16,-1-2-5 0,-1 4 5 0,2-1-3 15,1-1-1-15,-1 2-1 0,0-3 1 0,4-1-3 16,-1-1 7-16,1 0 1 0,1-1 1 0,1-2-1 16,1 0 1-16,4-3 3 0,-7 0-2 0,19-8-1 15,-7 1-1-15,4-5-2 0,3-6 0 0,2-3 0 16,-5-4 2-16,1-4-1 0,6-16 0 0,-4-1-4 16,-1-1-2-16,-4-10-4 0,1-26 5 0,-7 27-3 0,-2-28 2 15,-6 24-1-15,-1 1-2 0,-2 5-4 0,-4 7 3 16,1 15 2-16,-2 7-6 0,0 7-3 0,-2 3 2 15,2 4-2-15,-1 7 3 0,-3 2 2 0,-3 8-1 16,-1 8-3-16,-3 9 3 0,-2 8 3 0,2 16-4 16,-3 5 6-16,7 3 6 0,-6 32-7 0,10-5 7 15,3 2-3-15,7-2 3 0,1-20 0 0,0 22-3 16,4-23 2-16,4 23-4 0,-4-28-29 0,-4 2-82 16,2-2-113-16,2 2-110 0,-4-2-94 0,0-4-66 15,0-3-433-15,0-13-1003 0,0-1 445 0</inkml:trace>
  <inkml:trace contextRef="#ctx0" brushRef="#br0" timeOffset="-191253.91">4100 10713 5584 0,'0'4'340'16,"-4"1"-137"-16,3-2-81 0,1-3-33 0,-3 4-31 15,2-3-6-15,1-1 4 0,-1 5 11 0,1-5 9 16,0 0 10-16,0 0 14 0,0 0 10 0,-9 2 8 16,9-2 10-16,0 0 6 0,0 0 27 0,0 0 12 15,0 0 14-15,0 0 17 0,0 0-61 0,-3-13-143 16,3 4 0-16,3-5 0 0,-3-1 0 0,5-2 0 16,1-7 0-16,6 0 0 0,7-1 0 0,-1-1 0 15,6-1 0-15,4 3 0 0,0 2 0 0,4 3 0 0,0 2 0 16,3 3 0-16,-3 7 0 0,-1 2 0 0,-3 0 0 15,0 5 0-15,-7 5 0 0,6 4 0 0,-9 1 0 16,5 4 0-16,-4 8 0 0,-2 3 0 0,-1 8 0 16,-1 13 0-16,-3 7 0 0,-4 6 0 0,0-1 0 15,1 31 0-15,-3-2 0 0,-1 0 0 0,2-4 0 0,-1 1 0 16,4-2 0-16,-1 4 0 0,1-2 0 16,4 1 0-16,0-1 0 0,0-24 0 0,7 23 0 15,-2-27 0-15,4-1 0 0,5-6 0 0,2-5 0 16,4-1 0-16,3-7 0 0,0-4 0 0,-2-12 0 15,2-3 0-15,9 2 0 0,-8-12 0 0,16-2 0 16,-3-9 0-16,0-7 0 0,-2-7 0 0,-1-5 0 0,-6-8 0 16,-3-4 0-16,-4-8 0 0,-9-3-411 15,-4-4-243-15,-6-4-534 0,-7 0-1287 0,-5-1 569 16</inkml:trace>
  <inkml:trace contextRef="#ctx0" brushRef="#br0" timeOffset="-191014.44">5209 10657 220 0,'-6'-4'389'0,"-2"6"-38"0,-2 3-21 15,-13 11 5-15,-4 6 8 0,-9 10 7 16,-3 10 7-16,-6 3-4 0,-15 18 1 0,-1 8-6 0,4-4-15 16,-1 0-15-16,1-1-23 0,2 0-20 0,16-20-20 15,-18 20-21-15,4 2-25 0,17-17-13 0,-12 18-24 16,12-17-13-16,-4 21-19 0,13-23-11 0,3-2-11 15,-3 1-11-15,6-2-8 0,5-15-23 0,4-4-47 16,1-5-58-16,3-7-64 0,3-7-68 0,5-5-85 16,0-5-110-16,0 1-115 0,14-34-449 0,8-11-997 15,1-11 442-15</inkml:trace>
  <inkml:trace contextRef="#ctx0" brushRef="#br0" timeOffset="-190705.93">5334 10149 362 0,'18'-28'547'0,"0"3"-15"0,-4 1 5 16,-1 8-1-16,-4 0 0 0,-1 0 0 0,-1 2-13 15,0 3-23-15,-2 1-31 0,0 2-34 0,0 2-34 0,-2-1-37 16,2 4-37-16,-2-3-31 0,3 3-31 16,0 1-26-16,6 2-25 0,-1 4-21 0,2 1-19 15,3 3-18-15,0 3-107 0,-1 4-49 0,8 5 0 0,-8 3 0 16,-3 3 0-16,-2 2 0 0,-2 5 0 15,-7 0 0-15,-1 0 0 0,-5-2 0 0,0 1 0 0,-4-3 0 16,4 0 0-16,-3-4 0 0,3-7 0 0,1-1 0 16,-1-1 0-16,0-6 0 0,5 0 0 15,-2-2 0-15,4-1 0 0,3-3 0 0,1-1 0 0,7-3 0 16,18-3-6-16,7-3-243 0,19-5-41 0,5-5-35 16,1-1-42-16,2 2-38 0,-4 4-46 0,-2 3-42 15,-8 6-442-15,-10 2-1012 0,-5 2 448 0</inkml:trace>
  <inkml:trace contextRef="#ctx0" brushRef="#br0" timeOffset="-190302.25">5673 11757 3263 0,'-5'-4'185'16,"0"-1"-78"-16,-1 1-33 0,-1 4-3 0,1-1 18 0,-6 5 20 16,2 2 28-16,-4 4-2 0,-4 2-11 0,0 7-19 15,-2 5 3-15,2-1-5 0,1 5 2 0,3 1-6 16,4 3-6-16,3-2-5 0,2 1-4 0,5 3-5 16,4-1-5-16,4-1-5 0,3-2-7 0,6-2-2 15,5-4-7-15,3 2-4 0,5-8-16 0,4-4-53 16,15 1-102-16,-11-12-114 0,13-1-113 0,-11-8-457 15,10-3-872-15,-15 0 386 0</inkml:trace>
  <inkml:trace contextRef="#ctx0" brushRef="#br0" timeOffset="-189921.73">5943 12039 234 0,'-12'-7'394'0,"3"0"-17"0,2 4-17 16,0-2-22-16,0 1-12 0,3 1-6 0,-1-2-14 0,2 5-14 15,-1-1-21-15,4 1-23 0,-5-3-20 0,5 3-13 16,0 0-25-16,0 0-10 0,0 12-16 0,4-3-7 15,4 6-14-15,-1 1-11 0,2-1-12 0,1 2-13 16,1 0-10-16,-1 1-8 0,-3 0-11 0,0-1-5 16,-1 0-6-16,1 2-8 0,-4-1-4 0,-1-2-8 15,-1-4 0-15,-1 1-9 0,1-3-4 0,-1 0 1 16,-1-4-5-16,1 1-2 0,0-2 9 0,-1 0 29 16,2 1 47-16,-1-2 43 0,0-4 5 0,0 0-23 0,0 0-12 15,6-22 7-15,0 6-20 0,0-2-16 0,8-6-7 16,0-2-17-16,1 0 0 0,6-2-10 15,-2 4-7-15,4 2-6 0,0-2-3 0,0 5-4 0,0 2-3 16,1 2-7-16,1 1 0 0,-7 6 3 16,2 1-13-16,-1 0 7 0,-1 4-22 0,1-1 9 15,-6 4-4-15,2 2 4 0,1 3-3 0,3 2-4 0,-9 3 7 16,3 0-12-16,-3 4-2 0,-2 5 5 0,-2-2-8 16,4 6 6-16,-9-5 2 0,-1 7-3 0,0-4-3 15,-1 1-6-15,-4 4-21 0,-2-6-29 0,3-3-39 16,-3 0-41-16,3-5-65 0,1-4-71 0,-1 0-71 15,-4-1-76-15,3-6-110 0,5-1-436 0,-13-12-1044 0,4 3 462 16</inkml:trace>
  <inkml:trace contextRef="#ctx0" brushRef="#br0" timeOffset="-189787.5">6382 11801 123 0,'4'-18'386'16,"-1"0"-20"-16,-1 8-36 0,-1 1-32 0,1-1-34 15,-2 4-23-15,0 1-29 0,1-1-29 0,-2 4-8 16,1 2-21-16,0 0-12 0,0 0-23 0,0 0-44 15,0 0-62-15,-3 12-65 0,6-5-83 0,1 1-107 16,2-1-200-16,3 0-480 0,1 0 213 0</inkml:trace>
  <inkml:trace contextRef="#ctx0" brushRef="#br0" timeOffset="-189636.38">6642 11765 166 0,'15'-7'309'0,"4"3"-12"0,-1 1-15 0,-5 0-13 0,0 1-5 0,-2 3-18 15,1 0-16-15,-2 2-14 0,3 4-10 0,-3 6-11 0,1 2-9 16,-2 3-13-16,-1 8-5 0,-4 2-18 0,-2 6-6 15,0-1-19-15,-4 0-6 0,1 0-11 0,-3 1-11 16,0 2-25-16,1 10 3 0,1-12-51 0,1 0-82 16,-2 1-87-16,-2-1-88 0,-1-3-382 0,1-1-665 15,0-3 295-15</inkml:trace>
  <inkml:trace contextRef="#ctx0" brushRef="#br0" timeOffset="-189432.42">6752 12251 144 0,'11'-24'348'0,"4"3"-8"15,2 1 11-15,-5 4 13 0,3 1 10 16,-1-1-5-16,2 3-11 0,1 2-18 0,1 0-17 16,0 4-21-16,1-3-19 0,0 5-26 0,-2 1-23 0,-3 3-23 15,-1 0-23-15,1 2-16 0,-3 2-20 16,0 2-14-16,1 1-14 0,-3 3-12 0,2 3-11 0,-1-1-11 16,-3 7-10-16,-2-1-8 0,1 0-26 0,-3 2-36 15,-3 1-54-15,4 3-58 0,-8-3-54 0,4-4-56 16,-1 0-49-16,-4 0-44 0,1-6-63 0,0 0-372 15,-1-6-801-15,0 1 355 0</inkml:trace>
  <inkml:trace contextRef="#ctx0" brushRef="#br0" timeOffset="-189285.25">7109 11846 233 0,'8'-28'352'16,"2"3"-28"-16,-6 10 3 0,0 2-1 0,-3 3-5 15,2 1-22-15,-2 2-35 0,-1 2-26 0,0 0-31 16,3 1-38-16,-3 4-45 0,0 0-34 0,0 0-58 15,0 0-68-15,0 21-82 0,1-6-92 0,-1 2-281 16,6 8-531-16,2-2 235 0</inkml:trace>
  <inkml:trace contextRef="#ctx0" brushRef="#br0" timeOffset="-188580.85">7339 12022 56 0,'7'3'393'0,"-5"-3"-15"0,-2 0 2 15,0 0-20-15,9-3 4 0,-6 2-19 0,-3 1-20 16,0 0-30-16,2-4-29 0,-2 4-28 0,0 0-18 0,0 0-20 15,0 0-36-15,0 0-10 0,0 0-15 0,-15 10-14 16,10 0-13-16,-4 4-12 0,0 1-6 0,4 2-12 16,-3 2-10-16,3 5-5 0,-2-4-8 0,3 6-5 15,4 0-3-15,0-1-2 0,2 0-8 0,3-6-3 16,2 1-4-16,3-2-1 0,0-1-3 0,4-2-1 16,3-4-4-16,2-1 0 0,3-3 0 0,6-3-5 15,0-2-2-15,-1-5 3 0,-2-1-3 0,1-7-1 16,-2 0-3-16,-5 0 0 0,3-7 11 0,-2 1 14 15,-3-4 7-15,-2-1 11 0,-1-1 4 0,-3 2 0 16,-5-4 1-16,-1 5 0 0,-2-6-7 0,-3 8 1 16,0 2-3-16,-1 4-1 0,-1 0-6 0,1 3-3 15,-3-1-7-15,2 5-3 0,-2 0-8 0,0 5-4 16,-3 0-1-16,7 0-2 0,-16 9-3 0,6 3-1 0,-3 2-2 16,3 1-3-16,-7 6-1 0,8 3 0 0,0 2 1 15,-1-4-2-15,2 3-1 0,4-6 1 0,3 0-2 16,1-1-2-16,0-2 1 0,0-2-1 0,1-4-1 15,2 0 1-15,-2-4 6 0,3 0-2 0,0-4 2 16,2 1-3-16,2-6-1 0,4-2 0 0,0-4-1 16,1-1 0-16,4-1 4 0,-5-4-4 0,8-5 0 15,-8 5 1-15,2 2-1 0,-2 0 3 0,0 1-5 16,-2 4 2-16,-4-2 1 0,-1 6-2 0,0-1-3 0,0 1-3 16,-1 0-1-16,0 2-3 0,-1-1 2 0,-3 3-2 15,6 6 3-15,-5 1 0 0,3 1-1 16,-3 1 2-16,2 8-3 0,-2-2 6 0,-1 4-3 0,0-4 0 15,3 4 3-15,-2-2-2 0,-1 0-1 0,5-3 0 16,-4-2 2-16,3 0 1 0,0-4 0 0,4 1 3 16,2-4 3-16,3-4 0 0,4-2 1 0,4-2-1 15,9-8-2-15,0-2-2 0,-2-6 1 0,3-2 1 16,-3-6 0-16,8-9 2 0,-4-3-2 0,-3-2 0 16,-5-4-2-16,-1-3 2 0,-2-4-3 0,-2-5 2 0,-1 2-4 15,-4 0 1-15,0 2 1 0,-6 18 0 0,-2 4 0 16,3 6 2-16,-6 9-6 0,-2 5 2 0,3 2-3 15,-4 2 2-15,-4 2-5 0,4 5-5 0,0 0 7 16,-13 22 0-16,3 2-1 0,-3 6 1 0,-1 14-2 16,0 4 4-16,1 2 0 0,-1 1 6 0,4 0-6 15,4 1 2-15,-1-3 0 0,3 2-2 0,1 2 3 16,3-4 1-16,2-13-14 0,3 1-29 0,-1-4-47 16,2-1-64-16,6-5-70 0,2-6-70 0,-4-6-87 15,8-6-125-15,0-6-308 0,10-6-879 0,4-4 390 0</inkml:trace>
  <inkml:trace contextRef="#ctx0" brushRef="#br0" timeOffset="-188387.44">9127 11156 3360 0,'-11'0'130'0,"-1"1"-64"0,7 0-26 16,0-1-5-16,-3 2-14 0,8-2 1 0,-5 2 9 15,5-2 0-15,0 0-8 0,14 6 6 0,0-3-4 0,8 0-3 16,8 1-3-16,4-3 1 0,0 0-34 16,0-1-59-16,-1 2-77 0,0-2-95 0,-4-2-321 15,-2 2-612-15,-6-1 271 0</inkml:trace>
  <inkml:trace contextRef="#ctx0" brushRef="#br0" timeOffset="-188229.5">9094 11376 2396 0,'-17'9'121'0,"4"2"-25"0,5-2 30 0,2-4 43 16,6 3 37-16,3 1 26 0,7 0-11 0,4 3-23 16,16-3-32-16,5 2-13 0,20-1-14 0,2-5-17 15,4-2-9-15,-1-3-11 0,1 1-11 0,-2-2-36 16,-3 0-96-16,-20-4-142 0,2 0-177 0,-4-1-327 0,-8-1-745 16,-6-1 329-16</inkml:trace>
  <inkml:trace contextRef="#ctx0" brushRef="#br0" timeOffset="-182878.28">10991 10703 4117 0,'-5'-25'246'16,"1"0"56"-16,-1 0-66 0,3 6-10 0,4 0 5 0,-2 1 3 16,4 3-15-16,-1 0-11 0,3-3-16 15,-2 4-6-15,5-3-13 0,2 2-9 0,1 3-17 0,11-7-17 16,0 4-9-16,4-2-11 0,2 6-12 0,3 0-8 15,5 1-12-15,0 1-5 0,3 4-19 0,-2 3-8 16,-1 1 7-16,-2 2-8 0,-5 1-2 0,-2 3-3 16,-6 0-6-16,-4 1 0 0,-1 0-6 0,-7 1-9 15,-1 2-6-15,-2 2 2 0,-4 0-4 0,0 7-5 16,-6-1 0-16,-7 7 2 0,-7-1-2 0,-3 5 0 16,-10-4 2-16,-8 13-2 0,-3-6 0 0,-2 2-3 0,2-4 5 15,-1 0-4-15,13-9-5 0,5-2 11 0,1 0-11 16,6-6-10-16,2 1 3 0,4-1 0 15,2-3 11-15,3 2-12 0,0-2 4 0,4 0 9 0,0 3 2 16,5 5 11-16,2 0-16 0,4 1-4 16,6 5 9-16,4-2-8 0,5 3 3 0,5-2 6 0,13 6 4 15,-1 1-9-15,4-3-5 0,0 1 1 0,-14-8-3 16,0 2 1-16,0-4-1 0,-7 1-3 0,-7-8 4 0,-3 5-3 16,-4-6 6-16,-3 0-2 0,-2 2 0 15,0-2-3-15,-7 3 5 0,-1 0 1 0,-4-2 2 0,-3 4-5 16,-4-2 9-16,-3 2-2 0,-7-1-2 0,-4-1-1 15,-3 1 2-15,-2-4-2 0,2-1 1 0,-1 0-2 16,3-4 3-16,2-2-2 0,4-2-14 0,6 0-26 16,-2-2-47-16,7-4-84 0,1-3-145 0,2-5-144 15,6-6-154-15,5-6-450 0,7-2-1153 0,9-2 510 16</inkml:trace>
  <inkml:trace contextRef="#ctx0" brushRef="#br0" timeOffset="-182714.17">12297 10955 180 0,'0'0'440'15,"-1"-5"-45"-15,-3-2-39 0,-5 2-43 0,-1-2-20 0,1 2-30 16,0 0-28-16,2 1-22 0,0 1-15 0,3-1-38 16,0 0-69-16,1-2-100 0,3 3-134 0,1-2-355 0,7-2-539 15,3 1 239-15</inkml:trace>
  <inkml:trace contextRef="#ctx0" brushRef="#br0" timeOffset="-182245.75">12779 10801 4268 0,'-4'-11'253'0,"-1"0"-66"16,-4-6-33-16,0 1 10 0,-4-8 35 0,3 3 18 15,-4 2 11-15,0-3 14 0,5 5-23 0,0 0 18 16,5 0-5-16,2-2-6 0,0-1-11 0,6-5-19 0,3-1-18 15,6 0-14-15,6 1-22 0,6-1-10 16,2 2-9-16,14-5-18 0,6 2-15 0,1 8-70 16,1 2-20-16,0 1 0 0,1 3 0 0,1 5 0 0,-17 6 0 15,2 0 0-15,-8 2 0 0,-5 0 0 0,-3 2 0 16,-8 1 0-16,0 1 0 0,-2 2 0 0,-1 3 0 16,-5 1 0-16,-6 2 0 0,-1 5 0 0,-10 7 0 15,-5-1 0-15,-9 4 0 0,-10 6 0 0,-9-2 0 16,-1 7 0-16,-2-2 0 0,-2 1 0 0,2 2 0 15,-14 19 0-15,18-19 0 0,4 4 0 0,3 0 0 16,-1 0 0-16,8-1 0 0,1 0 0 0,12-12 0 0,2 1 0 16,7 1 0-16,5-3 0 0,2 1 0 0,8-3 0 15,6-4 0-15,6 0 0 0,4-5 0 0,8-5 0 16,6-1 0-16,13-4 0 0,6-7 0 0,1-7 0 16,3-7 0-16,-7-2 0 0,-3-6 0 0,-2-7 0 15,-5-2 0-15,-4-9 0 0,-3-2 0 0,-10-3 0 16,-4-4 0-16,-8 1 0 0,-2-2 0 15,-7 12 0-15,-5 3 0 0,-3 1 0 0,-2 2 0 0,-3 2 0 16,-1 4 0-16,-3 3 0 0,0 8 0 0,0-1 0 16,-1 5 0-16,0 0 0 0,2 6-194 0,1 0-148 0,2 1-74 15,-1 2-75-15,1 2-70 0,4 3-471 0,5-4-1117 16,3 5 495-16</inkml:trace>
  <inkml:trace contextRef="#ctx0" brushRef="#br0" timeOffset="-181943.01">14208 10570 463 0,'30'-12'539'0,"-8"2"-29"16,-8 4-22-16,-1-1-20 0,-4 3-22 0,-4 0-19 0,0 3-44 15,-1-1-36-15,1-3-34 0,-1 4-29 16,-4 1-32-16,4-3-25 0,-4 3-25 0,0 0-15 16,-14 9-20-16,1 3-20 0,-5 2-15 0,-6 4-10 0,-3 3-14 15,-3 2-11-15,-8 8-11 0,1 0-5 16,0 5-7-16,1-4-8 0,2 2-7 0,7-8-4 0,4-1-7 15,1-1-7-15,3-1-4 0,1-3-1 0,9-5-3 16,3-2-5-16,2-2 2 0,3-1-3 0,2 0-4 16,7 1 2-16,2-3-3 0,10 2 0 0,10-2 1 15,7-3-4-15,15-1-2 0,2-2-3 0,11-4-4 16,-7-2 5-16,5-1 2 0,0 1-8 0,0-1-1 0,3-2 0 16,-1-3 0-16,-1 3-3 0,-1-2-27 15,-6 0-65-15,-4-2-85 0,-16 0-98 0,-7 2-103 16,-4-5-119-16,-9 0-482 0,-5-1-1054 0,-7-1 467 0</inkml:trace>
  <inkml:trace contextRef="#ctx0" brushRef="#br0" timeOffset="-181753.23">14407 10524 425 0,'-10'0'410'0,"2"2"-45"16,-1 1-38-16,0 7-33 0,-1 1-29 0,1 4-23 15,3 5-26-15,-3 5-19 0,1 3-13 0,7 1-14 16,-2 3 5-16,1 1 8 0,-1 2-10 0,3 1-23 0,3 0-7 15,-1 0-12-15,2-1-12 0,-1 1-14 16,-1-1-7-16,-3-1-8 0,1 1-9 0,0 0-9 0,-4-5-28 16,0-1-68-16,-1-1-81 0,0-3-86 0,-9 1-94 15,9-10-391-15,-2-4-732 0,5-6 324 0</inkml:trace>
  <inkml:trace contextRef="#ctx0" brushRef="#br0" timeOffset="-181531.75">15405 10314 5135 0,'50'-31'303'0,"-19"11"-132"0,-3 5-44 16,-9 6-56-16,-4-1-29 0,-5 5-10 0,-1 3-9 15,-4 2-3-15,4 7 0 0,0 12 13 0,-1 10 10 16,-4 4 6-16,-3 17 5 0,-1 4 6 0,0 6 8 16,-4 23 1-16,-1 3 2 0,-4 1-3 0,4 2-2 15,-4-2-8-15,5 2-5 0,-5-3-3 0,0-4-4 16,3-23-2-16,-3 24-3 0,3-24-7 0,-6 21-18 15,4-23-68-15,-1 0-107 0,1-1-123 16,-5-2-128-16,-2-5-153 0,-3-8-338 0,1-9-974 0,2-5 431 16</inkml:trace>
  <inkml:trace contextRef="#ctx0" brushRef="#br0" timeOffset="-180985.89">3018 9093 202 0,'-8'-15'516'0,"3"6"-55"0,1 1-55 0,0 5-35 16,0 5-44-16,-3 10-35 0,-1 18-26 0,-5 30-9 16,-1 37-7-16,1 9 14 0,6 13 1 0,1 7 0 0,4 3-8 15,11 20-1-15,5 8-1 0,7 5-13 16,4 7-10-16,2 6-17 0,10 12-10 0,-1 1-20 15,1-2-5-15,3 0-25 0,-4 1-11 0,0-8-13 0,-2-10-12 16,-6-11-10-16,-4-8-10 0,-6-9-6 0,-5-9-11 16,-8-11-6-16,-8-14-34 0,-4-11-38 0,-9-11-67 15,0-27-98-15,-4-9-118 0,-9-2-135 0,2-20-134 16,-6-12-412-16,-3-11-1040 0,1-15 460 0</inkml:trace>
  <inkml:trace contextRef="#ctx0" brushRef="#br0" timeOffset="-180062.72">2407 9218 5460 0,'18'-32'32'16,"5"-10"0"-16,6 4-49 0,7 3 18 0,6 7-10 15,12 2 5-15,7 4-14 0,35-5-5 0,3 8 11 16,10 5 2-16,5 2 4 0,7 4-2 0,12 1 12 15,9 3-15-15,9 1 4 0,9 6 2 0,9-3 1 16,18-1 3-16,6 2 1 0,17 1 1 0,7 0 6 16,14 1 2-16,17 1 0 0,13 3 0 0,12-2 4 0,16 4-3 15,11-2 9-15,13 2-4 0,9 3 1 0,8-1 3 16,10-1-2-16,5 2 4 0,10-1-2 0,3 5-7 16,9-2 10-16,-1 2-6 0,3-2 11 0,-4 3-4 15,-6-3 6-15,-1 3-3 0,-7 9-6 0,-1-2 7 16,-2-4-6-16,-12-2 5 0,-2 3-5 0,-6-3-7 15,-9 0 6-15,-3 3-4 0,-12-6-4 0,-9 3 3 16,-6-6-5-16,-8 2-7 0,-14-7 10 0,-2-2-6 16,-15 0 0-16,-7-4 3 0,-8-7-2 0,-15 6-2 15,-8-2-3-15,-10 1-2 0,-21-5 3 0,-6 4 0 16,-16 3-2-16,-15 0 3 0,-11 2 0 0,-14 1 2 16,-12-1 4-16,-12 3 4 0,-33-1 0 0,-3 0 6 0,-5 0 1 15,-16 0 3-15,-2 2 1 0,-3 0 8 16,-2 5-14-16,-5 0 2 0,-4 5-3 0,-7-2-2 15,1 7 2-15,-6 9-4 0,-2 3-1 0,-4 15 3 0,-8 9-1 16,-7 26 3-16,-8 9 0 0,-2 8 1 16,-7 3 2-16,0 12 3 0,-4-2 3 0,1 2-3 0,0 1 7 15,2 6 7-15,2 8 10 0,-2-2 5 0,3-2 3 16,2 1 0-16,4-9-4 0,2 2 1 0,4 2 6 16,-2-2-7-16,6-7 14 0,1-1-5 0,4-9 8 15,1 1 8-15,3-9 3 0,-3-3 7 0,1-7 2 16,6-5 1-16,-6-24-6 0,1 2-8 0,-3-3-5 15,-1-2-7-15,-1-1-9 0,-4-5-2 0,2-13 2 0,-7 9-14 16,1-13-4-16,-3-4-33 0,-1-1-5 0,-7-4 0 16,0-3 0-16,-9-2 0 0,-10 3 0 0,-6-9 0 15,-4 4 0-15,-2-6 0 0,-8 0 0 0,-27 2 0 16,-3-3 0-16,-10 4 0 0,-5-4 0 0,-8 4 0 16,-13-2 0-16,-3 1 0 0,-9-1 0 0,-12 1 0 15,-12-5 0-15,-9 7 0 0,-5 0 0 0,-10-1 0 16,-12-2 0-16,-7 1 0 0,-5 3 0 0,-7-2 0 15,-9 0 0-15,-5-1 0 0,-2 1 0 0,-9-1 0 16,-5-2 0-16,4 3 0 0,-3-1 0 0,-11-8 0 16,0 9 0-16,-4-6 0 0,-9 0 0 0,2-1 0 15,-2-3 0-15,-5-2 0 0,0 1 0 0,0-1 0 0,-6-1 0 16,-4-3 0-16,4-1 0 0,-8-2 0 0,6 0 0 16,-2-1 0-16,-2-1 0 0,3-1 0 0,3 3 0 15,-2-4 0-15,7 2 0 0,4 0 0 0,-4 0-3 16,7 1-4-16,7-6-3 0,13 11-4 0,3-1 9 15,10 3 2-15,11-3 0 0,11 1 5 0,5 3-7 16,11 0 3-16,11 2-2 0,14-2 4 0,16 2 0 16,6 2-6-16,10-1 9 0,17 0-9 0,12 0-1 15,7 4 6-15,18-5-5 0,27 4 4 0,3-2-1 16,5-1 8-16,5 1-7 0,12 2-2 0,4-4 3 16,4 5-5-16,0-1 0 0,11 0-3 0,1-1-30 15,2 1-61-15,2 0-76 0,3-1-98 0,3-1-104 16,-3 1-115-16,0-7-169 0,3 1-332 0,0-5-1078 15,-2-4 477-15</inkml:trace>
  <inkml:trace contextRef="#ctx0" brushRef="#br1" timeOffset="-48570.91">3924 14870 295 0,'5'-1'634'0,"-1"-4"-40"0,-3 3-36 16,1-1-31-16,-2 3-35 0,3-4-33 0,-3 4-34 15,0 0-32-15,0 0-39 0,5 0-43 0,-5 0-23 16,0 0-30-16,0 0-28 0,0 0-28 0,0 0-10 16,-10 12-17-16,1-6-16 0,0 3-10 0,-4 1-21 15,-1 2-8-15,1 0-19 0,-1 0-7 0,4-4-12 16,1 1-5-16,-1-1-7 0,4-3-1 0,3-1-7 15,-3-1 0-15,2 2-8 0,1-3 13 0,3-2-11 16,-6 3 10-16,6-3 16 0,0 0-11 0,-1-16-6 16,5 2-8-16,4-3-9 0,4-7-2 0,3 3-27 15,2-4-19-15,2 3 0 0,4-2 0 0,3 5 0 0,0 1 0 16,3 4 0-16,1 2 0 0,2 2 0 16,0 5 0-16,-1 2 0 0,-1 4 0 0,-3 1 0 15,1 6 0-15,0 7 0 0,1 2 0 0,-4 1 0 0,3 7 0 16,-7 5 0-16,7 10 0 0,-4-1 0 0,-4 3 0 15,-4 2 0-15,-1 1 0 0,-5 1 0 0,-1 2 0 16,2 0 0-16,-4 1 0 0,1 3 0 0,2-2 0 16,-4 2 0-16,6-6 0 0,-1-1 0 0,1-10 0 15,1-4 0-15,2 1 0 0,1-5 0 0,3-2 0 16,2-3 0-16,2-6 0 0,2-2-55 0,4-5-46 16,3-8-52-16,1-3-39 0,8-6-50 0,9-10-49 15,-2-7-50-15,1-2-44 0,-8-5-46 0,-4-2-54 16,-1-5-435-16,-7-2-996 0,-2-5 441 0</inkml:trace>
  <inkml:trace contextRef="#ctx0" brushRef="#br1" timeOffset="-48334.54">4940 14757 323 0,'-13'-15'317'0,"0"9"-27"16,0 0-16-16,-3 1-23 0,-3 5 0 0,-2 8 8 15,-6 4-4-15,-2 7 6 0,1 4-9 0,-11 15 4 0,2 5 0 16,3 4-5-16,-1 1-6 0,-8 26 6 0,15-25-12 15,-2 3-8-15,1 3-7 0,-11 19-4 0,16-22-4 16,2 4-13-16,-12 18-14 0,10-21-9 0,-2 3-20 16,2-1-17-16,1-5-11 0,1-4-16 0,2 0-12 15,7-14-8-15,0-6-9 0,2 1-10 0,1-2-11 0,5-11-29 16,-1-2-48-16,2-2-42 0,0 0-45 16,1-4-50-16,3-3-85 0,0-3-115 0,0 0-132 15,3-20-411-15,3-6-964 0,0-8 427 0</inkml:trace>
  <inkml:trace contextRef="#ctx0" brushRef="#br1" timeOffset="-47998.4">5084 14405 5036 0,'18'-33'164'0,"-3"3"70"16,-3 2 6-16,-2 1 17 0,-3 10 37 0,0-1 22 15,-2 2 6-15,-4 4-17 0,2 2-19 0,2 1-2 16,-4 4-14-16,2-2-87 0,-3 1-183 0,0 2 0 15,4 1 0-15,-2-1 0 0,-2 4 0 0,4-3 0 16,-4 3 0-16,0 0 0 0,9 5 0 0,0 4 0 16,5 4 0-16,3 6 0 0,-2 3 0 0,0 4 0 0,-3-1 0 15,-6 4 0-15,-3 5 0 0,-7 1 0 16,-7 11 0-16,0-16 0 0,-6 16 0 0,1-15 0 0,-2 1 0 16,4-5 0-16,-1-5 0 0,2-1 0 0,4-7 0 15,0-4 0-15,4 0 0 0,1-3 0 0,0-3 0 16,0 2 0-16,3 0 0 0,-1-3 0 0,2 0 0 15,0-3 0-15,12 3 0 0,8-2 0 0,13-2 0 16,5-3 0-16,17-1 0 0,1-4 0 0,-1-1 0 16,-2 6 0-16,-15 1 0 0,-1 1-273 0,0 0-176 15,-5 2-82-15,0 3-120 0,-4 1-398 0,-9 3-1134 16,-3 0 502-16</inkml:trace>
  <inkml:trace contextRef="#ctx0" brushRef="#br1">5387 15453 481 0,'-5'-19'549'0,"-3"4"-8"16,3 3-6-16,-2 3-7 0,1-2-29 0,2 3-40 15,3 2-45-15,-4 2-39 0,2-3-40 0,2 5-37 16,1 2-39-16,-8 0-27 0,2 3-23 0,-3 8-22 15,-2 5-15-15,-2 7-26 0,-1 5-3 0,1-1-19 16,2 3-12-16,-1 2-11 0,7 3-8 0,-4 11-10 0,6-13-9 16,1 2-11-16,-2 1 0 0,7-4-12 0,-1 3-1 15,2-4-8-15,5 0 1 0,1-3 0 0,3-2-1 16,1-4-9-16,-1-5-7 0,8 0 2 0,-3-5 0 16,5 1-1-16,4-6-3 0,4-3 0 0,0-3-6 15,3-6 3-15,2-2 1 0,-1-3-3 0,-3-3-2 16,13-9-1-16,-10 4 3 0,8-11-3 0,-13 7-10 15,5-12 10-15,-10 5-5 0,8-8 6 0,-15 10 0 16,-3 1-5-16,3-3 4 0,-8 7-4 0,-3 4 5 16,-2 2 10-16,-4 4 7 0,-1 1-1 0,0 0 11 15,-1 2-19-15,-2 4-7 0,-2 0-6 0,-4 1-3 16,-5 3-1-16,-4 3-2 0,-4 3-3 16,-6 6-3-16,0 0-3 0,0 7-5 0,0 2 8 0,0 4 2 15,2 2-5-15,6 0 1 0,-3 0 1 0,5 3-2 16,1-2 1-16,7 3 8 0,-3-4-7 0,7 1-5 15,3-8 4-15,3-1-7 0,0-2 7 0,0-4-6 0,4-2 5 16,1 1 2-16,3-3 6 0,2-1 0 16,0-4 3-16,3-3-3 0,9-2 1 0,1-5 3 0,4-3 14 15,-3-2-20-15,-1-1 5 0,0-2 3 0,-1-2-3 16,-1-1 0-16,-3 0 7 0,-4 3-6 0,-1 2 1 16,-1 1-1-16,-3 2 0 0,-3 1 7 0,2 1 14 15,-3 3-23-15,0 1-1 0,-4 1-10 0,3 0-12 16,0-1 9-16,0 1-6 0,-4 3 0 0,0 0 0 15,0 0 8-15,10 10-6 0,-9-3 3 0,1 5 1 16,-1-5-3-16,3 8 10 0,-3-2-7 0,1-2 5 16,0 0-1-16,-2-1 3 0,1 1-5 0,3-2 1 15,-3-2 3-15,2-1 4 0,1-1 1 0,-1-1 2 16,1-2 8-16,5 1-3 0,-1-6 0 0,3-1-8 16,7-6 4-16,-1-2 7 0,7-7-4 0,-1-3 4 15,-4 0-7-15,2-9 1 0,-1 1 5 0,-2-2-9 0,6-11-4 16,-2 0 0-16,-9 9 0 0,3-9 0 0,-4 13 0 15,1-3 0-15,-3 8 0 0,-5 8 0 0,0 6 0 16,-1 1 0-16,-3 4 0 0,3 0 0 0,-3-1 0 16,2 3 0-16,-3 4 0 0,0 0 0 0,0 15 0 15,0 2 0-15,-4 1-1 0,-1 8-2 0,1 4-10 16,-1 3 10-16,-3-1-2 0,5 3 1 0,-1-1 9 16,1 0-7-16,1-1 2 0,4-3-3 0,-2 0 3 15,3-7-2-15,-1-3-3 0,2-6 1 0,0 1 1 16,1-6 5-16,4 0 2 0,-4-4 7 0,0-2-2 0,8-3-3 15,5-3 5-15,1-4-11 0,12-8 0 0,-2-3 0 16,-1-2 0-16,3-4 0 0,-3-2 0 16,13-6 0-16,-13 7 0 0,-4-1 0 0,-1 0 0 0,2 4 0 15,-5 0 0-15,-1 2 0 0,-4 8 0 16,-3-2 0-16,-2 5 0 0,-1 1 0 0,-4 1 0 16,-1 2 0-16,0 3 0 0,1-3 0 0,0 2 0 0,-5 0 0 15,0 3 0-15,4-4 0 0,-3 1 0 0,-1 3 0 16,0 0 0-16,7-1 0 0,-7 1 0 0,0 0 0 15,0 0 0-15,0 0 0 0,-8 9 0 0,5-5 0 16,-2-1 0-16,0 2 0 0,0-1 0 0,-4 1 0 16,0 1 0-16,-1-1 0 0,1 0 0 0,-3 2 0 0,0-1 0 15,-1 3 0-15,-1 2 0 0,1 1 0 16</inkml:trace>
</inkml:ink>
</file>

<file path=ppt/ink/ink17.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8191" units="dev"/>
          <inkml:channel name="T" type="integer" max="2.14748E9" units="dev"/>
        </inkml:traceFormat>
        <inkml:channelProperties>
          <inkml:channelProperty channel="X" name="resolution" value="1290.03943" units="1/cm"/>
          <inkml:channelProperty channel="Y" name="resolution" value="2064.71338" units="1/cm"/>
          <inkml:channelProperty channel="F" name="resolution" value="0" units="1/dev"/>
          <inkml:channelProperty channel="T" name="resolution" value="1" units="1/dev"/>
        </inkml:channelProperties>
      </inkml:inkSource>
      <inkml:timestamp xml:id="ts0" timeString="2020-11-29T07:17:34.939"/>
    </inkml:context>
    <inkml:brush xml:id="br0">
      <inkml:brushProperty name="width" value="0.05292" units="cm"/>
      <inkml:brushProperty name="height" value="0.05292" units="cm"/>
    </inkml:brush>
    <inkml:brush xml:id="br1">
      <inkml:brushProperty name="width" value="0.05292" units="cm"/>
      <inkml:brushProperty name="height" value="0.05292" units="cm"/>
      <inkml:brushProperty name="color" value="#FF0000"/>
    </inkml:brush>
  </inkml:definitions>
  <inkml:trace contextRef="#ctx0" brushRef="#br0">2868 1407 284 0,'-2'-2'413'0,"-2"-2"-17"0,1 0 0 16,3 4-24-16,-2-5-18 0,-2 2-28 0,4 3-26 0,0 0-27 15,0 0-27-15,0 0-13 0,-10 17 0 16,2 3-2-16,6 7-12 0,-5 6-13 0,2 0-12 15,1 3-20-15,-1 12-15 0,0 2-13 0,1-1-16 16,0-3-10-16,3 1-15 0,1-11-6 0,-4-3-10 0,4 13-7 16,0-8-11-16,-5-5-11 0,2 3-39 15,-3-2-57-15,1-4-74 0,0-2-80 0,-2 1-74 16,1 0-65-16,-3-3-59 0,4-9-382 0,0-7-833 16,1 0 369-16</inkml:trace>
  <inkml:trace contextRef="#ctx0" brushRef="#br0" timeOffset="369.46">2730 2001 217 0,'4'-18'426'16,"0"1"-11"-16,-1 0-9 0,0 4 8 0,4-1-2 0,-5 2-15 15,6-4-17-15,-3 2-24 0,4 1-18 0,2-2-25 16,6 1-21-16,5-3-26 0,2-1-21 0,5 2-20 16,3 1-23-16,0 0-17 0,4 1-18 15,10-6-18-15,3 4-19 0,-17 4-6 0,2-2-14 0,3 1-11 16,-5-1-10-16,0 1-3 0,-5-1-11 0,-1-3-8 15,-2 0-5-15,-1-7-2 0,-8 5-7 0,2-5-8 16,-6-2 0-16,2 3 7 0,-4-6-5 0,-4 4 9 16,-4 4 16-16,2-2 12 0,-3 3 14 0,0 8 17 15,-3-5 13-15,2 2 13 0,-1 7 3 16,0-3 6-16,1 5-7 0,1 0-32 0,-3 0-111 16,2 1 0-16,1 3 0 0,0 2 0 0,0 0 0 0,0 0 0 15,-14 23 0-15,6-4 0 0,-1 14 0 0,-1 13 0 16,-4 2 0-16,6 3 0 0,-1 0 0 0,-2 3 0 15,6 0 0-15,-1 1 0 0,-1-2 0 0,2 2 0 16,-3-1 0-16,1-1 0 0,2-2 0 0,-2 2 0 16,1 0 0-16,2-6 0 0,4 1 0 0,-5-12 0 15,4-2 0-15,-2-3-147 0,3 1-371 0,-4-3-107 16,4-11-526-16,0-6-1246 0,-1-6 552 0</inkml:trace>
  <inkml:trace contextRef="#ctx0" brushRef="#br0" timeOffset="969.56">3746 2261 333 0,'4'-5'496'15,"-2"-2"-33"-15,0 2-20 0,0 0-28 0,0 3-22 16,-2 2-29-16,1-5-34 0,-1 5-29 16,0 0-30-16,0-2-31 0,0 2-24 0,0 0-19 15,-5 9-13-15,1 4-1 0,-8 11-1 0,1 3 27 16,-3 4-13-16,-2-1-15 0,0 2-14 0,-1-2-16 0,3 4-19 15,4 0-10-15,-4-3-10 0,9-2-10 0,1 2-21 16,4-3 4-16,4-2-7 0,1-5-11 0,4 4-3 16,5-4-6-16,8-2-3 0,2-2-5 0,4-4-1 15,5-8-5-15,1-3-4 0,0-6-24 0,3-1 22 16,-5-10 0-16,0 0-3 0,0-4 3 0,-4-1 1 16,-6-4 23-16,-4-5-11 0,-6-3 3 0,-5-6-3 0,-6 3-15 15,-5-2-5-15,-5 3 0 0,-12-12 11 16,3 19-24-16,-4 1 1 0,0 5-10 0,-2 3 0 15,2 6-27-15,2 4-16 0,-2 4-36 0,4 2-52 16,-5 6-58-16,3 1-66 0,4 4-65 0,1 6-60 0,-2 7-66 16,6 2-85-16,3 4-372 0,4 2-968 0,3 0 429 15</inkml:trace>
  <inkml:trace contextRef="#ctx0" brushRef="#br0" timeOffset="1738.41">2761 10732 264 0,'0'-9'592'0,"1"-1"-52"0,-1 5-56 16,0-2-42-16,1 4-39 0,-1-2-23 0,0 5-45 15,0 0-36-15,0 0-17 0,3 15 10 0,-2 10-10 16,2 9-13-16,-3 13-21 0,1 1-19 0,-1 2-19 15,1 2-21-15,-1-1-14 0,0 1-20 0,-1-5-11 16,1 0-17-16,-1-11-9 0,1 0 3 0,0-2-39 0,-4-3-47 16,4 1-58-16,-4 0-76 0,3-4-94 15,-2-10-91-15,2 3-96 0,-2-4-98 0,2-6-396 0,-4-4-946 16,1-3 419-16</inkml:trace>
  <inkml:trace contextRef="#ctx0" brushRef="#br0" timeOffset="2039.31">2739 11206 142 0,'5'-17'489'15,"0"6"-11"-15,0-3-26 0,2 3-34 0,-2 3-29 16,0-1-17-16,4 0-8 0,-4 1-9 0,4 3-17 16,0-2-22-16,5 1-25 0,2 1-27 0,3-3-22 15,9 0-20-15,1 1-19 0,4-2-25 0,-1 3-19 16,4-5-14-16,-4 3-13 0,1-2-11 0,-2 0-14 0,-5 2-8 16,0-6-10-16,-8 3-6 0,1-6-12 0,3-1-6 15,-8-4-2-15,0-2-9 0,-5-3-5 16,-1-2-5-16,1-1 2 0,-8 0 13 0,2 2 20 0,-3 2 28 15,-3 8 27-15,3 1 21 0,0 6 13 0,-1 0 4 16,1 5-11-16,-3 1-14 0,2-1-18 16,0 2-89-16,1 0-40 0,0 4 0 0,0 0 0 0,-9 24 0 15,1 5 0-15,-1 6 0 0,-1 12 0 16,1 1 0-16,1 1 0 0,3 1 0 0,-4 0 0 0,4-5 0 16,-3 3 0-16,3-3 0 0,3-12 0 0,-3 12 0 15,-3-11 0-15,4-1-209 0,-2 3-310 0,-1-3-134 16,-1 5-482-16,1-5-1231 0,2-1 545 0</inkml:trace>
  <inkml:trace contextRef="#ctx0" brushRef="#br0" timeOffset="2562.94">3636 11609 10 0,'13'-24'530'0,"-3"7"-24"0,-2 4-29 0,-3 1-26 16,0 4-24-16,-1 2-35 0,-4 0-38 0,4 1-38 0,-3 4-35 15,-1 1-20-15,0 12 7 0,-2-2-3 16,-6 15-3-16,-4 4-8 0,-6 14-7 0,4-9-2 16,-9 9-16-16,0-2-16 0,-1-1-14 0,7-8-10 0,-3 0-17 15,2-1-10-15,-1-2-16 0,0-3-10 0,5-2-18 16,0-3-11-16,2-5-9 0,7-7-1 0,0-1-15 16,-3 1-2-16,5-3 0 0,0-2 43 0,3-3 12 15,0-1-9-15,3-15-17 0,8-7-65 0,2-10-44 16,7-15 0-16,6-4 0 0,13-26 0 0,-3 4 0 15,-8 20 0-15,0 2 0 0,0 6 0 0,-1 4 0 16,-7 14 0-16,-4 4 0 0,-4 7 0 0,-1 4 0 0,-5 3 0 16,1 3 0-16,-1 0 0 0,0 4 0 0,1 4 0 15,1 4 0-15,3 6 0 0,5 10 0 16,-5 7 0-16,2 5 0 0,0 12 0 0,-3 1 0 16,0 0 0-16,-1 3 0 0,-4-5 0 0,-1 4 0 15,0 0 0-15,1-15 0 0,-4 1 0 0,3-3 0 0,-4 0 0 16,0 2 0-16,-4-4-208 0,3 1-259 0,-8-5-112 15,1-6-578-15,-2-2-1252 0,-3-6 554 0</inkml:trace>
  <inkml:trace contextRef="#ctx0" brushRef="#br0" timeOffset="2700.11">3644 11962 242 0,'-3'-10'425'0,"3"-2"-13"16,0 2-41-16,3-1-35 0,-1 3-34 15,1 0-19-15,2-1-13 0,5 2-20 0,3-4-18 16,5 0-23-16,10 0-17 0,5-4-23 0,15-4-20 0,4 1-30 15,3-4-60-15,1-4-69 0,-3 2-85 0,-1-4-119 16,-5-4-404-16,-2-2-668 0,-7-4 297 0</inkml:trace>
  <inkml:trace contextRef="#ctx0" brushRef="#br0" timeOffset="2838.84">4498 10844 250 0,'0'-5'363'16,"0"2"-37"-16,0-1-38 0,0 4-27 0,0 0-25 15,0 0-21-15,0 0-11 0,0 0-30 0,-3 18-11 16,4-7-27-16,3 6-61 0,0-1-86 0,2 2-118 16,2 0-297-16,-2 7-460 0,2 4 203 0</inkml:trace>
  <inkml:trace contextRef="#ctx0" brushRef="#br0" timeOffset="2945.55">4593 11413 177 0,'3'12'427'0,"2"-2"-39"0,-3 1-37 0,1-3-33 16,-2-1-27-16,1-3-13 0,-1 0-14 0,-1-1-39 15,0-3-95-15,0 0-151 0,-3-17-201 0,1 1-213 16,-7-10-471-16,5-2 210 0</inkml:trace>
  <inkml:trace contextRef="#ctx0" brushRef="#br0" timeOffset="3661.91">4848 1824 5639 0,'-2'2'399'0,"2"-2"-37"0,-5 3-88 0,5-3-97 15,-1 4-33-15,1-4 3 0,0 0-11 0,0 0-15 16,0 0-33-16,0 0-10 0,-5 1-2 0,5-1-59 16,0 0-62-16,0 0-85 0,0 0-115 0,0 0-109 15,0 0-99-15,19 0-88 0,-9 6-441 0,0 1-1063 16,1 8 469-16</inkml:trace>
  <inkml:trace contextRef="#ctx0" brushRef="#br0" timeOffset="3781.18">4832 2179 229 0,'-2'9'473'0,"0"1"-15"15,0-2-22-15,-1-4-16 0,2 1-3 0,0 0-2 16,-3-1-21-16,3-1-27 0,1-3-36 0,-3 4-28 16,2-1-31-16,1-3-65 0,0 0-110 0,0 0-175 15,7-12-206-15,1 5-460 0,2 1-804 0,7-5 357 16</inkml:trace>
  <inkml:trace contextRef="#ctx0" brushRef="#br0" timeOffset="5267.36">6566 10519 251 0,'0'-3'360'0,"0"3"-2"0,2-5-9 0,-2 5-1 15,0 0-19-15,1-4-21 0,-1 4-23 0,0 0-32 16,1-2-31-16,-1 2-22 0,0 0-23 0,0 0-15 15,4 14-3-15,-4 1 15 0,-1 6 10 0,-2 9-4 0,2 3-10 16,-3 4-2-16,-4 9-6 0,1 0-11 16,-3 4-11-16,-2-3-13 0,-1 0-9 0,-5-2-13 15,3 1-9-15,-3 0-9 0,2-1-13 0,1-13-5 16,1-1-24-16,4 1-43 0,-1-4-66 0,5-6-79 0,1-5-78 16,4 0-70-16,0-6-87 0,2-5-408 0,0-3-852 15,6-3 377-15</inkml:trace>
  <inkml:trace contextRef="#ctx0" brushRef="#br0" timeOffset="5795.33">6036 10518 155 0,'-18'-8'386'0,"1"0"-11"0,6 3-15 0,1 1-4 16,3 0-10-16,1 3-16 0,0-2-24 15,2-1-27-15,0 3-27 0,4 1-24 0,0 0-11 0,0 0 13 16,28 9-1-16,4-5-10 0,22 3-15 0,8-2-13 15,34 0-12-15,-4-10-13 0,0 0-14 0,-1-2-14 16,-2-1-8-16,-25 1-14 0,0-3-9 16,0-1-9-16,-4 1-8 0,-5-4-10 0,-4 1-3 15,-16 0-2-15,-3 0 1 0,-6-2-4 0,-3 1 6 0,-6 4 5 16,-4-2 2-16,-6 3-1 0,2 1-1 0,-1-1 12 16,-3 1-8-16,0 1-2 0,-1 2-1 0,-3 0-13 15,2 2-15-15,-2-1-7 0,-1 4-9 0,0 0-5 0,0 0-1 16,-9 16-8-16,-6 6 0 0,-2 4-3 0,-2 4-3 15,-9 16-1-15,3 1 1 0,1 0-3 0,0 6 0 16,0-1-2-16,1 3-1 0,-3 3-4 0,7-5 5 16,-3 2-1-16,5-4-4 0,5-1-3 0,2-17-1 15,1 0 0-15,5-2 1 0,0-7-1 0,4-5-1 16,0-2 12-16,2-6-9 0,1-3 1 0,4-3 6 16,-2-2 11-16,6-6 5 0,5-5 2 0,8-8-3 15,4-8 7-15,12-9-10 0,1-7 5 0,-4-1-8 16,3 0 2-16,0-1-3 0,-4 6 6 0,0 4-1 15,-9 11 3-15,-3 1-1 0,-1 4-1 0,-9 6-3 0,-1 2-2 16,-4 1-11-16,0 3-1 0,-2 1-3 16,5 3 2-16,-1 3-5 0,7 1 5 0,-8 8-3 15,4 1 3-15,-1 3-5 0,0 4-2 0,1 4-2 0,-5-7 5 16,0 9-2-16,1-1-10 0,-2 1 10 16,-1 1-20-16,-1 0-36 0,0-2-44 0,-1 3-68 0,-2 0-77 15,-1-3-78-15,-1 1-86 0,-3 0-85 0,-5-2-131 16,2-7-346-16,-2-1-1047 0,0-6 463 0</inkml:trace>
  <inkml:trace contextRef="#ctx0" brushRef="#br0" timeOffset="6509.34">7587 10990 444 0,'13'-16'468'0,"-2"-1"-10"16,1 3-16-16,-5 2-1 0,0 3 5 0,-1-1 1 16,0 3-11-16,-1-1-10 0,-1 2-33 0,-1 0-7 15,2 1-29-15,-1 0-19 0,0-2-30 0,0 4-37 16,0 0-22-16,2-1-22 0,2 1-15 0,1-1-24 15,0-1-21-15,2 1-11 0,3 1-20 0,4-5-12 16,-1 1-14-16,3 1-7 0,7-2-12 16,-5-5-8-16,2 1-5 0,0-2-6 0,1-1-3 0,-6-3-4 15,3-2-65-15,-5-2 0 0,0-2 0 0,-3 0 0 16,-5-1 0-16,0-2 0 0,-1 2 0 0,-6 5 0 16,-2 3 0-16,0 1 0 0,0 3 0 0,-1 3 0 0,-4 1 0 15,4 1 0-15,-3 4 0 0,-1 1 0 16,-2 1 0-16,-3 4 0 0,-4 3 0 0,-3 5 0 0,-4 7 0 15,-2 2 0-15,1 7 0 0,1 4 0 0,-5 10 0 16,4 2 0-16,8-9 0 0,-4 16 0 0,5-5 0 16,0 2 0-16,7-14 0 0,2 4 0 0,4 0 0 15,-2-3 0-15,4 1 0 0,-1-5 0 0,3 1 0 16,1-6 0-16,2-5 0 0,-1-5 0 0,-1-2 0 16,2-4 0-16,-1-1 0 0,3-2 0 0,5-3 0 15,6-8 0-15,5-5 0 0,0-3 0 0,5-6 0 16,-3-4 0-16,-1-3 0 0,10-9 0 0,-10 7 0 0,-2 0 0 15,1 2 0-15,-4-4 0 0,3 7 0 0,-3-2 0 16,2 3 0-16,-7 4 0 0,-2 5 0 16,-1-1 0-16,-4 5 0 0,4 3 0 0,-5 0 0 15,-3 0 0-15,0 6 0 0,0-1 0 0,6 2 0 16,-4 3 0-16,3-1 0 0,-1 5 0 0,0 1 0 16,-1 2 0-16,3 4 0 0,-2 1 0 0,-3 1 0 0,2 1 0 15,2 0 0-15,-2-2 0 0,0 2 0 0,3-1 0 16,-2 1 0-16,0-1 0 0,0-3 0 0,0-3 0 0,4 2 0 15,-2-6 0-15,2-2 0 0,5 2 0 16,0-6 0-16,3-4 0 0,9-5 0 0,-1-3 0 16,3-5 0-16,-4-3 0 0,3-4 0 0,6-8 0 0,-11 4 0 15,3-11 0-15,-4-1 0 0,-8 9 0 16,-3 1 0-16,-1 3 0 0,-7 0 0 0,2 11 0 0,-6-1 0 16,1 6 0-16,-3 2 0 0,1 2 0 0,-2 1 0 15,-3 5 0-15,-6 0 0 0,-1 4 0 0,-6 7 0 16,-6 7 0-16,-1 6 0 0,1 4 0 0,-5 11 0 15,10-5 0-15,-3 10 0 0,7-9 0 0,4 9 0 16,6-8 0-16,4 1 0 0,8 9 0 0,1-13 0 16,6 1 0-16,8-4 0 0,3-4 0 0,17-1 0 15,-6-9 0-15,14-6 0 0,3-5 0 0,-3-7-249 16,3-6-69-16,2-7-56 0,-5-2-62 0,-2-7-85 0,-5-7-529 16,-1-5-1136-16,-8-3 504 0</inkml:trace>
  <inkml:trace contextRef="#ctx0" brushRef="#br0" timeOffset="6883.69">10079 10822 4230 0,'15'-28'159'0,"-2"2"106"16,-4 1-41-16,1 10-18 0,-3-2 13 0,-1 6 11 15,-2 3-14-15,-1 2-27 0,0-1-29 0,1 2-19 16,0 3-18-16,-3-1-15 0,-1 3-9 0,12 7-9 15,-6 3-10-15,3 5-5 0,4 8 3 0,-8-5-14 16,4 9-12-16,1 2-1 0,-3 0-7 0,-2 2-3 16,-4-4-7-16,2 5-3 0,-3-6-27 0,0 3-28 15,-3-4-44-15,2-5-59 0,-3-2-67 0,1-3-65 0,2-1-64 16,0-5-50-16,-2-3-58 0,0-2-104 0,3-4-279 16,0 0-880-16,0-16 389 0</inkml:trace>
  <inkml:trace contextRef="#ctx0" brushRef="#br0" timeOffset="7163.84">10360 10369 205 0,'10'-31'417'16,"-2"4"-17"-16,-3 8-1 0,-1 2-12 0,-3 4-10 0,3 4-20 15,-4 0-25-15,3 4-31 0,-2-1-30 0,-1 2-29 16,0 1-28-16,0 3-20 0,-8-2-19 0,8 2-21 16,-14 13-11-16,4-5-13 0,-5 7-13 0,3 0-18 15,-6 6-4-15,7-6-11 0,-1 2-7 0,5 0-6 0,1 0-10 16,4-3-1-16,2-1-4 0,1-3-4 0,4-1-3 15,2-3-4-15,3-2-9 0,5-4 6 0,4-3-8 16,7-4-11-16,2-8-4 0,-1-4-5 0,-3-3-11 16,-3-6-12-16,-5 0-3 0,1 0 0 0,-7 1 0 15,-3 10-10-15,-1 0-5 0,-6 5-26 0,0 3-32 16,-4-1-19-16,-1 6-16 0,-1 3-7 0,-2 1-11 16,-4 5-5-16,2 3-14 0,0 6-23 0,1 3-30 15,4 9-18-15,2 0-29 0,9 0-40 0,1 3-294 16,3 1-640-16,2 0 285 0</inkml:trace>
  <inkml:trace contextRef="#ctx0" brushRef="#br0" timeOffset="7414.6">10893 10644 45 0,'29'-4'386'0,"-11"-3"-8"0,-1 0-3 16,-7 0-5-16,0-1-10 0,-3-2-8 0,-3 5-18 0,-1-2-21 16,0-2-31-16,-3 7-30 0,-4-4-25 0,0 4-27 15,-5 0-23-15,-1 5-16 0,-9 4-17 0,-8 2-15 16,4 6-14-16,0 4-9 0,3 3-7 0,2 0-13 15,6 5-10-15,2-1-7 0,5 3-7 0,6 0-6 16,7 0-4-16,2 2 0 0,8-2-6 0,5 2-4 16,0-3-6-16,4-1-3 0,-5-2-3 0,-2-4-5 15,-3-1-3-15,-6-5-4 0,-4-3 0 0,-5 1 1 16,-2-3-1-16,-8 4 6 0,-6-2 1 0,-13 2-4 16,-8-2-2-16,-16 0 0 0,-6 0-3 0,4-4-37 0,1 1-62 15,13-6-82-15,2-1-100 0,1 1-107 0,2-9-426 16,5 0-863-16,12-2 382 0</inkml:trace>
  <inkml:trace contextRef="#ctx0" brushRef="#br0" timeOffset="7964.41">12672 10657 308 0,'23'-28'546'0,"-3"-4"-15"15,-6 5-18-15,-1-3-17 0,-4 0-5 0,-5 0-21 16,-2 2-33-16,-2 5-26 0,-1 5-36 0,-4 1-34 16,2 1-34-16,0 7-43 0,-4 0-18 0,0 0-30 15,-5 3-29-15,-2 5-24 0,0 2-2 0,-14 7-18 16,1 4-16-16,-5 5-13 0,-1 4-15 0,-9 9-6 16,2 4-11-16,3 1-6 0,1 3-12 0,7 1-5 15,-2 3-5-15,3-2-6 0,6-9-7 0,8 1 2 0,-2-1-8 16,4-2-2-16,4-3 1 0,0-2-7 15,2-8-2-15,6-4-4 0,-1 0 4 0,4-6 1 0,1 3-4 16,4-7 8-16,4-3-10 0,8-7-2 0,11-6 3 16,1-1-4-16,3-6 1 0,6-8 2 0,-1-5-6 15,-1 6 4-15,-13 4-5 0,1 5-3 0,-5-1 8 16,-4 9-1-16,-3 1-3 0,-6 3-1 0,-1 0-6 16,-2 7-5-16,6 0 1 0,-2 4-3 0,4 6 6 0,1 5-4 15,3 5 4-15,-2 1-3 0,1 4 8 16,0 1-3-16,-2 0 0 0,2 2-4 0,2 0-2 15,2 3 7-15,-1-3 0 0,3-3-32 0,4-4-58 0,0 0-69 16,-1-3-99-16,6-5-106 0,2-6-126 16,-1-9-180-16,3-5-356 0,-2-5-1100 0,0-8 488 15</inkml:trace>
  <inkml:trace contextRef="#ctx0" brushRef="#br0" timeOffset="8447.34">15084 10489 168 0,'7'-29'443'0,"-1"9"-12"16,4 2 9-16,-3 4 17 0,-5 2-9 0,-2 7-28 0,4-3-40 15,-4 2-40-15,1 3-36 0,-1-2-36 0,0 5-28 16,0-4-31-16,0 4-21 0,0 0-15 0,-10 13-17 16,-6 0-18-16,-4 6-13 0,-1 3-9 0,-2 1-13 15,0 5-10-15,-2 0-6 0,-7 9-12 0,4 2-7 16,9-9-6-16,-3 10-5 0,8-8-6 0,3 1-3 0,3-1-6 15,6-1-3-15,6 1-3 0,2-4-4 0,8 4-1 16,6-5-4-16,2-3-6 0,6-1 1 16,3-5-3-16,0 2 2 0,-1-6-2 0,1-3-3 0,0 3 0 15,-3-7-3-15,-8 1 0 0,-7-4-4 0,-2-1 0 16,-2-1-6-16,-2 4 0 0,-6-3 1 0,-1 3 0 16,-5-5 0-16,-14 7 2 0,-12 1 0 0,-6-1-2 15,-13 2-10-15,-2 0-15 0,-1-4-20 0,14 0-24 16,2-1-29-16,1-1-30 0,8-2-44 0,9 1-40 15,1-3-45-15,5 0-64 0,0-3-81 0,7-2-404 16,3-1-870-16,7-4 385 0</inkml:trace>
  <inkml:trace contextRef="#ctx0" brushRef="#br0" timeOffset="8619.51">15452 10589 256 0,'46'-27'415'0,"-16"10"-12"0,0 4-3 15,-13 5-10-15,-1-1-24 0,-4 4-31 0,0 2-35 16,-5 1-35-16,0 2-22 0,-1 2-24 0,3 5-19 15,1 3-18-15,-3 5-15 0,-1 1-12 0,-1 3-13 16,-2 4-12-16,-3 8-13 0,-2-2-10 0,-1 3-6 16,-3 2-10-16,0-3-11 0,-2 0-41 0,-2-2-55 15,1-3-67-15,0 1-69 0,-5-1-74 0,1-9-92 16,2-4-400-16,2-6-779 0,-3-2 345 0</inkml:trace>
  <inkml:trace contextRef="#ctx0" brushRef="#br0" timeOffset="8897.79">15728 10236 250 0,'6'-19'512'16,"-3"8"-35"-16,2-1-44 0,-2 3-53 0,-3 0-33 0,-3 5-39 15,-3 0-32-15,-4 3-21 0,-8 3-12 0,-9 7-14 16,-2 2-16-16,-6 6-7 0,3 3-13 0,-7 8-20 16,9-3-15-16,2-2-16 0,4 3-16 0,2 1-8 15,8-1-12-15,5-2-10 0,4 1-8 0,6-8-6 16,8-2-3-16,5-4-11 0,3-3-1 0,12 0-10 0,5-7 0 15,1-6-7-15,3-4-9 0,0-6 2 16,4-11-2-16,-14 1-7 0,4-18-5 0,-5-3-7 16,-6-4-12-16,-6 1-13 0,-7 3-3 0,-4 14-11 0,-4 3-6 15,0 5-19-15,-4 7-23 0,3 3-36 0,-4 4-34 16,1 4-38-16,0 2-12 0,1 7-5 0,3-3-11 16,-9 14-30-16,7 5-35 0,4 8-49 0,5 1-361 15,6 2-733-15,6 15 324 0</inkml:trace>
  <inkml:trace contextRef="#ctx0" brushRef="#br0" timeOffset="9773.19">16450 10628 152 0,'22'-6'438'0,"-8"-5"-35"15,0-3-29-15,-9-3-25 0,-5-2-6 16,-2-7-8-16,-10 1-11 0,-1 1-15 0,-3 2-21 16,-5 4-27-16,-2 1-25 0,-1 2-22 0,-1 8-22 0,-5 1-21 15,-2 6-17-15,0 7-18 0,-1 3-12 0,1 4-14 16,-2 3-9-16,-6 10-9 0,7-6-12 0,0 14-7 15,8-7-5-15,6 1-15 0,5 1 3 0,5-1-4 16,5 2-3-16,4-3-3 0,9-5-3 0,4 1-4 16,5-6 1-16,6-4-1 0,7-4-4 0,1-5-4 15,4-6 1-15,3-6-5 0,-1-1 5 0,12-10 16 16,-13 2 23-16,8-6 17 0,-14-1 21 0,8-9-7 16,-13 6 12-16,1 1 13 0,-4-1 25 0,-3 7 19 15,-7 4 22-15,-3 7-3 0,-4-2-25 0,1 4-22 16,-2 0-20-16,-1 5-21 0,-4 1-8 0,1 13-5 0,-3 6-2 15,-6 14-18-15,-4 20-16 0,-7 27-53 16,-1 4 0-16,-2 2 0 0,-1 4 0 0,-5 5 0 16,1-1 0-16,0 3 0 0,1 6 0 0,0 4 0 0,4 3 0 15,-1-1 0-15,3-10 0 0,3 1 0 16,-2-11 0-16,1 0 0 0,0-11 0 0,2-19 0 0,-2-5 0 16,-4-5 0-16,2-6 0 0,4-18 0 0,4-8 0 15,0-5 0-15,2-5 0 0,-3-7 0 0,0-4 0 16,-10-16 0-16,-5-17 0 0,3-15 0 0,-5-31 0 15,10-6 0-15,3-8 0 0,8-17 0 0,8-7 0 16,5-9 0-16,11-6 0 0,13 0 0 0,-2 1 0 0,10 5 0 16,4 7 0-16,5 14 0 0,4 10 0 0,-2 17 0 15,4 13 0-15,-15 28 0 0,5 2 0 0,1 7 0 16,1 3 0-16,3 7 0 0,-1 3 0 0,5 5 0 16,-12 6 0-16,0 1 0 0,2 7 0 15,-3 0 0-15,3 3 0 0,-7 5 0 0,1 1 0 0,-3 3 0 16,-3 5 0-16,-6 0 0 0,0 3 0 0,-6 5 0 15,-3 0 0-15,-4 2 0 0,1 1 0 0,-6 4 0 16,0-3 0-16,-3 0 0 0,-1 3 0 0,0-4 0 16,-1-3 0-16,1-8 0 0,-1 0 0 0,1-6 0 15,1-3 0-15,-1 1 0 0,1-6 0 0,1 2 0 0,0-1 0 16,-2-4 0-16,14-10 0 0,0-4 0 0,9-5 0 16,0-5 0-16,14-13 0 0,-4-1 0 0,1 1 0 15,-1-1 0-15,-9 13 0 0,0 4 0 0,-2 1 0 16,-4 2 0-16,-4 8 0 0,-4 0 0 0,-1 4 0 15,-1 2 0-15,-3 1 0 0,0-3 0 0,0 2 0 16,-1 4 0-16,-4 0 0 0,9 5 0 0,-4 1 0 16,3 1 0-16,-3 5 0 0,0 2 0 0,0 2 0 15,2 0 0-15,-5 3 0 0,2 5 0 0,1-5 0 0,-1-1 0 16,0-1 0-16,-3-5 0 0,3 0 0 0,-2-3 0 16,1-1 0-16,-2-3 0 0,2-2 0 0,3-3 0 15,-6 0 0-15,22-15 0 0,0-4 0 0,3 0 0 16,3-3 0-16,12-13 0 0,-4-3 0 0,1 1 0 15,4 3 0-15,-11 10 0 0,-3 3 0 0,2 3 0 16,1 5 0-16,-11 5 0 0,0 3 0 0,-2 2 0 16,2 3 0-16,-2 6 0 0,-6 0 0 0,6 6 0 15,-6 5 0-15,2 5 0 0,-3 4 0 0,-6 1 0 16,1 3 0-16,-5 1 0 0,0 1 0 0,-5 2-25 16,1-3-300-16,-3 1-73 0,-2-4-86 0,-2-4-87 0,4-7-494 15,-1-6-1154-15,2-4 511 0</inkml:trace>
  <inkml:trace contextRef="#ctx0" brushRef="#br0" timeOffset="9903.84">17728 10248 321 0,'1'-51'463'0,"3"4"-25"0,0 15-28 15,-3 5-32-15,2 1-26 0,-3 8-17 0,0 2-12 16,1 4-16-16,-2 4-30 0,2 2-32 0,-1-2-34 16,0 5-66-16,4-2-101 0,-3 3-104 0,-1 2-111 15,8-2-143-15,-8 2-304 0,19 4-669 0,-9 1 296 16</inkml:trace>
  <inkml:trace contextRef="#ctx0" brushRef="#br0" timeOffset="10274.84">18910 10069 5327 0,'10'-54'158'15,"-4"20"-2"-15,-3 2-17 0,-3 2-32 0,-5 4-6 16,1 9-20-16,-6 2-14 0,0 3-16 0,-7 3-11 15,-3 7-5-15,-11 3-4 0,-1 7-2 0,-1 9-4 16,-13 9 0-16,0 12 0 0,1 7-3 0,-10 22-5 16,11 5 0-16,7 6 1 0,5 3-3 0,9 1 0 0,2 0-1 15,7 1 2-15,5 0-1 0,5 2 3 16,4 1-6-16,2-5-21 0,0-22-38 0,-2 1-54 0,0-3-67 16,0-2-85-16,-4-5-71 0,0-16-63 0,3-8-74 15,-3-9-344-15,-2-10-871 0,2-2 386 0</inkml:trace>
  <inkml:trace contextRef="#ctx0" brushRef="#br0" timeOffset="10570.2">18290 10900 36 0,'2'-57'344'0,"3"0"-10"0,4 3 3 16,2 5-3-16,7 2-18 0,2 5-4 0,-3 9-8 0,6 3-3 15,1 2-13-15,12-7-18 0,6 7-10 0,6 3-25 16,3 6-12-16,4 5-15 0,2 4-11 16,1 3-13-16,3 7-14 0,-1 2-18 0,-4 7-16 15,-1 0-12-15,-18 2-13 0,-2 4-11 0,-3 2-11 0,-5 2-11 16,-4 2-6-16,-3 1-8 0,-5 3-16 0,-4 2-21 15,-5-1-27-15,-6 3-37 0,-3-3-38 0,-3 3-42 16,-4-5-42-16,1 1-30 0,-3-8-25 0,2 0-17 16,-1-5-11-16,1 0-18 0,1-7-10 0,2-2-9 15,3-6 7-15,2-4 1 0,-2-3 21 0,8-8 31 16,1-11 38-16,0-3 39 0,8-14 24 0,1-5 17 16,4-6 8-16,10-28 2 0,1 0 17 0,3 9-7 0,-10 25 56 15,2 5 38-15,3 2 24 0,-10 11 3 0,-1 4-2 16,-2 4-2-16,0 3-5 0,-5 6-2 0,-1 2-7 15,-3 4-30-15,-1 5-45 0,2-3-58 0,-2 5-179 16,-3 0-314-16,-1 3 139 0</inkml:trace>
  <inkml:trace contextRef="#ctx0" brushRef="#br0" timeOffset="11647.81">19618 10167 339 0,'8'2'447'0,"-3"0"-4"0,-1 0-1 0,-1-1 4 16,-3-1-8-16,6 2-20 0,-4 0-30 0,-2-2-43 15,0 0-31-15,5 3-38 0,-5-3-30 0,0 0-24 16,-7 9-27-16,-4 3-19 0,-8 8-17 0,-2 1-18 16,0 4-16-16,-3 3-9 0,-7 9-12 0,3 2-8 15,8-7-12-15,2 11-10 0,1 0-4 0,4 2-6 0,8-8-6 16,0 9-5-16,10 1 1 0,0-11-15 0,7-2 0 16,8 7-2-16,3-10-3 0,4-4-3 0,15 2-1 15,2-7-4-15,4-3 0 0,7-9-3 0,4-6 1 16,1-3-2-16,1-6-2 0,2-5-3 0,-3-9 3 15,-3-1-6-15,-5-5 0 0,4-5 0 0,-9-4 0 16,-2-4 3-16,-7-5-7 0,-6 0 4 0,1-3-4 16,-7 0-5-16,-7 0 4 0,-7 12 8 0,-5-2 10 0,-3 3 4 15,-4 1 5-15,-5 5 9 0,-1 1-12 0,-1 7-3 16,-3 4-1-16,-5 1-3 0,-2 1-9 0,-5 6-1 16,-6 2-2-16,-2 6-8 0,0 5 5 0,-2 5-2 15,-2 6-6-15,-13 9 5 0,6 5-3 0,1 3 2 16,5 5-3-16,6-1 1 0,5 1-4 15,7-7 10-15,7 2-14 0,2-1 6 0,4 1 0 0,3 0 2 16,2-1 4-16,8-3-2 0,0-4-3 0,5-4 5 16,6-5-1-16,-5-4 1 0,3-5 5 0,3-2-3 15,6-6-1-15,5-7 13 0,-4-3-18 0,4-6 6 16,0-7 1-16,5-10-2 0,-1-3 1 0,-3-1 0 16,-1-4 7-16,-4-1-8 0,-6 1-1 0,-7 8 6 0,-2 2 4 15,1 1 16-15,-5 4 17 0,-1 8 18 0,-2 3 5 16,-1 4-6-16,-1 1-7 0,-1 4-15 0,-2 0-6 15,2 1-6-15,-1 3-9 0,-2 2-2 0,0 0-16 16,-2 17 5-16,0-5-2 0,-2 6 1 0,3 2 3 16,-1 8-3-16,2 0-3 0,-2-1 0 0,2 0 0 15,3 1-5-15,1 0 19 0,2-2-15 0,2-1-2 16,1-7 1-16,4 3-8 0,-4-8 14 0,4-1 1 16,-1-5-7-16,7 0-7 0,-1-6 0 0,9-6 0 15,1-2 0-15,5-6 0 0,-1-3 0 0,0-4 0 16,0 1 0-16,0-5 0 0,6-8 0 0,-11 10 0 15,0-2 0-15,-1-2 0 0,-5 0 0 0,1 1 0 16,-3 3 0-16,-5 7 0 0,-1 1 0 0,-8 6 0 16,5-1 0-16,-6 4 0 0,0 0 0 0,1 2 0 0,-5 3 0 15,0 0 0-15,8 13 0 0,-6-2 0 0,1 8 0 16,-2-1 0-16,-1 7 0 0,0 0 0 0,-4 1 0 16,-1 0 0-16,1-1 0 0,3 3 0 0,-3-9 0 15,3 2 0-15,1-4 0 0,-3 0 0 0,2-4 0 16,1-3 0-16,0-2 0 0,0-1 0 0,0-3 0 0,0-1 0 15,0-3 0-15,0 0 0 0,19-10 0 0,-2-4 0 16,10-3 0-16,-3-4 0 0,5-2 0 0,9-9 0 16,-1-2 0-16,-11 11 0 0,4-1 0 0,-6 4 0 15,-1 3 0-15,-9 6 0 0,-1 1 0 0,-3 5 0 16,-1-1 0-16,-1 5 0 0,1 2 0 0,-3 2 0 16,3 2 0-16,-1 5 0 0,3 2 0 0,-6 3 0 15,0 1 0-15,-1 1 0 0,0 4 0 0,-2 2 0 16,1 5 0-16,-3-10 0 0,-3 3 0 0,6-3 0 15,-3 1 0-15,0-2 0 0,1 0 0 0,1-6 0 16,0 0 0-16,-2-4 0 0,2-1 0 0,1-1 0 0,3-4 0 16,5-3 0-16,7-11 0 0,9-3 0 15,3-5 0-15,9-10 0 0,2-2 0 0,-2-4 0 0,-3-8 0 16,0 1 0-16,-3-9 0 0,12-22 0 0,-9 0 0 16,-11 18 0-16,8-27 0 0,-1 4 0 0,2 4 0 15,-14 27 0-15,-3 0 0 0,-3 20 0 0,-3 1 0 16,-3 12 0-16,1 2 0 0,-4 3 0 0,-1 5 0 15,0 1 0-15,-2-2 0 0,-1 5 0 0,-1 2 0 16,-2 17 0-16,-5 0 0 0,0 14 0 0,-9 13 0 16,2 7 0-16,-1 2 0 0,1 1 0 0,-8 25 0 15,11-23 0-15,2 2 0 0,0 0 0 0,1-1 0 16,4-3 0-16,-1 0 0 0,4-2 0 0,-3-3-10 0,4-3-425 16,-1-10-106-16,-2-5-112 0,2-5-439 0,-2-9-1183 15,6-5 523-15</inkml:trace>
  <inkml:trace contextRef="#ctx0" brushRef="#br0" timeOffset="11808.44">21771 10249 487 0,'-10'-25'500'15,"2"8"-35"-15,2 0-45 0,1 3-31 0,1 5-9 16,3-1-19-16,2 0-41 0,8 2-32 0,9 0-32 16,11-1-27-16,10 5-21 0,18-3-23 0,3 4-22 15,3-2-22-15,-2 2-56 0,-5-3-85 0,-17 1-48 0,-7 2-55 16,-6-4-53-16,-9 4-61 0,-13-2-82 0,-6-1-98 15,-5-2-213-15,-20-4-661 0,-9 5 294 0</inkml:trace>
  <inkml:trace contextRef="#ctx0" brushRef="#br0" timeOffset="12266.56">19650 9715 208 0,'-12'-14'359'0,"0"1"-14"0,-6 2-8 16,-1 2-2-16,2 2-33 0,-3 2-15 0,-1 2-22 16,2 3-28-16,-3 3-15 0,3 0-21 0,-1 6-22 15,1 0-4-15,-6 7-23 0,5 1-12 0,1 1-16 16,0 1-11-16,7-1-11 0,2 0-10 0,-3 3-6 0,5-4-10 16,7 0-5-16,-3-1-5 0,7-5-10 15,-1 2 0-15,2-3-5 0,4-3-1 0,2 2 11 16,0-3 8-16,2-6 13 0,7-3 6 0,-1-1-2 15,-2-6-17-15,9-7 3 0,-4-3-4 0,-4-3-5 16,0-4-8-16,-6-3-3 0,-3-1-8 0,-5 2-2 0,-5 2-8 16,1 3-6-16,-7 5-3 0,-5-5-2 0,-5 12-9 15,0 2-3-15,-6 0-12 0,-5 10-22 0,-2 3-27 16,-1 8-42-16,3 4-56 0,-1 2-70 0,1 6-80 16,5 1-99-16,1 3-344 0,7 0-803 0,6 5 355 15</inkml:trace>
  <inkml:trace contextRef="#ctx0" brushRef="#br0" timeOffset="13652.94">23128 10449 5082 0,'9'-10'208'0,"-4"0"40"0,4 2-5 0,-4 0-27 15,-1 3-25-15,0 1-8 0,-1-1-14 0,-1 1-16 16,2 2-15-16,-3 0-12 0,-1 2-12 0,5-6-17 16,-1 5-10-16,-4 1-15 0,1-3-6 0,-1 3-11 0,0 0-7 15,13 8 2-15,-4-1-12 0,5 7 1 0,-1 3-4 16,6 2-9-16,-2 2 0 0,-4 1-4 0,-3-4 17 15,-3-1-22-15,1 3 2 0,-4-1-5 0,-1 0 1 16,0 8-1-16,-3-10 0 0,-1 1-1 0,0-5-7 16,1-1 8-16,0-2-3 0,-1 0 1 0,1-5 5 15,0 0 5-15,0-5-15 0,0 0-22 0,17-25-19 16,3-1-23-16,1-4-10 0,11-14-6 0,3-3-12 16,-1 3-11-16,1 0-13 0,-1 6-16 0,-7 13-17 0,0 1-31 15,-3 5-14-15,2 5-33 0,-1 2-34 16,-7 7-27-16,3 4-15 0,-2 4-9 0,-4 3-5 15,2 3 4-15,-6 3 11 0,3 2 5 0,-3 5 5 16,0 7 4-16,-3-2 3 0,-1 2-16 0,-3 1 5 0,1-1 29 16,-1-1 23-16,-2-7 40 0,0 2 88 0,-1-5 49 15,4 1 29-15,-2-6 43 0,-2-3 33 0,-1 0 45 16,0-1 43-16,1 0 44 0,2-1 31 0,-2 0 45 16,-1-3 40-16,3 1 28 0,-3-3 20 0,4 2 18 15,-4-2-34-15,0 0-32 0,16-7-28 0,1 0-29 16,2-1-6-16,7-3-36 0,-2 1-20 0,5-5-18 15,0 4-19-15,0 0-10 0,-1-3-12 0,0 1-9 16,-2 2-10-16,-7 1-6 0,-1-1-16 0,-2 0 4 16,0-1-20-16,-2 3-1 0,-5 0-3 0,2-4-9 0,-5 3-5 15,2-2-4-15,-7 1 7 0,3 2-16 0,-4 0-6 16,0 3-6-16,-4-2-2 0,1 3-3 0,-4 0-7 16,-3 5 4-16,-2 0-5 0,-3 4 3 0,-4 3-5 15,0 4-2-15,-5 6 1 0,-2 5-1 16,4 1-1-16,3 1 0 0,2 3 3 0,2 2 1 15,6 2-4-15,4-1 2 0,1 1 0 0,9 1 5 16,0 0-4-16,8-2 2 0,5-1 0 0,5-4-5 0,4-5 11 16,7-6-3-16,0 0-1 0,5-10 1 0,1-4-1 0,11-6 0 15,-3-9 2-15,1-7-11 0,0-7 8 0,-6-4-1 16,-1-7 3-16,-5-4-2 0,0-5 4 16,11-29-8-16,-9-2 1 0,-4-5 0 0,-6-4-2 0,-1-1 1 15,-5 4-2-15,-9 28 5 0,0 4 1 0,-5 6 13 16,-3 19 13-16,-4 1 14 0,1 10 6 0,-1 3 7 15,0 4-3-15,0 3-14 0,-2 1-9 0,0 2-9 16,0 5-3-16,0 0 0 0,-13 14-5 0,-5 10 4 16,-3 18-4-16,1 4 3 0,-1 10-12 0,-5 21 6 15,8-19-1-15,2 26 8 0,4-3-6 0,8-24-2 16,3 1-5-16,2 0-27 0,7 2-34 0,7 21-61 16,-3-25-78-16,6 1-90 0,-4-3-88 0,-3-7-91 15,6-3-124-15,-5-19-364 0,-4-8-1032 0,-1-6 457 16</inkml:trace>
  <inkml:trace contextRef="#ctx0" brushRef="#br0" timeOffset="14265.47">24819 10449 270 0,'-4'-29'461'0,"2"3"-34"0,0 6-35 0,1 3-29 16,1 5-15-16,1 2-12 0,2-2-33 0,3 0-32 16,7 2-31-16,11-1-21 0,9 4-25 0,22 2-28 15,3 4-10-15,6 3-20 0,26 4-9 0,-26 1-16 16,3 3-7-16,22 4-13 0,-30-6-7 0,-5 3-10 0,-15-3-9 15,-5-2-5-15,-4 2-4 0,-8-5-9 16,-5 1-3-16,-3-1-5 0,-5-1 3 0,-2-2 3 16,1 3-2-16,-2-3 28 0,-6 0 14 0,5-5-8 0,-5 5-12 15,-6-7-5-15,-4 0-8 0,-2 1-8 16,-7-1-5-16,-9 1-4 0,-8 2-4 0,-1 2 0 0,-1 2-11 16,1 5 0-16,-2 2-3 0,1 1-1 0,2 5-2 15,2 2-3-15,2 4-4 0,4 0 0 0,3 4 3 16,5 1-2-16,6 1 0 0,5 3-2 0,0 0-1 15,9-3 1-15,0-4 1 0,9 5-2 0,0-9 3 16,1-1 0-16,3-3 0 0,0 1-2 0,3-3 7 16,0-4 0-16,1-6 1 0,2-1-2 0,2-4 0 15,0-2 2-15,-2-3-1 0,5-5 1 0,-2-3 8 16,-1-3 7-16,-1-1 5 0,-4 1 9 0,-2 5 11 0,-2 3 17 16,-6 0 15-16,1 3 10 0,-2 1-1 0,-1 1-3 15,0 4-18-15,0-3-10 0,-2 3 1 0,0-1-24 16,-2 4-5-16,4-2-8 0,-4 2-1 0,5 9-1 15,-1 0-2-15,-1 1-5 0,-1 3-1 0,8 5 0 16,-2 0-5-16,1-2 4 0,5 1 1 0,0-2-5 16,8 2 3-16,3-5-1 0,0-5 12 0,7-2-22 15,3-8 7-15,2-6 1 0,13-6-1 0,0-7 3 16,-4-2-10-16,-4-9 13 0,-2-1-6 0,-2-8 8 0,-2-6-10 16,1-27-4-16,-14 19-2 0,8-28-1 15,-6-1-2-15,-3-2-1 0,-3 4 6 0,-6 26-1 16,2 4-5-16,-7 7 9 0,0 17 30 0,-3 2 5 15,-1 11 6-15,-3 5-5 0,-1 1-1 0,0 3-22 16,0 1-11-16,1 5 7 0,-1 1-3 0,-6 12-4 16,-4 11 1-16,-2 10 4 0,-6 15 11 0,4 10-12 0,-4 23-20 15,0 0 11-15,4 0-38 0,3-21-46 0,-2 24-60 16,0-5-78-16,4-22-84 0,-2-1-78 0,-3 23-75 16,2-26-95-16,-3 3-414 0,2-7-1042 0,2-14 461 15</inkml:trace>
  <inkml:trace contextRef="#ctx0" brushRef="#br0" timeOffset="14581.73">26002 10741 252 0,'5'-30'367'0,"3"-4"7"16,5-14-19-16,2-1 25 0,-1 5-8 0,-1 10-17 16,5-11-3-16,3 0-9 0,4 5-15 0,-4 8-17 0,11-3-22 15,-4 11-21-15,13-1-22 0,9 4-19 0,0 5-17 16,2 7-21-16,3 5-14 0,3 5-18 0,-1 6-18 16,-2 5-14-16,0 7-12 0,-5 4-16 15,-6 2-6-15,-12-4-11 0,-2 5-10 0,-7 0-3 16,-8 3-11-16,-3 1-27 0,-7-1-31 0,-6 2-33 0,-7-1-38 15,-7-2-51-15,-6-1-43 0,-2-1-33 0,-5-5-18 16,1-4-8-16,2-6-11 0,-1 1-24 0,7-9-12 16,1-6-20-16,5-1-23 0,2-9-22 0,-1-3 5 15,3-11 36-15,2 0 58 0,-1-8 68 0,8-16 36 16,4-5 10-16,7-29 40 0,6 0 26 0,2 3 17 0,11 0 34 16,-7 28 33-16,1-1 33 0,4 9 22 0,0 2 12 15,-5 15 4-15,-4 3-3 0,-1 4-3 0,0 3-10 16,-6 4-9-16,-2 2-13 0,-4 4-13 0,1 4-26 15,-1 3-30-15,1 4-37 0,0 1-50 0,1 4-64 16,-1 3-88-16,1 8-150 0,0 0-433 0,-1 7 192 16</inkml:trace>
  <inkml:trace contextRef="#ctx0" brushRef="#br0" timeOffset="16092.24">27084 10228 3490 0,'13'13'371'0,"-8"-1"-50"0,-1-5-65 0,1 0-32 0,-1-2-23 15,-1 0-17-15,-1-1-20 0,2 0-24 16,-3-2-26-16,2 1-10 0,-3-3-8 0,2 6-15 15,0-5-9-15,-2-1-11 0,-3 9-3 0,-2-1-5 0,-4 2-7 16,0 6-4-16,-9 5-2 0,2 2-5 16,0 1-3-16,2 0-2 0,-4 0-3 0,6 1 1 15,1 1-6-15,2-2-2 0,4-5-14 0,3-2-16 0,0-5-13 16,4 1-4-16,-1-3-3 0,2-2 7 0,0-4 0 16,5-1-1-16,2-6-5 0,6-5 6 0,0-2 1 15,-2-7 3-15,4-5-1 0,-1-4 4 0,-2-3 4 16,-1-2 11-16,0-3 10 0,-1-12 14 0,0 10 8 15,-2 2 14-15,0 0 7 0,1-2 11 0,1 7 12 16,2-4 3-16,0 1 6 0,2 6-6 0,1-1-4 16,1 4-6-16,0 2-7 0,2 4-5 0,-2 6-7 0,0 2-12 15,2 1-1-15,6 4-5 0,3 7 4 0,0 4-15 16,-1 4-3-16,-1 7-2 0,0 4-4 0,-2 1 3 16,-7 5 0-16,-2 0-5 0,-4 5-3 0,-2-1 3 15,-6 3-6-15,-4-4 0 0,-1 3 4 16,-5-2-4-16,-1-1-4 0,-2 0 5 0,-1-6-4 15,3-5 2-15,2-3-7 0,0-5 3 0,-1-3-3 0,3 0 6 16,-1-4 5-16,2 0 7 0,1-3-7 0,0-2 11 16,12-9-13-16,1-3-2 0,6-8-1 0,4-3 4 15,2-4-4-15,9-11 3 0,-2 2-4 0,-5 10 4 16,-1 0-2-16,-4 6 0 0,-1 1 0 0,-7 5 1 16,0 3-4-16,-6 4-2 0,-1 3-3 0,-3-3-1 0,3 3-3 15,-5 3-7-15,-2 1 2 0,6 6 3 0,-2 2 0 16,-4 4 2-16,-2 3 1 0,0 2 5 0,-4 3-4 15,0 6 7-15,1-1-4 0,0 0 0 0,-3 0 1 16,4-7-2-16,0-2 3 0,3 0 4 0,0-5-2 16,1-1 2-16,1-3 6 0,4-1 5 0,1-3 0 15,5-1 0-15,8-6-1 0,10-2 0 0,3-5-4 16,3-4 4-16,9-9 5 0,2 0 1 0,-1-6 0 16,-3-3 0-16,4-2 0 0,0-5-3 0,0-5-3 15,18-16 2-15,-19 17-1 0,-4 3-4 0,-4 2 1 16,-10 12 3-16,-6 4 8 0,-2 5 18 0,-6 4 16 15,-5 6-7-15,2 0-15 0,-5 2-6 0,-1 3-9 16,-4-1-1-16,0 4 1 0,0 0-9 0,-9 24 4 16,-5-4 1-16,0 8 2 0,-4 3-7 0,-5 11-1 0,0 4-17 15,1 2-29-15,5 0-23 0,1 1-25 0,1 1-32 16,2 1-30-16,3 0-35 0,-3-5-34 0,4-11-13 16,4 0-14-16,-4-5 5 0,4-1 15 0,0-10 16 15,1-2 13-15,0-5 12 0,0-3 22 0,-1-4 26 16,4-2 9-16,-3-2 15 0,4-1 16 0,-11-6 26 15,4 2 26-15,-3-4 30 0,2 0 21 0,-1-1 23 16,2-3 20-16,-2 3 16 0,3 0 16 0,-1 0 28 0,2 1 2 16,2 2 15-16,-2-1 3 0,3 1-1 15,1-1-10-15,1 2-10 0,1 0-5 0,1-2-16 0,5 2-11 16,2-4-8-16,5 2-7 0,6-1-6 0,8-4-4 16,3 2-5-16,2-2-3 0,6 0-5 0,8-9 5 15,-2-2 18-15,0 0 16 0,-2-5 7 16,-3-4 5-16,-1-4 9 0,-5-6-2 0,0-7-6 15,-4-6-3-15,12-25-8 0,-2-5-6 0,-11 5-7 0,-2 3-6 16,-9 18-1-16,3-20-8 0,-12 26 13 0,-1 7 16 16,0 14 19-16,-7 5 11 0,3 9-2 0,-4 5-13 15,2-1-14-15,-2 8-10 0,0-2-19 0,-2 8-4 16,2 0-1-16,-14 18-38 0,-2 7-10 0,-10 16 0 16,-1 4 0-16,2 7 0 0,-7 24 0 0,10-19 0 0,-5 25 0 15,4 3 0-15,0 2 0 0,4-3 0 0,0-4 0 16,7-19 0-16,1-3 0 0,4-3 0 15,4-5 0-15,4-14 0 0,0-5 0 0,4-2 0 0,-1-11 0 16,1-1 0-16,2-4 0 0,2-7 0 0,2-2 0 16,8-4 0-16,0-5 0 0,13-8 0 0,0-4 0 15,8-11 0-15,-2-5 0 0,2-4 0 0,-2-2 0 16,-5-2 0-16,2 0 0 0,-2 0 0 16,-9 13 0-16,-3 5 0 0,-3 4 0 0,-6 6 0 0,-4 4 0 15,1 1 0-15,-4 1 0 0,0 2 0 0,0 3 0 16,-1 2 0-16,0 5 0 0,-1 7 0 0,1 2 0 15,-2 13 0-15,3 2 0 0,-5 3 0 0,0 0 0 16,0-2 0-16,0 2 0 0,-1 0 0 0,-3-1 0 16,4-2 0-16,0-3 0 0,0-6 0 0,0-3 0 0,0-2 0 15,1-6 0-15,2 1 0 0,-2-3 0 0,-1-1 0 16,5-2 0-16,4-5 0 0,0-2 0 0,10-6 0 16,7-1 0-16,1-6 0 0,0-4 0 0,1 2 0 15,1-5 0-15,-3 2 0 0,-1-1 0 0,-2 2 0 16,-2 4 0-16,-6 6 0 0,-2-2 0 0,-4 4 0 0,-2 3 0 15,0 1 0-15,-2-1 0 0,-1 3 0 16,1 1 0-16,-5 1 0 0,7 5 0 0,-5 3 0 0,0 1 0 16,-2 6 0-16,-1-1 0 0,0 3 0 0,-2 1 0 15,-1 1 0-15,-1-2 0 0,3 2 0 0,1-1 0 16,-1-1 0-16,2-1 0 0,2-3 0 0,1-2 0 16,4-1 0-16,0-3 0 0,2-3 0 0,5-1 0 15,6-1 0-15,1-7 0 0,11-4 0 16,0 0 0-16,3-5 0 0,-3-1 0 0,0-8 0 0,8-6 0 15,0 0 0-15,-4-4 0 0,-2-5 0 0,0-3 0 16,0 2 0-16,-2 1 0 0,-8 11 0 0,-1 6 0 16,-8 7 0-16,-4 4 0 0,-5 3 0 0,4-1 0 15,-2 1 0-15,-4 7 0 0,-4 0 0 0,6 12 0 0,-4 8 0 16,-5 11 0-16,-2 18 0 0,-3 4 0 0,-6 2 0 16,-4 23 0-16,-3 3 0 0,5-24 0 0,-4 23 0 15,-3 2 0-15,9-24 0 0,-5 26 0 0,5-26 0 16,-6 23 0-16,8-28 0 0,-4-2 0 0,7-1 0 15,-5-6 0-15,5-10 0 0,2-4 0 0,0-3 0 16,2-12-97-16,1-7-346 0,4-1-48 0,-1-4-61 16,1-3-76-16,6-12-369 0,3-5-1080 0,4-12 478 15</inkml:trace>
  <inkml:trace contextRef="#ctx0" brushRef="#br0" timeOffset="16300.67">30147 10760 563 0,'21'-57'259'0,"7"-20"26"0,-11 23 19 15,-1 4 22-15,0 2 7 0,-3 2 12 0,0 0 13 16,-3 11 18-16,-1-11 0 0,0 13 7 0,-1 1 5 15,2 2-5-15,3 0-21 0,2 1-23 0,1 3-25 16,0 1-28-16,4 6-28 0,3-1-29 0,2 6-30 16,4 6-15-16,3 4-20 0,4 5-17 0,0 7-14 15,1 4-14-15,-1 5-15 0,-6 3-13 0,-4 2-13 0,-3 4-4 16,-3 4-12-16,-7 0-14 0,-4-3-30 0,-8 5-25 16,-6-3-21-16,-9-3-23 0,-4 1-31 0,-10-4-42 15,-15 5-50-15,-6-9-64 0,-6-5-63 0,-5-3-65 16,0-4-61-16,-4-10-88 0,0-5-415 0,2-7-1006 15,3-8 445-15</inkml:trace>
  <inkml:trace contextRef="#ctx0" brushRef="#br0" timeOffset="16425.39">29745 9634 5579 0,'2'-12'122'0,"2"4"-72"0,0-2-4 0,0 0-18 0,-1 3 3 15,-2 2-8-15,1-1-9 0,3-2-39 0,-2 1-74 16,-1 1-129-16,2 0-186 0,-2 0-441 15,0 0-925-15,-1 0 409 0</inkml:trace>
  <inkml:trace contextRef="#ctx0" brushRef="#br0" timeOffset="18135.93">8256 12080 3514 0,'-4'-32'174'0,"-3"-1"18"0,5 6 34 0,-2 9-15 0,3 2-34 15,-2 6-42-15,3 1-31 0,-1 4-32 0,2 0-19 16,-1 5-4-16,0 0-1 0,-14 22 2 0,0 4-7 16,-3 6 1-16,-4 18 2 0,-4 4 1 0,-8 28 5 15,1-2 1-15,-2-4-2 0,8-20 1 0,-7 28-6 16,7-28-1-16,2 0 4 0,2-4-4 0,3-3-6 0,6-15-1 15,1-3-4-15,4-7-4 0,2-7 0 0,2-5 15 16,0-2 54-16,2-3 67 0,2-4 39 16,0-3-11-16,0 0-17 0,22-17-15 0,3-7-15 0,9-13-18 15,2-6-17-15,6 1-18 0,-1-4 1 0,4 1-6 16,-3 5-14-16,1 4-4 0,6 0-13 16,-4 10-2-16,-10 11-8 0,2 1-5 0,1 7-9 0,-3 2-6 15,1 7-2-15,1 2-5 0,-6 2-4 16,-3 7 0-16,-1 3-5 0,-5 4-1 0,-3 3-4 0,-4 6 6 15,-4 0-3-15,-3-1 2 0,-7 2-7 0,-2 4 1 16,-7-5 2-16,-3 3-4 0,-2 0 1 0,-6-2 2 16,-6 0-3-16,1 0 2 0,-1-5-1 0,-2-3 1 15,2-5 21-15,8-5 1 0,-1-2-18 0,6-5 5 16,1-1 0-16,-1-3 0 0,2-2-12 0,4-3-3 16,-2-4 0-16,3-1 0 0,2-1 0 0,3 0 0 0,3-2 0 15,1-2 0-15,1 3 0 0,5-1 0 0,4 0 0 16,3 3 0-16,2 4 0 0,3 1 0 0,7 3 0 15,4 2 0-15,1 6 0 0,2-1 0 0,-1 5 0 16,15 5 0-16,-14-6-3 0,12 5-6 0,-9-5 8 16,-2 6-4-16,-4-4 3 0,7-1-1 0,-6 0 6 15,-2-6-3-15,1 2 3 0,-1-2 0 0,0-3 1 16,3-4 1-16,-5-3 0 0,1-3-5 0,0-2 0 0,-2-5 0 16,-2-3 0-16,-2-1 0 0,0-5 0 15,-6-2 0-15,-1-4 0 0,1-13 0 0,-8-3 0 16,0 0 0-16,-7-2 0 0,-3 13 0 0,-1-1 0 15,-4 2 0-15,-1 2 0 0,0 7-6 0,-2 1 0 0,1 10-7 16,0 3 4-16,-3 3-2 0,0 2-6 0,-4 3 4 16,0 6-2-16,-1 1-1 0,0 9 0 0,-9 6 3 15,5 5 3-15,-2 6 1 0,3 0-3 0,6 4 6 16,0 0-3-16,5 2 3 0,1 10-2 0,6-12 0 16,7 0-1-16,3-4 4 0,4 1 0 0,6-5 6 15,3-2-1-15,7-4 5 0,5-6 3 0,1-4-6 16,18-8 1-16,1-3 28 0,0-5-24 0,3-11-2 15,-3-2 4-15,-4-5-7 0,0-8 1 0,-5-4 2 16,-2-6 4-16,-7-8-7 0,12-22 1 0,-9-1-2 16,-14 17-5-16,5-29 0 0,-7-1 5 0,-7 30 0 0,-3-2-3 15,-3 4 1-15,-2 6-5 0,-7 14 3 0,-1 5-2 16,0 9 7-16,0 5-6 0,-2 4-5 0,0 0-5 16,0 8 1-16,-2 3 0 0,2 0 1 0,-13 18-2 15,-3 6 1-15,0 5 1 0,-7 14 1 16,0 4 1-16,4 5 4 0,-2 5 1 0,-2 22 2 0,10-22 4 15,-4 23-6-15,8-22 4 0,2 0-4 0,0-2 1 16,7-1 4-16,2-4-4 0,7-7 3 0,-3-13-1 16,6 1-1-16,-1-9 2 0,2 0 9 0,1-9 3 0,4-6 2 15,0-2-2-15,3-8 1 0,8-4 0 16,0-5-2-16,2-6 4 0,1-4-3 0,6-13-2 16,-2-4 2-16,-3-4-3 0,-1-2-2 0,-2-3 25 0,-2 0-21 15,1 0-9-15,-5 2 2 0,-7 17-5 0,-2 0 27 16,-4 12-24-16,-2 3-9 0,-3 3-2 0,-1 3-9 15,-1 1 2-15,0 5 4 0,-4 1-3 0,5 9-1 16,-4 2 4-16,0 6-2 0,-1 9 5 0,-1 3 0 16,-2 3 1-16,1 2 4 0,-1 0-1 0,1-1-2 15,-1 0 2-15,2 2-1 0,0-1 6 0,2-3-2 16,1-2 0-16,1 0 20 0,2-3-20 0,0-2-3 16,0-8 4-16,2-2-3 0,-2-4 10 0,1-2 0 15,2-2 3-15,3-3 2 0,2-5 3 0,10-4-4 16,9-6 0-16,-1-2-2 0,2-6-3 0,8-9 7 15,-2-4-8-15,-1-1 6 0,0-4-7 0,-6-2 3 16,1-1 4-16,-11 12-5 0,1 2-2 0,-3 4 1 16,-1 3 3-16,-7 6-1 0,-2 6 1 0,-3-1 10 0,-1 2-28 15,-1 2-1-15,1 7-4 0,-6-2 6 0,12 11-2 16,-6 5 3-16,1 3 1 0,-5 10 1 0,3 1 5 16,-5-1-5-16,4 2 0 0,-4 2 2 0,4-1 6 15,-3-3-7-15,3 2 5 0,0-3 0 0,4-1 2 16,-2-9 0-16,3-1 0 0,4-1 11 0,-1-5 2 15,0-4 22-15,7-4-16 0,1-4-3 0,8-4-5 16,1-9 1-16,3-1 3 0,-4-7-3 0,8-12-4 16,-3-4-15-16,-7-6-31 0,-5-6-33 0,-4-4-50 0,-10-3-49 15,-5-2-65-15,-5-26-63 0,-6 30-57 0,-11 1-42 16,-7 6-51-16,-10 2-59 0,-27-14-397 16,10 28-977-16,-30-9 433 0</inkml:trace>
  <inkml:trace contextRef="#ctx0" brushRef="#br0" timeOffset="18253.22">9560 12094 263 0,'22'7'331'0,"18"-1"-30"15,23 2-39-15,31-4-50 0,7 3-52 0,6-10-51 16,4 0-67-16,8-3-95 0,2-3-219 0,2-3-294 16,-8 1 131-16</inkml:trace>
  <inkml:trace contextRef="#ctx0" brushRef="#br0" timeOffset="19183.08">11995 12605 5129 0,'24'-16'331'0,"-3"-1"-98"0,1 4-70 0,-4 2-10 16,-9 5 23-16,1-1 19 0,-1 2 8 0,-4 1 0 15,2 0-18-15,-5 0 2 0,2 1-1 0,1 1-1 0,-1-1-4 16,-4 3-6-16,5-4-22 0,-1 2-17 0,0-1-119 15,1-2-17-15,1 1 0 0,3-1 0 16,2-3 0-16,4 1 0 0,2-2 0 0,2 1 0 0,1-1 0 16,4-3 0-16,-4 3 0 0,-4-2 0 0,-1-1 0 15,-2 0 0-15,0-1 0 0,-4-3 0 0,-5 3 0 16,1-1 0-16,-5 2 0 0,0-2 0 0,-4 2 0 16,-2 2 0-16,-3 0 0 0,-8 4 0 0,-1 0 0 0,-1 6 0 15,-9 3 0-15,-3 6 0 0,1 3 0 16,-1 5 0-16,4 4 0 0,0 4 0 0,5 2 0 15,2 3 0-15,1 0 0 0,6 4 0 0,4-1 0 16,3 4 0-16,5-4 0 0,2 0 0 0,10 0 0 0,2-3 0 16,8-1 0-16,4-3 0 0,3-3 0 0,3-2 0 15,3-4 0-15,3-6 0 0,3-3 0 0,-2-3 0 16,2-5 0-16,1-2 0 0,-3-6 0 0,12-4 0 16,-1-5 0-16,-15-2 0 0,-3-2 0 0,-2-4 0 15,3-10 0-15,-10 5 0 0,0-12 0 0,-6 8 0 16,-6-11 0-16,-4 13 0 0,1-2 0 0,-7 3 0 0,0 4 0 15,-5 10 0-15,3-2 0 0,-1 6 0 16,-1 4 0-16,0 4 0 0,-1 0 0 0,-1 7 0 16,-6 4 0-16,-1 4 0 0,-7 7 0 0,3 5 0 0,0 6 0 15,2-1 0-15,4 4 0 0,2 2 0 0,0-1 0 16,4 2 0-16,5 0 0 0,9-2 0 0,0-1 0 16,4-2 0-16,6-6 0 0,3-2 0 0,0-3 0 15,6-2 0-15,0-4 0 0,5-8 0 16,1-3 0-16,2-4 0 0,1-4 0 0,13-8 0 0,-13 1 0 15,9-7 0-15,-4-6 0 0,-1 2 0 0,-13 0 0 16,-1-1 0-16,-2 0 0 0,-3-2 0 0,-1 3 0 0,-5 3 0 16,-4 7 0-16,-4 6 0 0,-1-3 0 15,-2 5 0-15,-1-1 0 0,0 6 0 0,-1-1 0 0,-1-1 0 16,-2 4 0-16,0 0 0 0,1 11 0 0,-2 1 0 16,0 1 0-16,-2 4 0 0,-2 2 0 0,1 1 0 15,-1-1 0-15,0-2 0 0,4 2 0 0,0-3 0 16,-2-4 0-16,3 0 0 0,0-4 0 0,0 0 0 15,0-3 0-15,0-1 0 0,0-1 0 0,0-3 0 0,15-7 0 16,1-3 0-16,9-9 0 0,2-1 0 16,1-2 0-16,13-5 0 0,-10 9 0 0,-2-4 0 15,1 6 0-15,-2-1 0 0,-2 4 0 0,1 1 0 0,-6 7 0 16,-1 1 0-16,-1 3 0 0,3 3 0 16,-3 1 0-16,-1 7 0 0,6 4 0 0,-8 0 0 15,1 5 0-15,3 2 0 0,-4 1 0 0,-3 1 0 16,1 1-9-16,-1 3-332 0,1-3-87 0,-2 1-104 15,-1-3-156-15,2-4-345 0,-3-3-1117 0,4-2 494 0</inkml:trace>
  <inkml:trace contextRef="#ctx0" brushRef="#br0" timeOffset="20785.72">15892 12455 183 0,'7'-2'378'15,"1"-8"13"-15,-1 4 8 0,-1-1-2 16,2-4-2-16,-3 0 6 0,0 0-3 0,-1-4-9 16,0 1-13-16,-2-3-7 0,0-2-14 0,-2 2-9 0,-2 1-18 15,1 4-18-15,-2 0-18 0,-1 1-21 0,1 2-30 16,-1 1-22-16,0 2-23 0,-6 2-27 0,-4 2-27 15,-8 3 0-15,-7 8-19 0,-6 5-1 0,-12 8-20 16,1 5-10-16,1 6-14 0,4 1 1 0,0 2-19 16,4-1-15-16,4 6-2 0,6-1 1 0,9-8-5 15,4-2-5-15,4 3-3 0,4-1-2 0,4-3-4 16,5 0-1-16,6-4 0 0,4-4-5 16,3-2 4-16,7-3-3 0,3-4 2 0,4-6 1 0,6-3-20 15,5-4-3-15,9-6 0 0,0-3 0 0,-12-3 0 16,9-7 0-16,-3-2 0 0,-12 1 0 0,9-10 0 15,-4-4 0-15,-4-3 0 0,-4 0 0 0,-7 8 0 0,-1 3 0 16,-2 0 0-16,-5 5 0 0,-4 8 0 0,-4 4 0 16,1 1 0-16,-3 3 0 0,-1-1 0 0,1 3 0 15,1 2 0-15,-2-2 0 0,-3 4 0 0,6 6 0 16,-1 2 0-16,1 3 0 0,3 6 0 0,3 4 0 16,2 4 0-16,3 1 0 0,-3-1 0 0,5 2 0 15,4 0 0-15,1 1 0 0,2-5 0 0,6-1 0 0,2-2 0 16,11 2 0-16,-13-9 0 0,5-1 0 15,1-3 0-15,-1-7 0 0,-1 0 0 0,4-6 0 16,-2-3 0-16,1-5 0 0,-4-3 0 0,-3-4 0 0,0-1 0 16,-5-4 0-16,0 0 0 0,-7-5 0 0,-3 1 0 15,-3-2-9-15,-6 3-3 0,-3-3 3 0,-3 8 0 16,-3-6-3-16,0 10 6 0,-2 7-7 16,-2 0 2-16,0 3-3 0,-1 5-6 0,-6-1 1 15,2 6-6-15,-9 5 9 0,-3 0 4 0,-3 9-3 0,-2 5 2 16,0 2 3-16,1 4 3 0,3 1-4 0,2 1 6 15,3-1-3-15,1 1-1 0,3-1 0 0,1-3 1 16,8-6 0-16,1-2 1 0,4-6 1 0,0 1 7 16,3-3-3-16,-1-4 6 0,6-3 6 0,2-2-1 0,8-7 2 15,9-5-6-15,1-9 2 0,-4-4-2 0,11-16-2 16,-6 0 9-16,-1-8-7 0,-1-1-4 0,5-26 2 16,-12 19-2-16,9-25 2 0,-6 1-5 0,-4-5 9 15,1 3-4-15,-6 3-4 0,-2 25-1 0,-5 2 2 16,2 5 3-16,-2 17 1 0,-4 12 0 0,-1 2-3 15,-1 3-7-15,4 5-5 0,-5 1-1 0,3 5-1 0,-3 3 1 16,0 0 1-16,-8 30 2 0,-1 2 3 16,0 14-5-16,2 9-1 0,-5 0-7 0,5 2 19 15,-4 4-1-15,0 23-3 0,7 3 2 0,0-4 4 0,5-24-1 16,5 22-2-16,-6-24 1 0,12 1-8 16,-3-6 8-16,2-3 0 0,5-3 5 0,-6-18 1 15,7-2 0-15,-3-4 0 0,-1-8 3 0,1-4 0 16,1-3 21-16,6-4-14 0,0-8 1 0,6-7-4 0,4-5-1 15,-1-6 2-15,9-10 11 0,-6-8 8 0,0-2 2 16,-3 0-1-16,-3-1 8 0,-2-5-11 0,-1 2-31 16,-7 2 0-16,-3 14 0 0,-4-1 0 0,-1 6 0 15,0 10 0-15,-5 3 0 0,-3 4 0 0,2 2 0 16,-2 1 0-16,2 2 0 0,-3 4 0 0,0 0 0 16,-4 14 0-16,-3 2 0 0,2 10 0 0,0 2 0 0,0 3 0 15,1 0 0-15,0 3 0 0,3 0 0 0,1 0 0 16,4 3 0-16,-3-8 0 0,8 0 0 15,-1-3 0-15,-3-6 0 0,0-4 0 0,4-1 0 0,-1-5 0 16,-1-3 0-16,4-1 0 0,1-4 0 0,1-3 0 16,7-4 0-16,7-7 0 0,0-2 0 0,4-9 0 15,-2 1 0-15,12-8 0 0,-6-4 0 0,-10 8 0 16,8-8 0-16,-8 7 0 0,-3 3 0 0,-1 2 0 16,-2 3 0-16,-3 6 0 0,-6 4 0 0,-4 2 0 15,3-1 0-15,-5 3 0 0,1 2 0 0,0 3 0 16,-5 0 0-16,13 12 0 0,-8-1 0 0,3 3 0 15,-1 3 0-15,-3 2 0 0,1 6 0 0,1 1 0 0,-3-2 0 16,1 2 0-16,0-6 0 0,1-2 0 0,0 0 0 16,-1-3 0-16,1-3 0 0,-1-1 0 0,1-2 0 15,-1-1 0-15,2-2 0 0,2-3 0 0,1-2 0 16,6-2 0-16,2-4 0 0,7-6 0 0,3-2 0 16,0-2 0-16,1-1 0 0,-3-4 0 0,1 1 0 15,1-2 0-15,-3 0 0 0,2-1 0 0,-6 3 0 16,2 5 0-16,-7 1 0 0,-4 5 0 0,-1 0 0 0,-4 5 0 15,1-1 0-15,-2-1 0 0,0 4 0 16,-5 1 0-16,9 8 0 0,-4 0 0 0,-3 2 0 0,0 6 0 16,-1 0 0-16,-1 4 0 0,-1-1 0 0,1 7 0 15,0-3 0-15,0-2 0 0,0-3 0 16,1 1 0-16,-1-2 0 0,1-3 0 0,2-4 0 16,-1 0 0-16,2-1 0 0,-1-4 0 0,4-1 0 15,4-1 0-15,1-5 0 0,8-4 0 0,6-5 0 0,4-3 0 16,-1-2 0-16,0-6 0 0,2 1 0 0,10-10 0 15,-4-1 0-15,3-1 0 0,-11 12 0 0,3-4 0 16,-3 4 0-16,0 4 0 0,-1 1 0 0,-10 6 0 0,-1 3 0 16,0 0 0-16,1 3 0 0,-6 3 0 15,-1 1 0-15,1 5 0 0,-3 2 0 0,1 3 0 0,-1 3 0 16,-3 4 0-16,-1 0 0 0,-1 4 0 0,1-2 0 16,-2 5 0-16,-2-5-195 0,-1-4-150 0,0 2-77 15,-1-5-72-15,-1-4-47 0,0-1-492 0,-2-7-1118 16,4 0 495-16</inkml:trace>
  <inkml:trace contextRef="#ctx0" brushRef="#br0" timeOffset="21387.45">19102 12160 25 0,'5'-57'366'0,"5"2"-12"0,-3 11-10 15,-1 11-10-15,-1 4-11 0,1 5 7 0,-2 9-5 16,-1 3-12-16,-1 2-32 0,1 1-36 0,-1 6-29 16,2 1-23-16,1 3-30 0,3 3-39 0,2 10-44 15,3 1-55-15,6 9-57 0,-2 3-65 0,-1 2-56 16,1 3-50-16,-4 2-41 0,6 9-23 0,-6-11-7 15,-3 1 34-15,0 1 23 0,-1-7 71 0,2 0 63 0,-4-10 53 16,1-1 50-16,-2-1 50 0,-1-2 53 0,-1-7 55 16,1 2 50-16,-2-4 37 0,1 1 33 0,-2 0 21 15,1-2 8-15,1 1 1 0,-2-2-15 0,1-1-20 16,-3-1-22-16,2 6-32 0,-2-6-26 0,3 3-26 16,2 0-26-16,-4 1-18 0,2 2-13 0,-1 1-15 15,2 5-9-15,3 2-10 0,-5 3-15 0,-1-1-4 16,3 2-10-16,-4 2-6 0,0-1-4 0,0-1-11 15,0 0-1-15,0-3-6 0,0-3-2 0,0-1-3 16,0-2-5-16,2 0 3 0,-2-4 1 0,3-1 2 0,2-1-2 16,6-6-2-16,5-4-4 0,10-4-7 0,3-4 18 15,2-2-18-15,-2-2 0 0,3-2-3 0,10-13-4 16,-5 4 1-16,-6 10 11 0,9-11-18 0,-11 11-1 16,-1 0-2-16,-2 3-3 0,-1 3-2 15,-6 7 1-15,-5-1-6 0,-1 4 0 0,0 2-5 16,-4 7 5-16,0 0 0 0,1 4 1 0,-1 6-2 0,0 2 2 15,-1 9-2-15,-3 0 3 0,-1 1 3 0,-3 1-3 16,-2 0 0-16,-2 3-3 0,2-3 4 0,-1 0-1 0,1-1 2 16,2-8 8-16,1 0-5 0,-1-2-2 0,3-5 4 15,0-2 3-15,-2-5 6 0,4 0 2 16,4-3 4-16,2-5-4 0,9-3-1 0,8-9-6 0,1-2 2 16,12-12 0-16,-4 0-1 0,-10 3-3 0,10-11 4 15,-3-5-7-15,0 0 5 0,-1 1-4 0,-2-4 2 16,0 2-3-16,0 8 0 0,-9 12-3 0,-1 2-1 15,-8 8-2-15,-3 1-4 0,-1 5-3 0,-1 4-3 16,-1 3 1-16,1 1 4 0,-3 5-4 16,2 7 2-16,1 6 1 0,0 6 2 0,-5 6 10 0,-4-4-11 15,1 6 2-15,-2-2-10 0,-2 0-40 0,-2-2-55 16,-1-2-97-16,2 1-111 0,-4-4-126 0,7-7-161 16,-3-6-328-16,1-5-1012 0,2-3 448 0</inkml:trace>
  <inkml:trace contextRef="#ctx0" brushRef="#br0" timeOffset="21544.04">20592 11731 242 0,'-3'-29'515'15,"3"10"-28"-15,-1 6-36 0,1 0-42 0,-3 3-38 16,3 4-48-16,-1 0-33 0,1 1-35 0,0 5-25 16,0 0-24-16,0 0-17 0,8 12-38 0,-1 3-61 15,6 8-78-15,0 2-81 0,2 2-82 0,1 2-86 16,2 0-106-16,1 0-228 0,0 3-617 0,3-4 273 0</inkml:trace>
  <inkml:trace contextRef="#ctx0" brushRef="#br0" timeOffset="21808.43">21048 12074 358 0,'6'-1'362'0,"-6"1"-30"16,8-2-28-16,-8 2-27 0,4-2-29 0,-4 2-22 16,0 0-26-16,0 0-16 0,-31 7-18 15,13-3-13-15,2 6-19 0,-1 1-11 0,-4 5-12 0,1 6-8 16,2-1-9-16,8 8-1 0,4 1-9 0,3 4-10 15,7 2-8-15,7 12-6 0,2-16-8 0,6 13-7 16,6-4 2-16,-4-9-6 0,-4-3-1 0,2-1-5 16,-1-5-7-16,-5-2-3 0,-3-6-2 0,-2-6-3 15,-3 0-2-15,0-5 2 0,-3 1 6 0,-2 2 42 16,-3-3 36-16,-9-3 19 0,-6-1-1 0,-10-1-8 16,-4-3-14-16,-2-3-7 0,-1-1-10 0,4 2-5 0,2-2-11 15,2-2-8-15,8 1-38 0,2 0-51 0,6-5-68 16,2 0-83-16,5-3-72 0,4-2-77 15,9-8-100-15,10-2-217 0,3-1-702 0,14-13 311 0</inkml:trace>
  <inkml:trace contextRef="#ctx0" brushRef="#br0" timeOffset="21957.55">21498 11869 3271 0,'36'-14'260'0,"-4"6"-142"0,-2 1-58 0,-11 5-25 16,0 3-9-16,-6 3-10 0,2 5-1 0,-3 4 10 15,-3 6 11-15,1 8 12 0,-2 5 7 0,-7 4 9 16,-1 15 1-16,0-4-3 0,-4 5-1 0,-2 0-4 15,-7 2-3-15,3-3-2 0,-4 0-8 0,-1-3-37 16,-1-2-68-16,-2-1-83 0,-3 0-105 0,5-16-415 0,-2 0-717 16,2-5 318-16</inkml:trace>
  <inkml:trace contextRef="#ctx0" brushRef="#br0" timeOffset="22269.31">21427 12455 3813 0,'3'-38'143'15,"2"-10"-10"-15,-4 13-1 0,7-2 8 0,1 6 40 16,0 0 16-16,1 2 5 0,0 5-9 0,3 0-22 15,1 7-2-15,-1 2-11 0,3 5-11 0,3 1-8 16,7 0-19-16,-3 5-10 0,5 7-12 0,3 0-9 16,2 5-11-16,-2 6-7 0,0 5-9 0,-1 2-6 15,6 11-7-15,-4 4-2 0,-9-7-4 0,5 9-6 16,-11-4-5-16,-2 0-1 0,-2-2-3 0,-4 2-2 16,-4-3-5-16,-1-1-1 0,-2-1-5 0,-4-5 1 15,0-5-1-15,1-7-2 0,-1-1-1 0,0-2 6 16,2-2 2-16,-1-1 41 0,0-3 64 0,1-3 0 0,0 0-18 15,4-16-8-15,3 1-7 0,2-7-4 0,8-5-15 16,2-4-9-16,9-12 13 0,0-3-27 0,0 2-4 16,3 1-7-16,1 4-18 0,1 1-17 0,-8 11-20 15,1 0-29-15,2 4-24 0,-1 2-25 0,0 0-38 16,-5 6-41-16,-7 3-69 0,4 0-69 0,-8 5-80 16,-4 0-84-16,0-1-120 0,-5 3-324 0,-2-3-994 15,-2 1 439-15</inkml:trace>
  <inkml:trace contextRef="#ctx0" brushRef="#br0" timeOffset="23603.62">22923 12245 95 0,'22'-20'513'0,"-6"5"-4"0,-5-1 4 0,1 1-13 16,-6 0-32-16,3-1-28 0,-6 4-32 0,-1 1-34 16,-3 0-36-16,0 2-29 0,1 2-36 0,-3 1-27 15,-3 1-32-15,-2 3-22 0,-5 2-21 0,-6 3-11 16,-9 7-19-16,-4 6-16 0,1-1-12 0,-2 4-12 15,-8 9-8-15,1 5-9 0,11-7-9 0,-3 6-8 16,11-3-7-16,-2 0-4 0,2 0-5 0,6 0-11 16,0-2-3-16,3-4-3 0,4-3-3 0,2-5 2 15,2-6-7-15,0 3 1 0,3-5-2 0,1-2-4 16,0 0 7-16,1-2-5 0,-1-3 0 0,25-8 0 16,1-4-6-16,5-2-2 0,2-3 1 0,12-7-6 15,-2-2 4-15,1 1-5 0,-12 6 1 0,0 1 5 0,-1-2-9 16,-3 6 2-16,-3-1-2 0,-6 9-3 0,-3-3-1 15,-2 3-4-15,-4 5-5 0,2-2 7 0,-2 4-11 16,0 1 6-16,-2 4-4 0,2 1 4 0,-3 4 4 16,0-2-4-16,-2 4 0 0,4 3 7 0,-4-2-6 15,-1-2 1-15,1 0-3 0,-1-2-1 0,2-1 5 16,-2-2 7-16,2-1 2 0,-1-2 6 0,7-3 3 16,7-3-9-16,0-5-2 0,8-4 0 0,3-6 0 0,-2-10-1 15,9-8-8-15,-5-2-4 0,-2-4-6 0,-2-5-2 16,-3-2-5-16,-2-7-1 0,5-26-3 0,-4 2 0 15,-11 21 0-15,6-28 0 0,-5 2 3 0,-4 29 2 16,-3 2 2-16,-3 9 3 0,-2 10 4 0,1 7 13 16,-1 10 1-16,-2 4-7 0,0 2 4 0,2 3-11 15,-2 2 1-15,-2 3 0 0,2 3 1 16,-9 12 1-16,-4 4 1 0,-2 14-2 0,-3 14 8 0,0 4-3 16,-1 5 1-16,5 4 3 0,-1 27-2 0,3-25 1 15,7 25-1-15,4-5 1 0,1-21 2 0,6 1-2 16,2 1 4-16,6-5-1 0,1-7 0 0,2 0 0 15,-3-18 7-15,6-3-7 0,2-4-1 0,1-5 2 0,0-5 6 16,-4-7-1-16,9-3-2 0,-2-7 2 0,7-3-5 16,-6-6-2-16,3-3 6 0,0-5 3 0,-3-4-3 15,5-9 2-15,-8 4-4 0,6-9 3 0,-11 9-3 16,-2 2 1-16,-4 2 3 0,-1 1-3 0,-3 8 20 16,0 3 10-16,-5 4 3 0,1 1-7 0,-3 3-10 15,2 1-3-15,-1 1-10 0,-2 2 0 0,-1 2-2 16,0 0 8-16,1 11-16 0,-3 0 3 0,1 7 1 0,-1 2 4 15,2 8-4-15,-4 2 4 0,3-2-1 16,2 3 4-16,-1-2-7 0,4 1-3 0,-1-1-2 16,4-2-7-16,2-3-3 0,-1-8-1 0,1-2 5 15,6-3 1-15,-1-3 1 0,4-1 0 0,0-6 4 16,0-4-1-16,4-2 3 0,5-6 0 0,-3-3 1 16,-4-1 13-16,3-8-12 0,0-1 4 0,-5-4-1 0,0 3 3 15,-4-5 8-15,4 0-3 0,-4-1 8 0,-2 1 6 16,-1 3 7-16,-3 3 1 0,-1 7 3 0,-3 6 17 15,0 1-4-15,-1 2-16 0,-2 1-7 0,2 2-12 16,-3 2-2-16,0 3 5 0,0 0-7 0,-6 18 5 16,3-2-8-16,-4 3 1 0,-4 8 0 0,3 5-2 0,0-1 9 15,1 2-10-15,-1-1-7 0,4 2-15 16,4-2-9-16,0-1-8 0,0-4-3 0,4-8-4 0,-1-1 0 16,-1-7 1-16,2-1 6 0,-3-5 7 0,3 2 2 15,-1-9-6-15,-3 2-10 0,11-13-3 0,-6 1 1 16,1-7 5-16,0-8 1 0,-4-4-1 0,2-3 10 15,0-1 1-15,0 0 7 0,1 0 1 0,1-1 0 16,-1 0 3-16,4 3 1 0,-1 3 6 0,1 3 9 16,0 3 5-16,-1 5 7 0,-1 5 2 0,2 3-6 15,-4 2 1-15,4 0-1 0,0 5-9 0,1 1 1 16,-1 3 0-16,5 4 9 0,-1 4-11 0,6 1 0 0,2 6-2 16,-1 6-3-16,2 1 8 0,-5 1-6 15,4 3 3-15,-7 3 0 0,4-3 0 0,-5 6-7 16,1-1 7-16,-4-2 2 0,-1-1-3 0,0-2-1 0,-4-6 0 15,-1-4 3-15,0 0 0 0,-1-6 2 0,-2-2 3 16,0-2-2-16,2 0 29 0,2-3 59 0,-1-2-14 16,-4-1-4-16,16-10-10 0,1-3-10 0,4-5 2 15,1-6-13-15,4-2 8 0,7-8-14 0,-9 7-7 16,3-2 4-16,-1 3-13 0,2 1 2 0,-4 2-5 16,0 5-4-16,-3 1 4 0,-6 6-14 0,-1 5-1 15,-5 0-3-15,1 3-3 0,-1 3-3 0,0 3 3 16,0 3-2-16,1 5-9 0,2 5 11 0,-2 6 0 0,0 4 1 15,-3 3-2-15,-3 3 3 0,-3 0-11 16,-1 2-25-16,0-1-42 0,-5-1-42 0,-4 1-70 0,-4-5-83 16,-1 1-83-16,-8-2-105 0,-5 0-148 0,-3-8-329 15,-2-6-1017-15,-7-4 450 0</inkml:trace>
  <inkml:trace contextRef="#ctx0" brushRef="#br0" timeOffset="23769.42">22512 11664 121 0,'-21'-7'360'0,"10"1"-34"0,11 2-32 15,4 1-31-15,15 2-28 0,22 2-39 0,26 2-45 16,36 2-44-16,10 5-34 0,2 4-29 0,6-3-43 16,-1 5-62-16,1-4-135 0,-12-5-123 0,-9 2-347 15,-6-1 154-15</inkml:trace>
  <inkml:trace contextRef="#ctx0" brushRef="#br0" timeOffset="23872.14">24012 11729 113 0,'3'-4'424'16,"-3"-2"-43"-16,0 0-39 0,0 1-29 0,0 0-25 15,1 0-38-15,1-1-60 0,0 1-75 0,0 2-106 16,1-2-112-16,7-2-284 0,2 3-420 0,6 0 186 16</inkml:trace>
  <inkml:trace contextRef="#ctx0" brushRef="#br0" timeOffset="24654.44">26416 12129 554 0,'27'-26'606'0,"-3"1"-40"16,-1 3-8-16,-1 5-15 0,-7 3-17 15,-7 6-38-15,0-1-36 0,-2 4-66 0,-1-1-48 16,-1 2-42-16,-2 4-26 0,-2 0-29 0,-2 12-30 0,-7 5-9 15,-6 5-29-15,-6 2-8 0,1 5-17 0,-10 10-15 16,2 1-15-16,0 6-7 0,3-2-5 0,4-2-15 16,7 4-10-16,4-13-6 0,1 2-12 0,3 1 1 15,3-2-14-15,3-4-3 0,1-4-6 0,1-8-10 16,0-2 3-16,2-7-6 0,3-2 22 0,4-5-18 16,6-6-7-16,9-9-5 0,5-6-1 0,8-13 7 15,1-8-6-15,1-4-2 0,-3-6-5 0,12-26 1 0,-4 6 2 16,-14 19-8-16,14-27-1 0,-2 6-4 0,-14 26 3 15,2-1 1-15,0 5-14 0,-1 5 19 0,-6 12-11 16,-1 2 5-16,0 4-5 0,-3 3 3 0,-8 6-3 16,-1 6 1-16,-1 0-1 0,1 6-8 0,-1 4 0 15,-1 8 3-15,4 9 6 0,-5 9-6 16,4 11 5-16,-8 7-5 0,0 5-1 0,-7 1 0 0,-7 28 1 16,-3 6 8-16,-4 2-5 0,-5 2-5 0,-4 2 5 15,1 1-1-15,-2 0-1 0,-1-2 2 0,-1 5-1 16,5 5 3-16,-3-3 4 0,-2 5 1 0,9-4-15 15,-5-6 7-15,2-3 10 0,2-9-8 0,3-2-2 16,-3 1 14-16,4-28-12 0,4 0 1 0,-1-3 5 0,0 0-4 16,0-5 4-16,1-4-5 0,5-13 8 0,2 0-7 15,-2-13 14-15,6-4-15 0,-1-2 6 16,0-1 3-16,2-2 3 0,0-7 1 0,2 0 0 0,-2-2-5 16,16-15 0-16,7-6-9 0,9-14 0 0,3-10 0 15,1-6 0-15,13-25 0 0,-12-5 0 0,-1 2 0 16,-6-6 0-16,-11-5 0 0,-9-6 0 0,-7 0 0 15,-5 5-13-15,-5-1-15 0,-5 8 15 0,-6 1 4 0,3 28 4 16,-7 1-4-16,4 1-2 0,0 0 4 16,-3 7 3-16,10 12-1 0,4-1 4 0,2 2-2 15,3 2-2-15,6 1-1 0,6 0 1 0,7 3-5 0,7-1-21 16,16-5-17-16,6 5-30 0,9 3-52 16,6 2-55-16,30-5-82 0,0 5-75 0,-28 8-105 15,27-5-113-15,-31 3-436 0,-3 1-1077 0,-1-6 478 0</inkml:trace>
  <inkml:trace contextRef="#ctx0" brushRef="#br0" timeOffset="25342.25">29061 11697 341 0,'-4'-27'435'0,"-2"4"-37"16,-7 8-32-16,-10-2-29 0,-8 6-18 0,-3 5-15 16,-7 4-20-16,-13 7-17 0,-1 8-24 0,-3 5-18 15,2 4-24-15,-2 8-8 0,3 5-18 0,-15 15-11 16,29-10-17-16,-1 5-13 0,3-1-12 0,6 6-11 16,6 0-9-16,2 0-9 0,9 2-11 0,5 1-4 15,8-5-6-15,6-2-3 0,6-11-4 0,6-2 11 0,15 3 16 16,9-5 19-16,10-10 16 0,11-8 8 0,4-9-4 15,26-9-4-15,1-9-9 0,-3-10-7 16,-6-10-6-16,-26 8-6 0,22-26-2 0,-5-4-9 0,-8-7-8 16,-10-5-10-16,-4-12-7 0,-5-4-6 0,-9-10-7 15,-10 0-8-15,-6 3-3 0,-7-1-4 16,-7 10-8-16,-12 31 2 0,-5 1 16 0,-5 5-13 0,-1 16 0 16,-4 3 8-16,0 4-20 0,-6 3-3 0,-2 6-3 15,-4 4-3-15,-4 9-1 0,0 4-1 0,-11 12-3 16,-3 9 0-16,4 6 2 0,5 8-1 0,2 10-2 15,-10 29-1-15,12 5 7 0,6 3-1 0,15 8-4 16,0 0-1-16,13 4 1 0,5 1-1 0,8 5 0 16,8-3 5-16,4 6-5 0,5 3 5 0,2-4-6 15,5-6 0-15,4-7 1 0,-2-6-2 0,-2-7 0 0,1-3 1 16,-11-23-1-16,-5-5 1 0,-1-1-2 0,-9-13-4 16,1-3 2-16,-3-3 0 0,-5-1 1 0,-3-10-3 15,-2 2 5-15,-1-6-4 0,-1-1 1 0,-5-4 6 16,-1-2 1-16,-6-2 1 0,-1-3-4 0,-4-7-18 15,-3-5-28-15,-2-7-28 0,-2-4-40 0,4-5-52 16,-2-12-73-16,10-7-66 0,6-3-70 0,4 2-79 16,7-5-98-16,6-2-340 0,4 3-962 0,13 0 425 15</inkml:trace>
  <inkml:trace contextRef="#ctx0" brushRef="#br0" timeOffset="25868.85">29636 12192 4547 0,'42'-37'276'0,"-5"7"-48"0,-12 10-19 0,-11 7 21 15,-3 1-5-15,-2 6-9 0,-1 0-10 0,-2 1-19 0,1 0-24 16,-4 0-15-16,0 0-14 0,-2 4-18 0,2-3 1 16,-3 4-27-16,0 0-9 0,0 0-13 0,-8 20-3 15,-3-3-6-15,-1 10-9 0,3 3-3 0,-3 4-3 16,-1 13 0-16,0 0-7 0,8 1-2 0,-2 0-4 16,11-12-3-16,0 10 1 0,1-14 0 0,7 2-10 15,-2-5-1-15,3-2 2 0,1-4 1 0,-4-6-3 16,4-2 19-16,0-6-19 0,3 1 2 0,1-7 2 0,3-4-6 15,6-7 7-15,1-3-5 0,2-6-2 0,-5-5 3 16,6-4 16-16,-3 4-25 0,8-24 5 16,-2 3-1-16,-3-1-5 0,-2 2 4 0,2 0-2 15,-4 3-10-15,-8 11 4 0,-2 4-2 0,-6 7 12 16,-1 4 5-16,-1 5-6 0,-4-1-12 0,-1 4-2 16,0 0 0-16,2 2-3 0,-2 3-3 0,-4 0-2 0,5 12 13 15,-3 0-9-15,2 5 3 0,-2 10-1 0,2 2-2 16,-3 0 21-16,1 3-19 0,0-2 4 0,-1 0 0 15,4-1 2-15,3-2-7 0,-3 0 1 0,-1-3 0 16,1-6 0-16,5-2 4 0,-6-6 5 0,4-1-7 16,0-4 0-16,2-1 0 0,3-5 0 0,6-5 0 15,6-6 0-15,2-5 0 0,3-3 0 0,10-14 0 16,-4 0 0-16,-3-4 0 0,-1-1 0 0,-2-6 0 0,0 3 0 16,-5 1 0-16,-4 10 0 0,-3-1 0 0,1 6 0 15,-3 4 0-15,-5 6 0 0,-3 6 0 0,-2 2 0 16,-2 1 0-16,0 2 0 0,1 5 0 0,-5 0 0 15,0 0 0-15,9 17 0 0,-8-2 0 0,2 5 0 16,-4 8 0-16,-1 3 0 0,1-1 0 0,-3 4 0 16,2-1 0-16,-2-1 0 0,0 2-208 0,0-5-84 15,3-3-95-15,-2-1-95 0,2-8-113 0,0-2-444 16,0-6-1123-16,2-2 497 0</inkml:trace>
  <inkml:trace contextRef="#ctx0" brushRef="#br0" timeOffset="26148.53">30818 11719 3435 0,'-2'-55'207'0,"-1"19"4"0,-1 5 9 0,0 2-13 16,3 9 5-16,-3 5-26 0,-1 2-32 0,4 4-32 15,-2 2-31-15,2 0-9 0,-3 6-9 0,-1 1-8 16,5 0-8-16,-21 8-1 0,8 5-5 0,-5 8 1 16,2 4-13-16,-1 1-1 0,4 3-5 0,4-3-3 15,8 3 0-15,4-1-2 0,2-3-2 0,3-5-2 16,1-3-1-16,6-5 0 0,-2-1 0 0,1-5 0 15,-1-4 1-15,1-4-1 0,1-5-2 0,3-3-5 0,-2-4 2 16,0-8-5-16,-3-3-3 0,-3-2-1 16,-1 0-1-16,-5 9-1 0,-3 0 0 0,1 1-18 15,-5 2-17-15,0 7-21 0,1 0-26 0,-2 4-27 16,-1 1-23-16,5 3-28 0,-10 7-25 0,5 3-37 16,1 7-34-16,1 8-44 0,6 0-50 0,2 3-350 15,5 4-751-15,5 1 332 0</inkml:trace>
  <inkml:trace contextRef="#ctx0" brushRef="#br0" timeOffset="26657.17">31037 11993 295 0,'20'21'200'0,"-5"-8"38"0,2-1 23 16,-2-4 14-16,-3-4 13 0,0 3 11 0,-2-2 27 16,-3-3 11-16,-2 1 1 0,3-2-12 0,-2 2-14 15,-2-2-26-15,0 0-27 0,-4-1-28 0,5 6-25 16,-3-4-23-16,0 2-9 0,3 3-26 0,-1 4-12 16,1 1-16-16,-4 6-12 0,3 1-11 0,-4 0-8 15,0 7-10-15,2 1-8 0,-4 0-6 0,-2 1-6 16,4-3-3-16,-6-5-8 0,0-3-5 0,3 1-4 15,-3-1-3-15,3-6-5 0,-1-1-3 0,4-1 0 16,-4-2 0-16,4-1 3 0,-2-1 29 0,1 0 55 16,1-3 59-16,0-2-9 0,0 0-22 0,16-13-14 0,2 1-13 15,5-7-7-15,7-1-18 0,2-2-5 16,12-14-4-16,-3 5-14 0,5 0-11 0,-17 10-5 16,6 3-9-16,-4 1-4 0,-2 1 1 0,-2 7-7 0,-8 0-9 15,0 4-4-15,0 0-7 0,-2 3 15 0,-3 6-19 16,-4 0-8-16,7 2 2 0,-4 6-3 0,-2 3 0 15,-1 2 0-15,-2 1 4 0,-1 1-1 0,-2 6 0 16,0 0-5-16,-2 2 3 0,0-3 3 0,-3-5-5 16,0 0-24-16,0-1-17 0,-1-1-30 0,-1-3-30 0,1-2-32 15,-1 0-48-15,1-5-37 0,1 1-6 16,-2-4 5-16,2-1 17 0,0-3-16 0,0 0-2 16,0 0 24-16,13-17 23 0,-3 2 13 0,7-6 15 0,1-1 16 15,3-7 18-15,4 0 23 0,7-8 25 0,2 1 25 16,-8 11 32-16,-2 0 24 0,0 4 26 0,-2 4 26 15,-6 6 9-15,-3-1 6 0,-4 5-7 0,1 2-11 16,-2 2-9-16,-3 3-9 0,-5 0-3 0,14 10-8 16,-6-1-1-16,-2 5-4 0,2 11-5 0,-4 1-3 15,-4-1 4-15,0 2-4 0,-3 2-4 0,2 0-3 16,-3-2 1-16,0 2 1 0,-2-3-25 0,-2-2-35 16,2-5-27-16,0-2-74 0,0-2-57 0,3-1-56 15,-3-6-48-15,3-2-60 0,-4-6-369 0,7 0-793 16,-5-11 350-16</inkml:trace>
  <inkml:trace contextRef="#ctx0" brushRef="#br0" timeOffset="26971.23">32151 11511 386 0,'0'-18'380'16,"-4"1"-29"-16,0 6-30 0,-2 2-31 0,-3 0-23 15,-4 2-26-15,0 3-18 0,-4 2-11 0,-4 3-19 16,1 0-14-16,-7 10-10 0,0 0-20 0,1 5-11 15,3 6-10-15,4-1-15 0,3 8-5 0,5-2-13 0,6 1-12 16,0 3-3-16,13-3-2 0,2 1-6 16,8-4-9-16,0-2-4 0,5-4-4 0,2-4 0 15,5-4-5-15,0-6 1 0,1-1 10 0,-3-6 17 16,-3-7 8-16,-1-6 2 0,-4-2-3 0,-1-6-12 16,-4-10-8-16,-3-13-5 0,-8-2-5 0,-5 1-7 15,-8-1-3-15,0 14-8 0,-3 4-4 0,-8-1-3 0,-2 6-7 16,-1 4-4-16,-1 3 6 0,4 9-8 0,-5-1-5 15,4 9-14-15,1 3-21 0,0 4-33 0,6 8-34 16,1 2-54-16,5 8-48 0,6 8-63 0,7 15-61 16,7 2-100-16,5 0-257 0,6 1-729 0,2 1 324 15</inkml:trace>
  <inkml:trace contextRef="#ctx0" brushRef="#br0" timeOffset="27318.31">32454 12064 4144 0,'16'4'333'0,"-3"1"-129"16,-4-2-36-16,1-1-63 0,-5 0-5 0,-1 0-7 0,1-1-6 15,-1 1-21-15,0 0-14 0,1-1-8 16,-1 3-8-16,-3 1-3 0,3 6-1 0,-3 4-3 0,2 3-4 16,-2 1-4-16,2 2 2 0,-6 7-3 15,3 1-1-15,3 3-8 0,-6-3 3 0,3-2 2 16,-1 2-4-16,-3-9 2 0,4-1-3 0,-4-2 2 0,3-2-3 16,-2-4 0-16,2-5-2 0,1 4 8 0,-1-5 9 15,-3-1 58-15,4 2 71 0,0-6 62 0,0 0-24 16,0 0-21-16,14-14-24 0,-6-2-8 0,7-5-19 15,2-1-7-15,2-7-17 0,-2 0-3 0,16-12-15 16,-10 12-8-16,8-8-6 0,-6 11-12 0,-5 1-2 16,6 1-13-16,-4 6-3 0,-4 6-5 0,1 2-5 0,-4 3-3 15,3 1-3-15,-18 6-3 0,0 0-6 0,49 7-6 16,-33 1 1-16,0 5 1 0,-2 3 0 16,-4 3-5-16,0 5 3 0,0 10-3 0,-1-6-2 0,-4 2-13 15,-3-1-25-15,-4 0-27 0,4 0-35 0,-9-2-19 16,3-2-61-16,-5-2-64 0,-1-3-69 15,4-1-77-15,-7 3-79 0,-1 0-104 0,2-6-311 0,2-4-958 16,3-2 424-16</inkml:trace>
  <inkml:trace contextRef="#ctx0" brushRef="#br0" timeOffset="27654.1">33195 12398 3382 0,'13'-16'230'0,"-2"2"-34"15,-1 0-3-15,-1 1 37 0,-9 13 3 0,12-19 5 16,-12 19-2-16,9-17-7 0,-9 17-10 0,4-12 6 15,-4 12 2-15,0 0-14 0,6-14-14 0,-6 14-31 16,0 0 14-16,0 0-16 0,0 0-16 0,12-15-21 16,-12 15-14-16,19-11-17 0,-19 11-7 0,32-13-5 0,-11 8-9 15,-3-2-6-15,9-5-15 0,-4-1 3 16,0-3-11-16,-5 0-8 0,0-5-6 0,-4-3-6 16,1-1-1-16,-6-2-2 0,0 4-11 0,-6-3 2 0,-2 6-4 15,-1 1-8-15,-6 1 3 0,-1 2-6 0,-3 1 15 16,-3 3-19-16,-1 5-2 0,14 7 0 0,-38-5 0 15,38 5-1-15,-46 13 0 0,20 1 17 0,3 5-11 16,-4 5 0-16,2 3-7 0,5 2 4 16,-2 14-1-16,9 4 6 0,5-1-6 0,11 6 6 15,7-3-5-15,7 0 3 0,2-1 2 0,5-5-9 0,8-1-30 16,1-4-18-16,4-4-37 0,-10-14-79 16,4-1-68-16,0-4-82 0,-1-3-78 0,-9-8-72 0,6-1-93 15,-27-3-366-15,35-3-1008 0,-35 3 446 0</inkml:trace>
  <inkml:trace contextRef="#ctx0" brushRef="#br0" timeOffset="33741.39">10253 14174 123 0,'-7'-25'467'0,"1"6"-35"15,0 1-24-15,-2 2-13 0,1 4-10 0,0 0-16 16,3 2-22-16,-2 0-22 0,-2 3-19 0,4 1-33 16,-1 1-22-16,3 1-34 0,-1 2-24 0,-2-1-19 15,5 3-22-15,-16 5-14 0,3 3-12 0,-3 4-14 16,-9 6-13-16,-4 5-8 0,-6 11-7 0,-1 2-12 15,-1 3-5-15,5-3-7 0,0 1-8 0,8-9-2 16,3 1-9-16,-2-1-2 0,3 0-6 0,1 0-1 16,1-2-7-16,4-2-1 0,1 2-3 0,4-15 0 15,1 6-4-15,4-9-2 0,-2 2 0 0,6-5 0 0,-4 0 0 16,3 3 2-16,2-7 2 0,3 2 4 0,5-3 10 16,1 0 8-16,8-3 1 0,0-4 4 15,9-6 1-15,0-1 5 0,1-3 3 0,1 0 1 0,-2 0 6 16,-4-2 2-16,-1 4-3 0,-2-2 3 0,-4 3-3 15,-1 2-3-15,-5 5-3 0,-2 0 10 0,1 1-14 16,-3 2-6-16,-1 2-7 0,-1-1-7 0,0 1-3 16,1-1-7-16,-5 3-6 0,5-3-3 0,-4 1-3 15,-1 2 0-15,5 5 0 0,-2 2-2 0,0 0-2 16,-1 6 1-16,3-2-5 0,0 0 3 0,2 4 2 16,0 1-1-16,2-1 0 0,4 0 1 0,0-1 1 0,2-2 0 15,3-2 3-15,1-3-5 0,8 0 16 0,1-3-11 16,2-5 1-16,-2-3-1 0,1-2-2 0,3-6 4 15,-5-3-1-15,5 0 2 0,-4-5 0 0,-1-3 0 16,0-1-4-16,-2-3 2 0,-2-2 1 16,0 0-1-16,-5 2 2 0,0 1 3 0,-4 2 6 15,-4 8 12-15,-1 3 11 0,-5 3-2 0,2 3-2 0,2-1-11 16,-4 4-9-16,-2 0-4 0,1 0-3 0,-3 2-4 16,0 2-9-16,0 0 6 0,0 0-2 0,0 19 1 15,-1-2 2-15,-2 3-9 0,-7 4 2 0,4 1 3 16,-2 1-3-16,0-2 4 0,1-1 16 0,0-5-19 15,2-1-2-15,4 2 1 0,-3-4-2 0,0-5 1 0,3 0-3 16,1-3 1-16,-4-2 1 0,4 0 4 0,0-1 1 16,4-2 1-16,-4-2 2 0,0 0 0 15,26-13 1-15,-10 0 4 0,10-7-4 0,-1-6 1 0,11-6-4 16,-11 6 2-16,7-11 0 0,3 1-3 0,-11 9 1 16,-2-1-1-16,1 2 2 0,-3 4 1 0,0 2-7 15,-5 6-3-15,-5 4 6 0,0 2-3 0,-3 1-6 16,0 0-1-16,-1 2-4 0,0 5-2 0,0 2 2 15,3 3 2-15,-4 4 4 0,4 4-7 16,3 4 1-16,-6 1 3 0,3 7-1 0,-1 0 1 0,-2 0 2 16,3 2 1-16,-2-2 2 0,3 0 13 0,-1-2-14 15,0-1-1-15,2-2 2 0,-1-4-2 0,2 1 6 16,2-4-4-16,3-1 20 0,6 0-15 0,3-3 0 0,4-4 3 16,-1-2-1-16,8-6-3 0,-1-3 1 0,3-3 5 15,11-8-2-15,-1-5 4 0,-3-1-4 0,-3-1 1 16,-11 3-3-16,-1-4-3 0,5-9 5 0,-12 5-5 15,-1 0 24-15,-5 0-22 0,-3 3 0 0,-2 1 1 16,-5 6 15-16,-2 4-23 0,-2 3 2 0,-2 1-3 16,0 3-3-16,-2-2-6 0,-3 7 2 0,-2 0-4 15,5 3 4-15,-20 6 0 0,-3 9 2 0,-3 2 0 0,1 4 3 16,-1 5-1-16,-1-3 1 0,0 2 1 16,4 3-2-16,2-2 2 0,3-1 12 0,4-1-16 15,3-4 3-15,5-6-2 0,2 0 3 0,3-2 0 0,2-4 3 16,3-1 7-16,4-3-1 0,5-4 2 15,15-11-5-15,4-7-2 0,12-8-3 0,1-10 1 0,0-4 1 16,-7-6 4-16,16-20-7 0,-21 15 4 0,4-24 4 16,-10 19-2-16,5-23 1 0,-12 24-3 0,4-23 3 15,-9 21 3-15,-1 1-6 0,-3 2 0 0,-2 7 9 16,-5 15 8-16,2 13 16 0,-6 2-1 0,0 4-7 16,1 4-10-16,2 0-7 0,-3 6-2 0,0 3 0 0,0 0-5 15,-16 20-1-15,1 9 4 0,-6 14-2 16,-1 6 3-16,3 6-7 0,-3-2 4 0,-2 29 3 15,6-24 0-15,0 24-1 0,9-23 3 0,2 2 15 0,4 21-19 16,0-26-1-16,6-1-1 0,2-6 0 0,1-3-19 16,-1-12-39-16,3-2-48 0,-3-4-51 15,3-3-73-15,2-8-78 0,-2-4-81 0,0-4-99 0,3-5-528 16,3-4-1101-16,5-4 488 0</inkml:trace>
  <inkml:trace contextRef="#ctx0" brushRef="#br0" timeOffset="34812.81">13247 13779 185 0,'14'-13'431'0,"-6"1"3"0,-2 5 5 15,1-2-7-15,-1 4-16 0,-3 1-23 0,0-3-31 16,1 3-33-16,-2 2-34 0,0-2-34 0,-2 4-27 16,0 0-22-16,0 0-23 0,-13 13-17 0,-1 1-15 0,-5 11-13 15,-3 1-15-15,-9 12-12 0,5 2-10 0,0 4-12 16,5-1 0-16,1 1-9 15,7-10-7-15,-2 12-8 0,6-12-8 0,3 14-5 0,1-14-7 16,2 1-4-16,3-3-5 0,5-2-2 0,3-1-5 0,2-3 2 16,2-2-5-16,1-9-1 0,8 2 0 0,-1-7 5 15,7-4 0-15,8-5 8 0,-2-3 1 0,4-9 1 16,13-6 1-16,0-6 0 0,1-7 8 0,-4-3 8 16,0-3 4-16,-5-7 8 0,-2-2 1 0,1-2 6 0,-8 0 8 15,-3 1 8-15,-2 5 5 0,-12 11 18 16,1 2 8-16,-4 3 5 0,-4 6 4 0,0 2-4 15,-7 8-14-15,3 0-46 0,-1 2-74 0,0 3 0 0,-4 2 0 16,3-2 0-16,-3 4 0 0,0 0 0 0,-3 16 0 16,-1 1 0-16,-5 7 0 0,-1 5 0 15,1 2 0-15,1 3 0 0,1-1 0 0,-1 2 0 0,2 1 0 16,2-3 0-16,0-3 0 0,4-1 0 0,1-4 0 16,2-4 0-16,1-4 0 0,1 0 0 0,1-3 0 15,0-5 0-15,2 0 0 0,1-6 0 0,5-1 0 16,4-4 0-16,3-5 0 0,8-6 0 0,-1-5 0 15,1-3 0-15,10-15 0 0,-12 11 0 0,8-11 0 16,-4-3 0-16,-3 1 0 0,-5 9 0 0,-1-3 0 16,-3 3 0-16,-1 0 0 0,-1-3 0 0,-1 6 0 15,-3 2 0-15,-4 12 0 0,-3 2 0 0,-1 3 0 16,-1 2 0-16,0-1 0 0,1 2 0 0,-2 0 0 0,0 4 0 16,-3 0 0-16,9 9 0 0,-1 2 0 0,2 5 0 15,-5 3 0-15,7 3 0 0,-3 5 0 0,-3-1 0 16,2-1 0-16,0-1 0 0,1 0 0 0,-2-5 0 15,1-2 0-15,0 2 0 0,-2-6 0 0,3 2 0 16,0-6 0-16,-1 1 0 0,3-3 0 0,1-3 0 16,-1-4 0-16,8-1 0 0,2-5 0 0,3-6 0 15,0 0 0-15,3-5 0 0,0-2 0 0,-2-1 0 16,1-1 0-16,-3 0 0 0,3-1 0 0,-1 1 0 16,-2-2 0-16,0-1 0 0,-1 2 0 0,0 2 0 0,-2 3 0 15,1-1 0-15,-8 6 0 0,2 1 0 0,-3 4 0 16,1 0 0-16,-2 4 0 0,1 1 0 0,1 2 0 15,-2 2 0-15,2 1 0 0,1 2 0 0,2 4 0 16,-4 1 0-16,1 0 0 0,0 2 0 16,-3-4 0-16,2 3 0 0,-5-1 0 0,2-4 0 0,-2 2 0 15,0-5 0-15,-3 1 0 0,0-1 0 0,0-1 0 16,0 1 0-16,-4-3 0 0,11-3 0 0,-1-6 0 16,4-1 0-16,1-2 0 0,6-8 0 0,-2-1 0 0,-1 2 0 15,0-3 0-15,-1 2 0 0,-3-5 0 16,-3 8 0-16,-1-1 0 0,-1 2 0 0,-2-1 0 15,-2 0 0-15,-2 6 0 0,0 2 0 0,1 3 0 0,-3 0 0 16,1-1 0-16,-1 4 0 0,-1 3 0 0,0 0 0 16,0 0 0-16,-15 12 0 0,3 5 0 15,-2 8 0-15,-4 3 0 0,-1 4 0 0,-1 14 0 0,3-2 0 16,-2-1 0-16,11-9 0 0,-1 2 0 0,4-4 0 16,1-1 0-16,8 2 0 0,-1-3 0 0,4-6 0 15,6 0 0-15,1-10 0 0,9 1 0 0,5-8 0 16,7-7 0-16,1-6 0 0,17-9-246 15,0-4-205-15,-4-3-75 0,4-5-97 0,-6-2-435 0,-4-5-1146 16,-3-5 507-16</inkml:trace>
  <inkml:trace contextRef="#ctx0" brushRef="#br0" timeOffset="35544.58">16553 13740 4784 0,'25'-24'241'0,"-1"-1"-12"15,-3 6-50-15,-10 7-53 0,-2 2-45 0,0 1-29 16,-4 6-14-16,-1-3-10 0,1 1-12 0,-2 4 1 15,-3 1-1-15,0 0-3 0,-12 18 1 0,0-4 0 16,-8 10-2-16,0 2 1 0,-2 3-3 0,-5 11 3 16,2 0-6-16,7-8 5 0,4-1-1 0,1 3-2 15,4 0 8-15,5-4 3 0,4-1-5 0,3-2 6 0,2-2-7 16,0-9-1-16,8-1 0 0,1-2-1 0,1-8 5 16,6-2-2-16,8-6-1 0,0-9-1 15,2-4 1-15,1-8 3 0,0-11-3 0,0-6 0 0,-5-3 15 16,-4-4 14-16,-8-3 12 0,0 0 14 0,-4-1 13 15,-5 5 18-15,-1 10 6 0,0 1 10 0,-1 5 14 16,-4 3 15-16,1 10 5 0,3 3-1 0,-4 5-10 16,2 1-19-16,0 2-14 0,-2 1-17 0,1 0-7 15,2 5-14-15,-3 1-6 0,15 8-5 0,-2 6-5 16,6 4-10-16,0 6-20 0,-2 5-22 0,-2 2 0 16,2 13 0-16,-4 4 0 0,-7 3 0 15,-3 4 0-15,-5 3 0 0,-3 23 0 0,-6 0 0 0,2-22 0 0,-6 25 0 16,-1-1 0-16,-4-1 0 15,-1-4 0-15,-3 6 0 0,-2 2 0 0,5-1 0 0,3-1 0 16,-1-4 0-16,6-20 0 0,-1 20 0 0,2-25 0 16,0 3 0-16,3-3 0 0,0 0 0 0,2-1 0 15,5-4 0-15,4-4 0 0,-2-10 0 0,7-6 0 0,-1-1 0 16,3-3 0-16,5-3 0 0,-4-6 0 0,1-5 0 16,-1 0 0-16,0-4 0 0,0-4 0 0,3-4 0 15,0-4 0-15,3-8 0 0,7-10 0 0,-1-4 0 16,1-17 0-16,-1-4 0 0,-7-7 0 0,-1-26 0 15,-5 20 0-15,-4-32 0 0,-5 0 0 0,-6-5 0 0,1 2 0 16,-5 9 0-16,-2-1 0 0,-1 31 0 0,3 3 0 16,-3 3 0-16,4 17 0 0,-1 4 0 0,1 3 0 15,4 6 0-15,1 10 0 0,0-2 0 0,1 1 0 16,3 5 0-16,3-1 0 0,1-2 0 0,6 2-19 16,17-3-5-16,5 0 1 0,23-2-23 0,2-1-41 15,6-1-65-15,1-1-80 0,-1-3-103 0,-6-4-110 16,-2-8-133-16,-6-3-464 0,-13-4-1128 15,-1-8 498-15</inkml:trace>
  <inkml:trace contextRef="#ctx0" brushRef="#br0" timeOffset="37474.07">18466 13791 3595 0,'29'-39'72'0,"-10"13"88"0,-4 1 38 0,-3 11 22 16,-3 0-33-16,-3 4-29 0,2 2-26 0,-6 2-23 15,2 1-27-15,-1 1-10 0,-1 0-8 0,0 3-12 0,-2 1-4 16,-2 13-1-16,-7 11-1 0,-5 5 2 0,-4 20-3 16,-7 2 0-16,1-1-5 0,-2 1-1 0,3 0-4 15,1-3 4-15,-1 1-2 0,4-3-5 0,4-15-5 16,1-1 0-16,5-4-4 0,1-9-1 0,3-1-4 15,0-6 4-15,1 0 0 0,2-5 12 0,0 4 49 16,0-5 68-16,2-4 16 0,0 0-16 0,5-20-16 16,5-10-14-16,4-18-15 0,5-6-8 0,11-30-12 15,0 2-14-15,-4-7 0 0,11 4-10 0,-4 0-9 16,-1 8-5-16,-6 22-6 0,-2 6-3 0,0 4-2 0,-6 16-3 16,-4 4 6-16,-1 11 3 0,-8 3-8 0,3 2-7 15,-4 3-7-15,1 0-2 0,1 9-4 16,2 4 1-16,2 9-2 0,4 11-2 0,-4 2 1 0,3 17-4 15,-4 2-1-15,1 4-1 0,-5 3 0 16,-6-2 3-16,5 6-1 0,2-3 4 0,-5 1-6 0,3 2 2 16,1-2 0-16,1-6-4 0,0 0 7 0,4-6-4 15,-1-16-5-15,0 0 2 0,-2-9 1 0,4-3 16 16,-5-9-8-16,6 2-3 0,2-7 7 0,4-2 0 0,9-9 1 16,3-6 0-16,2-10-6 0,9-12 2 0,0-9 2 15,14-20-3-15,-23 14-5 0,11-27 1 16,-14 26 19-16,-3-2-16 0,1 1-6 0,-4 6-1 0,-9 15 13 15,0 7 32-15,-4 8 12 0,-3 2-2 0,-2 4-55 16,0 1-6-16,-1 5 0 0,-2 1 0 16,1 0 0-16,-3 4 0 0,0 0 0 0,4 15 0 0,-3 3 0 15,-3 8 0-15,0 3 0 0,1 6 0 0,0 12 0 16,1 2 0-16,4-2 0 0,-1 2 0 0,3 2 0 16,4-6 0-16,0 2 0 0,0-13 0 0,7 10 0 15,0-13 0-15,4-3 0 0,2 0 0 0,4-4 0 16,1-6 0-16,3-3 0 0,3-5 0 0,2-5 0 15,2-5 0-15,16-9 0 0,0-6 0 0,-2-7 0 16,-3-7 0-16,-1-6 0 0,-3-3 0 0,-4-8 0 16,-7-2 0-16,-2-4 0 0,-4-3 0 0,-7 3 0 0,-6 1 0 15,-2 5 0-15,-8 15 0 0,0 2 0 0,-5 8 0 16,0 5 0-16,-5 4 0 0,1 0 0 0,-5 2 0 16,-4 4 0-16,-6 3 0 0,-2 3 0 0,-11 9 0 15,-2 2 0-15,0 6 0 0,1 1 0 0,-6 11 0 16,11-3 0-16,-4 11 0 0,8-7 0 0,5 1 0 15,3 2 0-15,4-1 0 0,4 1 0 0,4-1 0 16,2-3 0-16,4 0 0 0,3-4 0 0,2-6 0 16,4-2 0-16,1-3 0 0,4-6 0 0,4-3 0 0,10-5 0 15,2-5 0-15,3-7 0 0,2-3 0 16,6-12 0-16,2-2 0 0,-7-4 0 0,-1-3 0 0,-10 9 0 16,-1-1 0-16,-3 6 0 0,-5-2 0 0,-3 9 0 15,-5 2 0-15,-2 3 0 0,-2 4 0 16,0 1 0-16,-2 0 0 0,0 0 0 0,-1 5 0 15,-3 0 0-15,2 10 0 0,0 1 0 0,-2 5 0 16,-3 2 0-16,2 11 0 0,-2-4 0 0,3 3 0 16,0-3 0-16,0-5 0 0,0 6 0 0,0-8 0 0,3-2 0 15,-1-4 0-15,2-2 0 0,-1-1 0 0,3-5 0 16,2-1 0-16,3-5 0 0,12-4 0 0,4-11 0 0,1-1 0 16,11-18 0-16,-5-3 0 0,-2-3 0 0,1-8 0 15,9-25 0-15,-3 0 0 0,-5-3 0 16,1-5 0-16,-3-1 0 0,2-3 0 0,-6 9 0 0,-5 23 0 15,-5 8 0-15,-9 16 0 0,0 6 0 0,-4 8 0 16,-1 6 0-16,1 1 0 0,-2 1 0 0,-2 5 0 16,-1 4 0-16,0 0 0 0,-9 26 0 0,-1 0 0 15,-2 9 0-15,-4 15 0 0,0 10 0 0,-8 20 0 16,11-21 0-16,1-1 0 0,3 2 0 0,-5 25 0 16,8-26 0-16,5 25 0 0,1-26 0 0,5-3 0 15,3-1 0-15,3-1 0 0,2-10 0 0,1-8 0 16,-1-4 0-16,2-5 0 0,-2-6 0 0,4-6 0 15,-2-6 0-15,4-6 0 0,9-5 0 0,3-10 0 16,2-7 0-16,9-12 0 0,-1-7 0 0,-1-6 0 0,-4-3 0 16,-4-4 0-16,7-23 0 0,-16 25 0 0,-5-1 0 15,-1 0 0-15,-6 7 0 0,-7 12 0 0,1 4 0 16,-5 10 0-16,0 3 0 0,3 2 0 0,-6 3 0 16,3 4 0-16,-5 5 0 0,-4 2 0 0,-9 5 0 15,-12 9 0-15,0 2 0 0,0 6 0 0,-9 9 0 16,5 4 0-16,3 3 0 0,4 4 0 0,2 1 0 15,2-2 0-15,10-9 0 0,1 1 0 0,5 2 0 16,3-6 0-16,1 3 0 0,3-4 0 0,4-4 0 0,1-6 0 16,2-3 0-16,1-6 0 0,4-3 0 0,5-4 0 15,3-5 0-15,8-5 0 0,6-6 0 16,-1-6 0-16,13-12 0 0,-8-1 0 0,-1-3 0 0,-5-2 0 16,-1-5 0-16,-2 2 0 0,1 1 0 0,-10 10 0 15,0 4 0-15,-4 1 0 0,-4 7 0 0,0 3 0 16,-7 6 0-16,3 1 0 0,-6 1 0 15,6 5 0-15,-8 1 0 0,9 7 0 0,-4 4 0 16,0 3 0-16,4 10 0 0,-1 3 0 0,-2 3 0 0,1 0 0 16,0 1 0-16,0 2 0 0,-1 0 0 0,3-4 0 15,1 2 0-15,-2-7 0 0,2 1 0 0,-2-6 0 16,1-2 0-16,-3-7 0 0,-1 1 0 0,0-3 0 0,-1-3 0 16,4 0 0-16,-1-5 0 0,6-3 0 15,6-4 0-15,9-5 0 0,2-4 0 0,1-7 0 16,-2 4 0-16,-1-3 0 0,1-3 0 0,-2 0 0 0,1 0 0 15,-6-2 0-15,10-12 0 0,-9 11 0 0,0 1 0 16,3-2 0-16,-3 5 0 0,-2 7 0 0,-7 1 0 16,-3 8 0-16,-2 3 0 0,-1 2 0 0,0 6 0 15,0-1 0-15,-2 8 0 0,2 4 0 0,-6 3 0 16,2 9 0-16,0 0 0 0,-5 0 0 16,-2 0 0-16,2-6 0 0,-2 6 0 0,2-7 0 0,1-1 0 15,0-7 0-15,-1 6 0 0,1-4 0 0,1-1 0 16,-1-2 0-16,1 0 0 0,2-4 0 0,1 1 0 15,0-1 0-15,2 1 0 0,9-7 0 0,2 0 0 16,5-5 0-16,8-3 0 0,2 0 0 0,2-3 0 16,0-3 0-16,1 0 0 0,-3-1 0 0,0-3 0 15,-4 0 0-15,1-3 0 0,-1 0 0 0,0-3 0 0,-2 2 0 16,-3 4 0-16,-4 2 0 0,-4 7 0 0,-1-1 0 16,-4 5 0-16,1 3 0 0,-2 7 0 0,2-2 0 15,-3 6 0-15,1 6 0 0,-2 3 0 0,1 7 0 16,-1 2 0-16,-2 2 0 0,-1 4 0 0,3-4 0 15,-6 0 0-15,-1 0 0 0,4-2-37 0,1 0-45 16,-1-8-39-16,0-1-48 0,0-2-57 0,1-4-67 0,1-5-65 16,2-1-66-16,0-4-90 0,1-7-481 15,5-5-1077-15,0-12 477 0</inkml:trace>
  <inkml:trace contextRef="#ctx0" brushRef="#br0" timeOffset="37613.65">22760 13203 2531 0,'-10'-56'178'0,"5"2"3"0,1 22-41 0,-1 4-27 15,1 10-27-15,1 3-21 0,2 4-21 0,1 4-18 16,0 2-6-16,0 5 0 0,0 0-1 0,0 0-1 16,9 27-1-16,4-2-4 0,2 7-45 0,8 15-57 15,7 1-78-15,2 1-82 0,3 0-240 0,16 21-530 16,-15-23 234-16</inkml:trace>
  <inkml:trace contextRef="#ctx0" brushRef="#br0" timeOffset="37957.75">23501 13815 104 0,'6'-5'439'0,"-5"0"-42"16,-1-6-32-16,-3 2-31 0,-4-7-15 0,-2 2-10 0,-5-1-13 16,-2 1-6-16,0 1-21 0,-10 1-15 15,4-2-18-15,-6 9-20 0,-1 2-14 0,-2 4-15 16,-3 3-12-16,-1 7-14 0,1 2-13 0,-1 0-12 0,3 4-13 16,3 0-9-16,6 5-10 0,4 3-11 0,2-2-6 15,7 1-7-15,5-5-8 0,3 6-2 16,5-4-5-16,2-4-6 0,14 3 0 0,2-2-5 0,6-7-3 15,5-4-4-15,7-3-3 0,-2-5-3 16,14-9-5-16,0-2-1 0,-15-3-2 0,10-7-3 0,-14 3-3 16,6-13 2-16,-4-3-5 0,0-2-5 0,-2 0-1 15,-9 10 1-15,0 1 10 0,-4 4 24 0,-6 8 16 16,-4 2-11-16,1 4-4 0,-5 4-16 0,2 1-4 0,-3 6-6 16,1 6-2-16,-4 7-2 0,3 10-2 15,-2 9-1-15,-2 15 2 0,-5 2-3 0,0 4-5 16,0 3 1-16,-3-2-1 0,2 2 0 0,-3-2-4 0,5-3-32 15,0-2-40-15,-1-1-59 0,5-4-86 0,-4 0-87 16,-1-12-81-16,-5 9-89 0,-2-11-422 0,-1-4-957 16,-5-1 425-16</inkml:trace>
  <inkml:trace contextRef="#ctx0" brushRef="#br0" timeOffset="38400.25">15203 14923 379 0,'-111'3'352'0,"46"1"-29"0,6-4-17 0,24 3-31 15,10 0-24-15,8-2-30 0,5 0-21 0,6 3-16 16,6 1-10-16,9 5-2 0,18 3 12 0,23 2 6 15,14 1 9-15,42 3 5 0,16-3 8 0,14-2 12 16,19-2 5-16,13 0 5 0,11 0-3 0,18-5 12 16,15 3-16-16,13-1-3 0,9 0-4 0,14-1-10 15,7 1-13-15,2 0 0 0,14 2-24 0,7-1-17 16,5-1-12-16,11 1 9 0,8-2-36 0,3 1-3 16,7-2-14-16,2 2-10 0,-6-3 15 0,1 1-12 15,-6 2-11-15,-6-1 4 0,-8 1-6 0,-9 6-3 16,-15-3 0-16,-4-1-7 0,-13 1-2 0,-21-2-2 15,-11 1 9-15,-11-4-72 0,-15 3-3 0,-11 4 0 16,-25-9 0-16,-19 0 0 0,-13 0 0 0,-18-1 0 0,-38-4 0 16,-8-1 0-16,-23 0 0 0,-5-1 0 0,-12 1 0 15,-6 0 0-15,-1-2 0 0,-3 1 0 0,0-2 0 16,-3-4 0-16,1-1 0 0,-4-2 0 0,-2-1 0 16,0-4 0-16,-8-2 0 0,1-6 0 0,-6-1-257 15,-2-1-1066-15,-2-3-1433 0,3 0 635 0</inkml:trace>
  <inkml:trace contextRef="#ctx0" brushRef="#br0" timeOffset="38540.5">25501 14690 5315 0,'5'15'50'0,"-1"-3"-37"0,1-4-27 0,-5 0-183 15,-9-2-146-15,-9 4-134 0,-12-5-248 16,-10-2-785-16,-11-9 348 0</inkml:trace>
  <inkml:trace contextRef="#ctx0" brushRef="#br0" timeOffset="43215.78">6550 1290 236 0,'-3'-28'508'0,"0"1"-2"0,-1 13-3 15,1 2-10-15,3 2-24 0,-3 3-34 0,2 0-46 16,-1 2-43-16,-1 2-34 0,3 3-40 0,0 0-26 0,-6 19-28 16,-1 9-24-16,2 4-15 0,-5 20-21 15,2 7-6-15,-6 26-12 0,5-2-12 0,4-22-16 16,0 24-12-16,-2-26-4 0,3 27-9 0,4-31-6 15,0 3-10-15,2-1-40 0,-2-2-53 0,0 0-66 0,5-6-77 16,-5-16-71-16,4-1-75 0,-7-1-75 0,3-12-83 16,-4-2-329-16,-2-11-864 0,-1-4 383 0</inkml:trace>
  <inkml:trace contextRef="#ctx0" brushRef="#br0" timeOffset="44229.66">5770 1487 3427 0,'-21'-30'136'0,"4"4"52"15,2 5-41-15,6 8-14 0,1 4-28 0,3 1 5 0,-1 1-10 16,2 1-15-16,2 1 7 0,0 1-17 0,0-2-10 16,4 3 1-16,6 1 0 0,11-1 7 0,18 0-2 15,24-5 4-15,3 5 4 0,35-2-7 0,-5-2 1 16,-28 2-4-16,1 0-5 0,22-5-1 0,-30 5-10 16,-2-7-2-16,1 3-6 0,-8 0 3 0,1-4-3 15,-17 1 5-15,1-2 5 0,-3 2 10 0,-8-1 7 16,3-1 10-16,-12 6 11 0,2-4 11 0,-8 7 11 15,1-3 10-15,-4 4-14 0,1 2-16 0,-3 0-17 16,0-1-8-16,2 2-13 0,-6 1-14 0,0 0-2 16,4 13-5-16,-6 6-4 0,-1 4-4 0,-6 6 0 15,1 3 5-15,-2 13-9 0,-4 8-4 0,1 0 7 16,-5 3-5-16,8 0-1 0,-3 1-2 0,4 2-4 16,-5-1 4-16,4 0-3 0,2-5-8 0,-1-2 7 15,9-15 1-15,-2-2-7 0,4-5 3 0,-2-7-4 16,1-6 5-16,-2-5-1 0,2-1 1 0,2-4 11 15,-3 0-6-15,4-6-2 0,5-3-1 0,7-5-1 16,7-8-1-16,4-6-3 0,-1-3 12 0,8-12-11 16,-2-1 0-16,1 0-4 0,-7 11 0 0,-4 1 3 15,2 4 1-15,-5 3-1 0,-2 6-2 0,-2 1 2 0,-5 5-3 16,1 0-10-16,1 2 4 0,0 3-5 0,6 2 0 16,0 4 2-16,2 6 4 0,-2 0-3 0,5 6 2 15,0 2-1-15,-1 3 0 0,-2 1 2 0,-1 2-5 16,-1 0 2-16,2 1-1 0,-3 1 5 0,1-5-2 15,0-1-6-15,-1 3 12 0,2-5-7 0,-4-3 3 16,-1-3 2-16,11 0 3 0,-5-4-5 16,-1-4 8-16,2-1-4 0,0-3 2 0,9-8 3 0,-1-4 3 15,-1-5-2-15,0-4 2 0,-1-4-5 0,5-13-4 16,-6-1 6-16,-3-4-4 0,-7-2 2 16,-3-1-3-16,-4 2-1 0,-5 10 1 0,-7 0-11 15,-2 2 11-15,3 3 1 0,-2 3 16 0,0 9 8 0,0 5 2 16,1 0-5-16,2 6-8 0,-1-1-11 0,0 2-8 15,1 3-9-15,1 2 5 0,-9 9 4 0,2 8 1 16,-5 5-6-16,-3 5 8 0,3 4-7 0,2 13-4 16,1-7 9-16,5 9 1 0,4-11-5 0,1 1 5 15,6 0-5-15,2-1 5 0,2-4 1 0,3 1-5 16,2-5 1-16,-1-2 4 0,3-4 2 0,-4-7-1 16,3-2-4-16,-1-3 5 0,-2-4 0 0,-1-2 4 15,6-6 1-15,4-1-3 0,4-6 2 0,1-4-2 16,1-2 2-16,0-3 0 0,-2-4-7 0,-1-2 2 15,0 1-6-15,-2-5 8 0,-2 3-6 0,-4 2 15 16,2-1-16-16,-4 5 4 0,-5 5-5 0,-2 6 5 0,-1 0-5 16,-2 1-8-16,-1 4 2 0,-2-1-14 0,1 2 1 15,-1 3 8-15,-3 0 1 0,16 11-8 16,-9-2 8-16,2 5 0 0,4 3-2 0,-3 7 1 16,3-1 11-16,-3-5-6 0,6 5-5 0,-1-1 8 0,-6-6 6 15,5 1-5-15,-3-3 0 0,2-2 3 16,1 1 5-16,0-2-3 0,2-3 0 0,0-3 3 0,6-3 7 15,5-7-3-15,1 1-11 0,4-9 20 16,1-1-10-16,11-9-1 0,-1-3-2 0,-5 0 2 0,1-8-2 16,-11 7 0-16,4-7 5 0,-9 6-9 0,-4-3-1 15,-4-2 5-15,-1 3 2 0,-5 3-7 0,-4 2 1 16,-2 8-2-16,-3 0 0 0,0 8-7 0,-4 2 4 16,-1 2-13-16,-8 3 1 0,-3 8-3 0,-11 10 7 15,-1 5-2-15,0 5 3 0,-11 11-1 0,11 4 0 16,5 2 6-16,2 0-1 0,9-8 0 0,5 2 0 15,10-3 7-15,7 0 0 0,8 0-1 0,19 6-8 16,10-7-29-16,7-6-54 0,33 5-82 0,4-14-102 16,6-10-86-16,0-8-62 0,9-2-58 0,9-5-89 15,-3-8-349-15,-1-2-995 0,-9-7 439 0</inkml:trace>
  <inkml:trace contextRef="#ctx0" brushRef="#br0" timeOffset="44429.13">10442 1524 4334 0,'6'-1'300'0,"-3"-1"-153"0,3-2-90 16,-2 3-14-16,-4 1-34 0,8-3-10 0,-8 3-8 16,5 5 6-16,-4 0 9 0,0 7 0 0,1 0 19 15,0 13 20-15,1 1 13 0,-1 3 9 0,2 0 0 16,0 3-7-16,1-1-6 0,-2 1 2 0,2-1-8 16,0-2-3-16,-2-2-2 0,0-1-4 0,4-6-28 15,-5-6-44-15,1-2-52 0,-2-2-45 0,2-3-33 16,1-2-31-16,-2-2-77 0,-2-3-90 0,5-10-351 15,-1-1-771-15,0-15 341 0</inkml:trace>
  <inkml:trace contextRef="#ctx0" brushRef="#br0" timeOffset="44547.81">10568 1547 734 0,'4'-84'183'0,"0"26"34"0,1 7 29 0,-1 16 18 15,1 0 32-15,-1 3 1 0,0 6 14 0,-3 10 7 16,0 2-8-16,2 3-25 0,-2 3-33 0,-1 1-30 16,0 0-25-16,3 4-35 0,-3-1-58 0,0 4-27 0,0 0-44 15,0 0-79-15,5 16-75 0,-4-6-64 16,3 8-84-16,1 1-102 0,-1 0-215 0,1 6-636 15,2-7 282-15</inkml:trace>
  <inkml:trace contextRef="#ctx0" brushRef="#br0" timeOffset="44794.23">11036 1400 60 0,'10'-7'433'0,"1"-1"-14"16,-6 4-13-16,1-1-19 0,-1 2-45 0,-5-1-32 15,0 4-40-15,0 0-24 0,-11-3-22 0,-1 6-21 16,-7 4-24-16,-9 2-7 0,2 7-17 0,-1 2-15 15,6 7-12-15,-1-1-11 0,7 7-6 0,2 3-16 16,10 0-3-16,5 0-7 0,8 1-8 16,7 13-4-16,3-5-6 0,0-12-7 0,2 0-6 0,1-1-3 15,-3-7-7-15,0-3-3 0,-9-6-9 16,1-2-3-16,-6-4-8 0,-2-1 3 0,1-2-2 16,-5 1 1-16,0-3-2 0,-6-1-23 0,-3-2-38 15,-3-1-49-15,1-3-58 0,-2-3-68 0,-5-2-81 0,9 0-130 16,0-4-241-16,3-4-722 0,2-4 320 0</inkml:trace>
  <inkml:trace contextRef="#ctx0" brushRef="#br0" timeOffset="45608.84">12388 1579 6530 0,'19'-6'176'15,"-7"2"-134"-15,-2-1-9 0,0 3 0 0,-3-1 54 16,-2 1 82-16,0 1 31 0,-1 0-11 0,-4 1-18 15,8-3 4-15,-4 2-7 0,-4 1-18 0,4-3-82 0,-4 3-68 16,0 0 0-16,0 0 0 0,0 0 0 0,9 9 0 16,-1 1 0-16,-2 7 0 0,3 1 0 0,0 8 0 15,0 0 0-15,0 4 0 0,0-4 0 0,1 3 0 16,-5-3 0-16,-1-2 0 0,1 1 0 0,-5-4 0 16,3-4 0-16,-2 0 0 0,-1-5 0 0,-1-3 0 15,-2-1 0-15,3-3 0 0,0 0 0 0,0 0 0 16,0-5 0-16,0 0 0 0,4-12 0 0,5-5 0 15,5-9 0-15,6-6 0 0,5-14 0 0,4-3 0 16,3 1 0-16,0 0 0 0,5 2 0 0,-5 9 0 16,5 3 0-16,-11 7 0 0,3 3 0 0,-5 2 0 15,2 7 0-15,-9 4 0 0,3 5 0 0,-5-2 0 16,-1 5 0-16,-1 3 0 0,0 3 0 16,4 4 0-16,-1 2 0 0,-2 6 0 0,0 6 0 0,0 4 0 15,-5-1 0-15,-1 3 0 0,-2-1 0 0,-2 3 0 16,-3 1 0-16,2-1 0 0,0 2 0 0,-1-7 0 15,1 4 0-15,-1-3 0 0,2-6 0 0,1-4 0 16,-5 4 0-16,3-8 0 0,-1-4 0 0,2 1 0 0,-3-2 0 16,3-4 0-16,0-1 0 0,-4-1 0 0,19-6 0 15,-1-7-12-15,0-7-7 0,9-2-2 0,-2 0 5 16,1-4-1-16,-2-3 6 0,1 2 12 0,-3-1-2 16,4-2 14-16,-4 4-2 0,-2-1 3 0,1 6-1 15,-5 1-7-15,-4 10 5 0,-3 3-3 0,-2 2-9 16,0-5-5-16,-2 5-5 0,-1 3 1 0,-4 2-4 15,7 9 8-15,-1 3 0 0,-5 3-1 0,3 3 4 16,-2 8-4-16,-2 3 5 0,4-1-1 0,-3 2 0 16,0 1-1-16,2-2 4 0,2 1 0 0,0-5 1 15,2 1 6-15,4-2-1 0,-2-6-8 0,4-4 11 16,5-3 1-16,1-4-20 0,0-2 15 0,13-8 7 16,-2-4-1-16,-1-5-4 0,-2-3 8 0,-3-6-8 15,-4-4 1-15,-3-3-3 0,-7-4 1 0,-1-3-5 16,-9-15-2-16,-10 2 1 0,-3 5-5 0,-6-4 1 15,1 14-1-15,-4 4-8 0,2 4 1 0,-1 4-18 16,6 6-22-16,1 3-47 0,1 1-67 0,4 5-104 16,2 0-78-16,-1 6-49 0,2 0-34 0,-2 6-46 0,4-1-83 15,3 5-326-15,1 2-961 0,5 3 425 0</inkml:trace>
  <inkml:trace contextRef="#ctx0" brushRef="#br0" timeOffset="46066.99">15502 1358 4716 0,'32'-21'53'0,"-4"-3"-31"0,-1 5 2 0,-8 3-4 15,-5 5 92-15,-5 4 35 0,-1-1 21 0,-3 4 3 16,1 1-11-16,-1-2-2 0,-2 3-8 0,0-1-15 16,0 2-15-16,-3 1-20 0,0 0-11 0,0 0-10 15,0 0-5-15,-24 11-7 0,0 6-10 0,-1 2-6 16,1 2-6-16,-1 4-4 0,2 4-2 0,-7 7-4 15,15-2-1-15,1 9-6 0,6-8-1 0,4-1-3 16,3-1-4-16,2 2-15 0,7 1-2 0,4-5-9 16,-2-3 4-16,3-2-4 0,3-2-1 0,-2-2 4 15,-1-8 5-15,-7-2-9 0,2-3 3 0,-4-3 0 16,-1 1 2-16,0-2-1 0,-1-3 6 0,0 1-6 16,-2-3 4-16,0 0-2 0,-20 0-2 15,3-2 3-15,-5-1-3 0,1 1-14 0,-6-1-22 0,-2 1-26 16,8-3-40-16,8 4-43 0,3-1-58 0,1 0-66 15,0 2-48-15,4-1-80 0,5-3-122 0,0 4-284 16,9-8-872-16,9-1 386 0</inkml:trace>
  <inkml:trace contextRef="#ctx0" brushRef="#br0" timeOffset="46575.58">16160 1521 4772 0,'23'-26'181'0,"-6"0"-41"15,-4 1-25-15,-2 2 34 0,-6 7 39 16,0-1 14-16,-5 5 7 0,3 2 0 0,-2 0-6 15,-1-1 15-15,0 5 0 0,0-1-14 0,0 2-23 0,0 2-17 16,0-2-19-16,0 5-17 0,0-6-20 0,0 6-12 16,0-3-15-16,0 3-3 0,0 0-17 0,0 0-8 15,0-5 5-15,0 5-28 0,0 0-30 0,0 0 0 16,0 0 0-16,1-4 0 0,-1 4 0 16,0 0 0-16,0 0 0 0,0 0 0 0,4-3 0 0,-4 3 0 15,0 0 0-15,0 0 0 0,0 0 0 16,0 0 0-16,-1-4 0 0,1 4 0 0,0 0 0 0,-4-5 0 15,0 2 0-15,-1-2 0 0,0 2 0 0,-2-1 0 16,-3 1 0-16,-5 1 0 0,-3 0 0 0,-10 4 0 16,-4 2 0-16,2 1 0 0,-1 3 0 0,-1 7 0 15,1-1 0-15,3 4 0 0,3 1 0 0,3 5 0 16,5 0 0-16,2-1 0 0,5 2 0 0,6 1 0 16,3-6 0-16,3 4 0 0,5-7 0 0,2 0 0 15,4-2 0-15,3-2 0 0,2-4 0 0,12-2 0 16,-2-1 0-16,3-7 0 0,0 1 0 0,0-5 0 15,-3-2 0-15,0-5 0 0,-2-1 0 0,-2-8 0 16,1 4 0-16,-3-3 0 0,-2-6 0 0,-2 9 0 16,0-6 0-16,-9 12 0 0,3-4 0 0,-5 6 0 15,0 1 0-15,-4 3 0 0,1-2 0 0,-1 3 0 16,1 1 0-16,-2-1 0 0,2 3 0 16,-3-3 0-16,-1 4 0 0,0 0 0 0,0 0 0 0,0 0 0 15,7 7 0-15,-6 0 0 0,0-2 0 0,2 2 0 16,-2 0 0-16,0 0 0 0,1-2 0 0,-1-2-228 15,-1 1-80-15,1-2-30 0,-1-2-47 0,0 0-77 16,0 0-110-16,7-10-411 0,-6-1-1066 0,-1 1 472 16</inkml:trace>
  <inkml:trace contextRef="#ctx0" brushRef="#br0" timeOffset="46947.58">16315 1470 83 0,'2'-5'523'0,"-2"5"0"15,-2-8 3-15,2 6-3 0,0-2-11 0,0 4-42 16,0 0-37-16,0 0-44 0,0-6-47 0,0 6-37 16,0 0-38-16,0 0-36 0,0 0-17 0,0 0-24 15,-10 20-17-15,1 6-10 0,-8 2-17 0,-1 5-12 16,-5 6-9-16,-2 5-9 0,9-11-11 0,-5 11-9 16,7-12-6-16,5-2-13 0,-4 0-7 0,3 0-5 15,2-4-1-15,1-1-13 0,4-5-1 0,0-5-2 16,2-3-38-16,-1-3-44 0,1-1-50 0,-2-1-60 15,3-4-72-15,0-3-88 0,0 0-132 0,12-10-125 16,-4-7-329-16,1-9-963 0,0-5 427 0</inkml:trace>
  <inkml:trace contextRef="#ctx0" brushRef="#br0" timeOffset="47235.81">16260 1069 291 0,'1'-11'558'0,"2"-2"-40"0,-2 3-27 0,-2 0-20 15,-2 1-22-15,3 3-9 0,-1 1-40 0,-2-2-31 16,-2 3-39-16,3 1-27 0,-2-3-35 0,-4 5-33 16,3-2-23-16,-5 3-22 0,0 3-22 0,-1 3-20 15,1-1-12-15,1 5-13 0,0-2-15 0,3 4-12 16,-2 0-12-16,6 0-15 0,-1-1-36 0,2 0-30 0,2 1-17 16,2-3-7-16,-1-3-1 0,3 1 5 15,-1-3 4-15,1-2 5 0,-1-2 3 0,-4 0-6 16,19-10-5-16,-9-3-7 0,6-9 1 0,-6 0 1 15,-4-7-9-15,1 3-15 0,-6 1-15 0,-1 6-17 16,-5 2-20-16,1 2-17 0,4 15-44 0,-9-19-42 0,9 19-36 16,-10-6-18-16,1 10 0 0,0 3-7 0,-1 7-26 15,4 4-55-15,0 8-306 0,5 1-701 16,4 2 310-16</inkml:trace>
  <inkml:trace contextRef="#ctx0" brushRef="#br0" timeOffset="49032.16">16949 1472 5 0,'8'-9'442'0,"-6"-3"-37"0,-1-3-22 15,-4 3-11-15,-4-3-2 0,-1 1-15 0,-2 0-22 16,-5 4-25-16,-1-2-32 0,-3 3-23 0,-2 4-27 16,-6 2-27-16,-4 5-18 0,-3 0-23 15,3 10-15-15,0-1-14 0,-1 5-16 0,4 4-9 0,6 2-13 16,-1-1-8-16,8 6-4 0,2-2-9 0,7 1-5 15,4-1-5-15,4-7-3 0,2 1-4 0,3-4-4 16,7 1 3-16,0-5-6 0,4 0 1 0,4-6-5 16,6-2-2-16,4-3 8 0,-1-7 12 0,1-3 18 15,-7 0 11-15,5-6 16 0,-5 0 17 0,-6-5 8 16,3 4 8 828,-3-6-2-844,-1 2 16 0,-2-1 1 0,-7 8 27 0,-2 5-4 0,0 1-19 0,-4 1-23 0,1 3-24 0,-1 0-18 0,1 2-18 0,-4 2-9 0,1 10-9 0,-2 7 0 0,-3 13-6 0,-4 20-5 0,-2 1-3 0,-8 32 2 0,-1-4-5 0,-3 1-5 0,4 1-11 0,-5 5-9 0,9 7-14 0,-2 1 0 15,0 2 0-15,2 0 0 0,1 4 0 0,3-10 0 0,-1-1 0 0,0-7 0 0,-3 0 0 0,2-2 0 0,1-24 0 0,-4-1 0 0,1-3 0 0,-5-6 0 0,6-15 0 0,-4-3 0 0,3-6 0 0,0-8 0 0,-2-4 0 0,-3-5 0 0,-3-5 0 0,-5-4 0 0,0-10 0 0,-1-6 0 0,-9-9 0 0,1-13 0 0,6-5 0 0,3-7 0 0,-1-25 0 0,7-4 0 0,11 0 0 0,10-11 0 0,9 2 0 0,6-9 0 0,9 2 0 16,7-1 0-16,9 9 0 0,1 4 0 0,2 9 0 0,4 5 0 0,-11 23 0 0,16-18 0 0,-12 25 0 0,1 0 0 0,4 4 0 0,-2-1 0 0,4-1 0 0,21-14 0 0,-23 19 0 0,5 3 0 0,-2 2 0 0,1-1 0 0,-3 6 0 0,-16 8 0 0,1 1 0 0,-5 4 0 0,-11 4 0 0,2 1 0 0,-6 3 0 0,-2 0 0 0,-4 2 0 0,2 1 0 0,-1-3 0 0,-1 4 0 0,-5 1 0 0,11 12 0 0,0 4 0 0,-6 2 0 0,3 8 0 0,-2 3 0 0,4 2 0 0,-6 3 0 0,1 2 0 0,-1 0 0 0,-1-1 0 0,-1 3 0 0,2-6 0 0,-4-1 0 0,6-4 0 0,-4-9 0 0,-1-2 0 0,0-3 0 0,0-5 0 0,1 0 0 0,-1-2 0 16,-1 0 0-16,3-2 0 0,-2-3 0 0,-1-1 0 0,14-13 0 0,3-13 0 0,3-1 0 0,1-2 0 0,9-9 0 0,-11 7 0 0,12-6 0 0,-12 8 0 0,-1 1 0 0,-3 7 0 0,-4 4 0 0,-2 5 0 0,-3 2 0 0,-1 1 0 0,0 4 0 0,-2 0 0 0,1 0 0 0,-2 1 0 0,1 0 0 0,2 3 0 0,-5 1 0 0,0 0 0 0,0 0 0 0,9 6 0 0,-3 3 0 0,1 0 0 0,3 4 0 0,0 1 0 0,0 0 0 0,2-2 0 0,3 0 0 0,0-1 0 0,-1-2 0 0,3 0 0 0,1-2 0 0,0-2-46 0,0-2-250 0,1-5-86 0,-5-1-105 0,4-3-132 0,-7 0-442 0,-1-2-1148 0,-3-4 508 0</inkml:trace>
  <inkml:trace contextRef="#ctx0" brushRef="#br0" timeOffset="49830.78">16014 1910 285 0,'-2'3'283'0,"0"-1"-21"16,2-2-13-16,-2 5-23 0,2-5-19 16,0 4-13-16,0-4-12 0,0 0-4 0,0 0-6 15,-1 3 1-15,1-3-4 0,0 0-3 0,0 0 0 16,0 0 5-16,0 0 6 0,0 0 7 0,1 4-7 0,-1-4-6 16,0 0 2-16,0 0-5 0,0 0-6 15,0 0-11-15,0 0-10 0,0 0-9 0,0 0-7 0,0 0-11 16,0 0-8-16,0 0-12 0,0 0-12 0,0 0-5 15,0 0-8-15,0 0-10 0,0 0-15 0,0 0-38 16,0 0-85-16,0 0-126 0,0 0-152 0,0-23-452 16,4 13-877-16,2 1 387 0</inkml:trace>
  <inkml:trace contextRef="#ctx0" brushRef="#br0" timeOffset="49855.71">15901 2120 295 0,'-3'3'496'0,"-1"2"-23"0,2-3-13 0,-3 1-7 0,1 1-12 15,4-4-16-15,-1 3-22 0,1-3-30 0,0 0-36 16,0 0-33-16,10-19-36 0,-1 4-30 0,8-9-26 16,4-1-19-16,11-15-20 0,1 1-15 0,7-3 14 15,-4-5-29-15,2-1-25 0,-2-2-19 0,10-22-17 16,-17 31-12-16,-1-5-11 0,-6 16-4 0,-4 2-6 15,-3 6-10-15,-5 5-2 0,-2 3-12 0,-1 5-21 16,-2-2-16-16,-3 6-36 0,2 0-32 0,-6-1-49 16,0 3-51-16,-3 1-56 0,5 2-36 0,-15 5-46 15,5 1-65-15,3 0-83 0,2 5-289 0,1-3-819 16,4-1 363-16</inkml:trace>
  <inkml:trace contextRef="#ctx0" brushRef="#br0" timeOffset="50232.05">18151 1277 517 0,'0'0'505'0,"0"0"-30"16,0 0-32-16,0 0-36 0,0 0-32 0,0 0-37 0,0 0-40 15,0 0-33-15,0 0-28 0,5 8-23 0,-10 3-22 16,1 6-20-16,-4 9-15 0,-3 2-18 0,2 5-5 16,0 1-13-16,-4 12-3 0,2 4-11 0,1-16-8 15,2 3-12-15,6-2-5 0,-6 13-4 0,3-18-3 16,2 2-11-16,-1-4-7 0,2-1-5 0,2-9-1 15,-1-6-8-15,2 0-4 0,-2-3 1 0,1-1-4 16,-3-1-6-16,3-2-21 0,0-1-14 0,0-4-55 16,0 0-101-16,0 0-109 0,-4-28-94 0,4 0-94 15,-5-5-332-15,0-13-855 0,2-4 377 0</inkml:trace>
  <inkml:trace contextRef="#ctx0" brushRef="#br0" timeOffset="51002.32">18026 1064 3494 0,'0'-13'360'0,"1"2"-50"15,-1 2-90-15,3 2-38 0,-6-2-22 0,3 6-21 0,0-1-21 16,0-1-15-16,0 5-17 0,0-5-10 16,0 5-11-16,0-4-4 0,0 4-9 0,0 0-7 15,0 0 0-15,0 0-6 0,-19 14-6 0,9-6-1 16,-3 7-5-16,1 0 1 0,0 7 1 0,0-6-5 0,5-2 0 16,0 5-7-16,4-5 3 0,2 3-1 15,1-5-1-15,4 0-2 0,1-4 1 0,4 3-4 16,6-5 4-16,6-2-1 0,7 1 2 0,0-6-2 0,0-4 0 15,0-4-8-15,1-5-2 0,-4-3-8 0,-1-7-7 16,-3-3-10-16,-6-1-12 0,-1-2-5 0,-5-1-5 16,-4 5-15-16,-7 1-26 0,-5 7-28 0,-3 2-30 15,-3-1-16-15,-2 4-20 0,-2 3-17 0,-2 4-22 16,19 6-26-16,-36-1-29 0,25 4-40 0,-1 2-22 16,5 2-260-16,2 2-641 0,3 0 284 0</inkml:trace>
  <inkml:trace contextRef="#ctx0" brushRef="#br0" timeOffset="51033.24">18746 912 16 0,'8'-16'519'0,"-3"0"-24"0,-5 16-13 16,4-23-15-16,-4 23-12 0,3-18-28 0,-3 18-40 16,0 0-47-16,0-13-39 0,0 13-37 0,0 0-27 15,-7 5-25-15,-3 9-22 0,-8 14-18 0,-5 13-17 16,3 7-13-16,-6 5-16 0,-5 25-14 0,11-23-1 15,-7 27-20-15,4 1-1 0,9 6-5 0,1-4-3 16,8 1-9-16,2 0-6 0,1-28-2 0,2 28-4 16,-2-4-7-16,3-22-5 0,-2-3-2 0,-1-3-2 0,-4-1-2 15,3 1-14-15,0-19-39 0,-5 2-47 16,0-7-82-16,-1-7-83 0,-3-6-84 0,-1-3-73 16,1-9-86-16,-7-5-355 0,0-5-886 0,-3-9 392 15</inkml:trace>
  <inkml:trace contextRef="#ctx0" brushRef="#br0" timeOffset="51052.18">18292 1888 294 0,'11'-33'438'0,"1"-2"-23"0,3 4-40 0,-1 0-29 16,5 3-21-16,0 3-1 0,-2-4 15 0,6 5-5 0,1-1-27 15,4 0-12-15,11-8-19 0,-6 15-6 0,10-10-2 16,-7 9 7-16,-5 1-12 0,1 4-18 0,-3 5-20 16,-4-2-16-16,-5 4-22 0,-2 2-20 0,-5 1-20 15,-2 2-19-15,-1-1-11 0,-2 3-11 0,-2 3-15 16,4-1-9-16,2 7-8 0,-2 3-5 0,4 11-9 15,-2-2-5-15,-3 6-4 0,-3 5-3 0,2-1-12 16,-4 2 2-16,-3 2 2 0,2-1-11 0,-3 0-26 16,0-1-34-16,-2-1-47 0,-3-3-73 0,4 0-67 15,-4-5-91-15,1-7-81 0,-5 0-85 0,4-7-476 16,0-1-1028-16,-3-5 455 0</inkml:trace>
  <inkml:trace contextRef="#ctx0" brushRef="#br0" timeOffset="51687.41">18914 1144 5645 0,'5'-18'222'16,"-2"-1"-126"-16,1 4-48 0,-2 4 5 0,-1 1 7 15,0 5 5-15,-1-2-7 0,2 2-8 0,-2 0-11 16,0 2-14-16,0 3 5 0,0-5-8 0,0 5-6 16,0-4-14-16,0 4 6 0,0 0-2 0,0 0 2 15,-8 14-8-15,3-4 7 0,3 2 1 0,-1 0-3 16,3 3-1-16,0-3-2 0,1 2-4 0,3-5-11 15,0 1 11-15,1-2-3 0,3 1 4 0,-3-6-4 16,3 2 4-16,-2-3-4 0,1-4 0 0,4-4-3 16,-1 2-4-16,0-8-1 0,-3 4 0 0,-2-4-5 15,-1-1-1-15,-2 3-17 0,-2-3-29 0,-4 2-27 16,-2 1-44-16,-2 0-42 0,-1 3-55 0,-1 0-55 16,-3 5-58-16,2 1-72 0,-2 4-344 0,2 1-824 15,2 5 366-15</inkml:trace>
  <inkml:trace contextRef="#ctx0" brushRef="#br0" timeOffset="52487.74">19774 1526 204 0,'0'-13'572'0,"-4"0"-54"0,-7-2-39 0,-3 4-35 0,-3 0-29 16,-5 1-28-16,-6 1-28 0,0 1-27 0,-3 6-32 15,-1-1-29-15,2 7-30 0,-1 2-19 0,0 6-20 16,5 4-24-16,-2 4-17 0,6 2-20 0,-3 2-9 15,5 4-14-15,5 2-11 0,1 4-7 0,2 2-11 16,11 9-8-16,1 2-7 0,4-13-6 0,5 3-8 16,8 6-3-16,0-11-3 0,19 4-3 0,-2 0-3 15,-6-12-2-15,4-4-4 0,17 1-4 0,-1-6-4 16,-9-5 2-16,13-5-3 0,-1-9-4 0,2-2 0 16,-15-4-1-16,9-4-1 0,-11-3 1 0,-4-3-2 15,10-9-3-15,-7-9 9 0,-6-3 6 0,-6-2 19 16,-4-4 30-16,-3-4-9 0,-7 4 4 0,-3-1 17 15,-6 13 2-15,-4-11-1 0,-1 12 0 0,-3 5-10 16,-2 2-2-16,1 5-14 0,-6 0-4 0,2 8-14 16,0 4-4-16,-3 1-10 0,-2 4-7 15,-4 6-9-15,-7 5-26 0,-5 8 0 0,2 6 0 0,-8 11 0 16,1 5 0-16,4-1 0 0,4 6 0 0,3-2 0 16,4 4 0-16,4 0 0 0,8-11 0 0,1 14 0 15,6-13 0-15,4-1 0 0,2-3 0 0,2 0 0 16,4-3 0-16,5-3 0 0,-2-6 0 0,4-1 0 0,0-6 0 15,3-3 0-15,2-3 0 0,9-3 0 16,-1-6 0-16,2-7 0 0,3-2 0 0,-2-7 0 0,9-14 0 16,-12 9 0-16,2-15 0 0,-2 0 0 0,-5-3 0 15,-1 0 0-15,-10 11 0 0,0 3 0 0,-1 3 0 16,-5 8 0-16,-1 3 0 0,-2 6 0 0,0 3 0 16,2 2 0-16,-4-2 0 0,2 3 0 0,-2 0 0 15,0 4 0-15,0 0 0 0,0 0 0 0,-2 22 0 16,2-3 0-16,-4 7 0 0,4 1 0 0,0 3 0 15,0 1 0-15,4-3 0 0,4 1 0 0,1 1 0 16,2-3 0-16,2-3 0 0,5-5 0 0,-6-2 0 16,1-2 0-16,2-8 0 0,3 0 0 15,1-2 0-15,1-3 0 0,2-5 0 0,6-6 0 0,3-3 0 16,-2-5 0-16,-2-2 0 0,2-5 0 0,-2-2 0 16,-4-2 0-16,7-12 0 0,-9 10 0 0,-3 1 0 15,-4 2 0-15,0 3 0 0,-6 8 0 0,-2 4 0 16,1 4 0-16,-5-1 0 0,2 4 0 0,-1-1 0 0,-2 2 0 15,-1 2 0-15,0 2 0 0,0 0 0 16,0 0 0-16,4 17 0 0,-5-1 0 0,-2-1 0 16,-1 5 0-16,3 1 0 0,-2-2 0 0,1 8 0 0,-1-3 0 15,2 1 0-15,1-7 0 0,0-2 0 0,0 1 0 16,1-6 0-16,-1-1 0 0,0-2 0 0,0-1 0 16,3-3 0-16,-3 1 0 0,1-2 0 15,-1-3 0-15,0 0 0 0,14-12 0 0,0 2 0 0,9-9 0 16,-1-3 0-16,3 0 0 0,2-2 0 0,-4 0 0 15,0-1 0-15,3 1 0 0,-3 2 0 0,-1 3 0 16,-8 7 0-16,1-1 0 0,-6 7 0 0,-1 0 0 16,-1 2 0-16,0 2 0 0,0 3 0 0,1 4 0 15,3 3 0-15,-2 7 0 0,4 0 0 0,-4 3 0 16,1 7 0-16,2 0 0 0,-6 0 0 0,-1 0 0 16,4-1 0-16,-5-3 0 0,4-3 0 0,-2-3 0 15,-2 1 0-15,1-6 0 0,0 0 0 0,2-2 0 16,-1-3 0-16,-1 1 0 0,4-6 0 0,4 0 0 15,5-6 0-15,6-7 0 0,4-4 0 0,1-5 0 16,9-13 0-16,-4 1 0 0,-3-4 0 0,-1-1 0 16,-1-3 0-16,-4-3 0 0,1-3 0 0,-1-5 0 15,-7 0 0-15,4-1 0 0,-4 1 0 0,0 2 0 0,-7 4 0 16,-2 18 0-16,-3 4 0 0,-2 10 0 0,-1 1 0 16,-1 4 0-16,1 5 0 0,-2 0 0 15,1 0 0-15,-2 5 0 0,0 0 0 0,-4 18 0 16,-4 6 0-16,-1 2 0 0,0 8 0 0,-2 12 0 0,0 2 0 15,1 2 0-15,5 2 0 0,1-1 0 0,0 3 0 16,7-4 0-16,-2 3 0 0,2-9 0 0,-1-8 0 16,2-3 0-16,-4-1 0 0,4-1 0 15,0-5-415-15,-2-5-128 0,1-9-92 0,-3-2-465 16,1-5-1192-16,-1-5 528 0</inkml:trace>
  <inkml:trace contextRef="#ctx0" brushRef="#br0" timeOffset="52665.78">21399 1483 69 0,'-11'-16'564'0,"1"0"-28"0,2 0-39 16,1 5-38-16,4 4-24 0,-1-1-17 0,-1 4-20 16,2-3-23-16,3 2-26 0,0 5-27 0,3-8-37 15,3 6-31-15,7-5-30 0,9 4-19 0,12-4-21 16,16 0-18-16,4 2-8 0,-2-2-36 0,-1 2-43 16,-14 2-51-16,2-3-62 0,-9 3-74 0,-3-4-83 15,-8 2-89-15,-9 1-105 0,-1-2-471 0,-3-4-925 16,-3 6 410-16</inkml:trace>
  <inkml:trace contextRef="#ctx0" brushRef="#br0" timeOffset="53255.66">22631 1538 5214 0,'5'-7'433'0,"0"0"-90"0,3 0-116 15,1-1-58-15,0-2-16 0,-3 2 20 0,-1 2-13 0,1 1-14 16,-1 5-17-16,0-3-11 0,-3 0-11 15,2-1-15-15,-4 4-9 0,7-2-5 0,-4 1-8 0,-3 1-12 16,18 8-3-16,-7-3 0 0,5 9-15 16,2-4 4-16,4 10-13 0,4 1 2 0,-7 3-3 0,2-3-4 15,-3 4-6-15,1 1 5 0,-3-1-5 0,-2 0 2 16,0-2-6-16,-3 1-3 0,-3-5-5 0,-2-3-8 16,-1 2 0-16,-2-7 0 0,-2 0 0 0,3-1-4 15,-3-4-6-15,-1 0 7 0,0-1 9 0,0-3-1 16,0-2 1-16,0 0-6 0,0 0 0 0,0-14 0 15,0-5 0-15,0-9 0 0,7-5 0 0,-1-1-20 16,11-12-45-16,7 1-21 0,-6 12-17 0,18-5-24 16,4 9-19-16,4 0-31 0,3 3-29 0,3 4-39 15,-1 6-29-15,0 0-20 0,-10 8-35 0,-3 4-37 16,-1 0-32-16,-5 4-23 0,-2-1-39 0,-8 2-286 16,-1-1-808-16,-2 4 357 0</inkml:trace>
  <inkml:trace contextRef="#ctx0" brushRef="#br0" timeOffset="55086.31">23675 1451 136 0,'3'1'193'15,"-3"-1"32"-15,4 4 21 0,-3 0 21 0,0-1 15 0,2-1 16 16,-3-2 14-16,5 2 8 0,-3 3 5 16,-1-2-6-16,-1-3-1 0,0 0-6 0,3 2-8 15,-3-2-9-15,0 0-22 0,0 0-16 0,3 3-20 16,-3-3-23-16,0 0-21 0,0 0-18 0,0 0-14 0,0 0-17 16,0 0-11-16,0 0-14 0,0 0-13 0,14-3-9 15,-9 3-10-15,-5 0-5 0,9-5-8 16,-7 1-13-16,3 0-4 0,-2 0-14 0,2-5-15 15,-2 2-7-15,1-3-9 0,1 0-3 0,-3 0-1 0,-1-2-5 16,3 5 3-16,-5-3-2 0,2 3-6 16,-1 0 8-16,-1 2-10 0,0 0-3 0,-1 2-4 15,2 3-3-15,-1-8-2 0,1 8-2 0,-6 0 1 16,6 0-2-16,-12 11 4 0,2-4-2 0,-3 8 5 16,-1 4-1-16,-2 2 3 0,3 4 0 0,-2 4 2 15,4-6-3-15,6 1 1 0,4-5 0 0,-2 1 0 0,6-2 4 16,-2-1-1-16,7 0 1 0,2 0 3 15,4-3-5-15,5-2-5 0,2-6-7 0,4 3-20 0,5-9-21 16,2-6-5-16,-2-2-8 0,2-5-4 0,-1-3 6 16,1 0 5-16,-4-4 8 0,0-3 7 0,-2-3 4 15,4-15 7-15,-7 0 12 0,3 0 9 0,-3-3 11 16,-3-4 10-16,-2 3 6 0,-2-2 13 0,-1-2 18 16,-5 4 16-16,-1 11 14 0,-1 5 15 0,-3 11 17 15,-1 1 3-15,-2 5-3 0,1 3-15 0,-1 0-17 16,-2 6-11-16,2 0-7 0,-2 0-17 0,0 3-2 15,-2 11-2-15,-2 6-6 0,-1 3 3 0,-7 9-5 16,3 4 5-16,-4 13-6 0,3 0-1 16,1 1-10-16,2 7 5 0,0-2 2 0,3 0-2 0,3 3 0 15,3 0 1-15,4-2-4 0,7 0 5 0,4-3-6 16,3 0-1-16,7-10-8 0,5-1-4 0,-5-11-9 16,5-8-4-16,1-1-6 0,3-6-2 0,3-4-11 15,1-4-3-15,-3-5-6 0,5-5-1 0,-3-3-6 16,7-11 3-16,-2-4 1 0,0-5 6 0,-5-7 3 15,-5-2 4-15,-8-3 0 0,1-6 6 0,-4-1 1 0,-4 1 10 16,-2 0 9-16,-8 10 6 0,-4 0 12 16,-7 2 12-16,4 5 14 0,-6 2 5 0,0 8-6 15,-2 2-10-15,-1 4-4 0,-4-1-6 0,1 9-6 0,-3-3-3 16,-8 4-1-16,-9 7-1 0,1 6-2 16,-3-1 0-16,1 10-1 0,-2 2 2 0,2 3 0 0,-3 12-2 15,12-5 1-15,-2 8-1 0,-2 5 0 16,12-11 0-16,5 1 1 0,3 1-6 0,3 0-3 0,6-5-4 15,2 1-6-15,4-8-3 0,1-4-4 0,4-3-8 16,4-5-10-16,1-5-10 0,9-1-4 16,4-8-9-16,4-6 6 0,-5-2 7 0,3-6 3 15,-3-2 8-15,-3-2 1 0,0 0 5 0,5-14 6 16,-11 7 5-16,-2 1 10 0,-3 3 9 0,0 1 10 16,-7 9 13-16,-5 1 4 0,4 4-1 0,-4 3-8 0,-1 3-11 15,0-2-2-15,-3 2-9 0,-1 4 1 0,0 0 3 16,7 14-1-16,-7-1 4 0,0 2-1 0,0 3 0 15,-2 6 2-15,2 2 2 0,-1 1-1 0,2 0 1 16,1-2 1-16,2-4-1 0,2-2 2 0,4 2-1 16,-2-5 3-16,4-5 3 0,-1-1-1 0,6-5-1 15,0-4 1-15,6-5-5 0,5-5-4 0,0-6-10 16,4-6 1-16,-1-2 3 0,6-13-5 0,-8-3 8 16,-2-4-4-16,-4-1 0 0,-4-4 4 0,-1-3-2 15,0-4-1-15,-5-2 2 0,-2-3-1 0,5-26-1 16,-6 30-2-16,0 5 12 0,-4 5 23 0,1 17 16 15,-4 10 7-15,-2 5-4 0,0 3-6 0,-1 11-10 16,1-19-12-16,1 16-7 0,-2 4 0 0,0-1 5 16,-8 21-10-16,3 8 2 0,-4 3 3 0,-1 18-2 0,-1 0 0 15,4 6-2-15,-2 0 9 0,0 3-6 16,5 23 4-16,0-22-1 0,3 0-1 0,2 0 0 16,2-1-7-16,3-2 0 0,2-6-17 0,2-6-16 15,2-11-14-15,-2-6-10 0,6-6 3 0,-1-1 5 0,0-10 2 16,0-6-9-16,6-3-8 0,5-7-15 0,2-4-6 15,3-9 17-15,-1-5 5 0,-4-2 3 0,8-16 6 16,-4-2-4-16,2 0 15 0,-5-6 14 16,-3-4 3-16,1 5 6 0,-4 4 10 0,-3 0 20 0,-8 16 16 15,-2 10 28-15,1 3 11 0,-6 4 0 0,0 3-14 16,0 1-13-16,0 0-12 0,-2 4-9 0,-1 3-4 16,0 0 6-16,0 17-4 0,-4 0-2 0,1 2 2 15,-3 7-4-15,0 6 2 0,2-1-4 0,0 4 4 16,1-4-1-16,1 3-5 0,2 0 5 0,2-3-11 15,2-1-17-15,1-3-12 0,6-1-1 0,-4-9-4 16,5-5-4-16,2-1-1 0,1-4-8 16,6-6-8-16,9-3-3 0,-8-3 5 0,9-5 5 0,-1-4 8 15,1-3 22-15,0-5 14 0,-3 0 16 16,6-15 11-16,-7 9 3 0,5-13 1 0,-5-2 11 0,-3 2 10 16,-3 14 9-16,-5 1 19 0,-2 2 24 0,-5 10 25 15,-2 2 3-15,0 3-11 0,-3 1-20 0,1 3-8 16,-5-1-21-16,4 4-9 0,-4 1-11 0,0 1-4 15,5 7-3-15,-9 3-2 0,3 5-9 0,-5 5-1 16,3 5 3-16,-6 0-8 0,0 4-2 0,0 2-1 16,3-1 0-16,-1 1-5 0,5-1-2 0,-2-2-13 15,6 1-13-15,0-4-17 0,0-7-13 0,4-1-10 16,-3-5-2-16,1-3 2 0,0-1 10 0,1-4 3 16,-1-3 0-16,2-2-4 0,2-5-4 0,2-6 1 15,0-5 4-15,2 1 4 0,-2-7 3 0,-1-6-1 16,-1-1 5-16,-3-4 0 0,-4 1 5 0,3 2 2 15,-1-3 8-15,-2 3 4 0,-1 5 12 0,1-2 12 16,1 9 19-16,-2 3 16 0,1 5 14 0,1 2 6 16,1 1-5-16,-2-1-9 0,-1 4-10 0,4-2-7 15,1 3-5-15,2 2-7 0,2 0-4 0,6 2-4 16,3 3 2-16,1-1-7 0,3 6-4 0,4 2-2 16,-3 1-4-16,-1 4-1 0,0 2-1 0,-4 3-1 0,-3-2-4 15,0 6-2-15,-8-5-5 0,2 6 2 0,-5 2-4 16,-3-1-2-16,-4 1-1 0,-1-3-1 0,1-4 1 15,-4 1-1-15,2-4-3 0,-1-7 1 16,3 3 5-16,-2-4-3 0,4-1 7 0,0-2 4 0,1 0 8 16,-2-2 18-16,2-4-1 0,0 0-4 0,21-12-4 15,-5 0-1-15,9-11-1 0,3-2 3 16,10-9-5-16,-1 2-1 0,5-9-2 0,-2 0 5 0,-4 2 1 16,0 4 6-16,4 2 2 0,-18 12 11 0,1 2 4 15,-9 9 7-15,0-1-3 0,-6 2-11 0,1 4-13 16,-3 1-2-16,-1 4-8 0,0 0 3 15,1 4 0-15,0 8 1 0,0 5-3 0,-1 0-1 0,-2 8-2 16,-2 4 2-16,3 7 3 0,-3 10 2 0,-2-10-3 16,0-1-1-16,-3 12-7 0,-1-13-24 0,2 4-26 15,3-3-29-15,-2-4-48 0,-3 2-64 0,-2-5-73 16,-3-1-72-16,-5-4-59 0,1-8-73 16,-17-2-413-16,-7-7-955 0,-19-3 422 0</inkml:trace>
  <inkml:trace contextRef="#ctx0" brushRef="#br0" timeOffset="55170.1">24830 1140 132 0,'-48'-9'497'0,"20"4"-46"0,11 0-36 16,3 3-52-16,2 0-44 0,7 2-36 0,5 0-38 16,0 0-71-16,45-3-67 0,17 0-67 0,46 1-37 15,8 4-23-15,4-1-21 0,-2-1-24 0,-7 3-62 16,-4-1-76-16,-11-2-227 0,-30-5-464 0,-5 2 206 15</inkml:trace>
  <inkml:trace contextRef="#ctx0" brushRef="#br0" timeOffset="55284.8">25918 1078 62 0,'11'-5'393'0,"-2"3"89"16,1-3 21-16,-6-1-18 0,0 1-30 0,-1 0-23 15,-1-1-21-15,0 3-30 0,0-1-28 0,-1 0-33 16,1-1-34-16,3 4-29 0,-3-3-39 0,2 1-66 16,-1-2-102-16,8 2-91 0,3 1-107 0,7-1-97 15,8 3-87-15,8 3-106 0,1 0-235 0,11-1-729 16,2 5 323-16</inkml:trace>
  <inkml:trace contextRef="#ctx0" brushRef="#br0" timeOffset="56553.53">27709 1284 325 0,'49'-11'438'0,"-21"2"9"0,-6 4-6 15,-5 1 0-15,-5 0-22 0,-2 0-20 0,-2 3-14 16,-2-2-3-16,-2 2-12 0,1-2-22 0,-5 3-21 15,5-1-32-15,-5 1-30 0,0 0-26 0,0 0-22 16,0 0-26-16,-16-3-17 0,-2 6-17 0,-4 1-16 16,-7 2-18-16,-2 1-9 0,-1 2-10 0,4 0-15 15,2 4-11-15,2 2-10 0,4 2-4 0,6-3-8 16,1 4 2-16,4-2-16 0,5 3 5 0,4 1-4 0,5-1-7 16,6 8-7-16,4-1 4 0,6-3 0 0,5 0-3 15,2 0-3-15,3-2-2 0,-2 0 0 16,1-3-7-16,-2-1 2 0,-10-6-11 0,-6-1-2 15,0-4 0-15,-3 0-8 0,-4-1-2 0,-1-2-9 16,0 1-1-16,-4 1 15 0,-4-2-13 0,-6 1-1 16,-8 0 7-16,-13-3-8 0,-1 4-7 0,-4-4-8 15,4 1-7-15,-1-3-5 0,2-1 5 0,11 2 9 16,7-2 4-16,1 2 18 0,3-4-3 0,2 0-1 0,5-2-1 16,3-4 15-16,3-2-21 0,6-5 3 0,12-3 0 15,3-2-3-15,17-7 3 0,4 5-4 0,9 1 5 16,-5 3 1-16,4 0-1 0,2 6-3 15,-6-3 8-15,-12 7-1 0,-3-2 4 0,-2 5-4 0,-4-4 8 16,-1 2-3-16,-11 0 4 0,2 1-2 0,-6-1 3 16,5-3 0-16,-5 0 1 0,-1 2 0 0,-1-4 6 15,-4-2-5-15,3-3-3 0,-3 0-2 0,3-7 10 16,-2 1-11-16,-3-2 6 0,1-2-5 0,-1-2-1 16,-1 5 3-16,0 0 8 0,0 8 38 0,-2 2 6 15,0 6 4-15,0 2-3 0,0-1-13 0,0 4-6 16,-1-1-7-16,1 2-12 0,-2-1-15 0,0 5 3 15,0 0 1-15,0 0 0 0,-2 17 3 0,1-1-1 16,-3 3-3-16,-2 10-4 0,-4 1 4 0,-1 5-2 16,-8 10 4-16,8-11-2 0,-3 10 0 15,1 4 0-15,1 1 6 0,4-12 5 0,0 8-9 0,3-11-7 16,2 4-16-16,6-5 5 0,-1-4-8 0,2-1 3 16,3-4-9-16,1-6 16 0,-2-7 1 0,3 1-2 15,6-5 2-15,2-2 0 0,3-6 3 0,11-5-5 16,3-2-4-16,-1-8 5 0,12-8 3 0,1-4-2 15,-6-1 3-15,3-3-2 0,-5-3 0 0,5-4 1 16,-3 2-6-16,-5 3 9 0,-8 9 0 0,-2 3 3 16,-3 1 7-16,-8 9 3 0,0 1 15 0,-7 4-2 15,0 2-9-15,0-2-6 0,-5 5-6 0,2-3-2 16,1 4-7-16,-5 1 7 0,4 7-2 0,1 3-3 0,-4 3 1 16,-1 6 4-16,2 6-2 0,-2 3 3 15,-2 2 0-15,1 4-1 0,1-3 6 16,1 0-4-16,1 1-7 0,0-3-6 0,5 0 18 0,-4-2-2 15,5-3-5-15,0-7-4 0,-3-5-2 0,1 0 4 0,2-4 0 16,1-2 5-16,2-3-8 0,2-3 7 16,6 0-1-16,0-9-6 0,5-4 7 0,2-3 2 15,0-2-2-15,1-3-5 0,-2-5 1 0,-2-2 6 16,7-11-8-16,-10 13 3 0,-1 0-3 0,-5 5 5 0,0 4 5 16,-5 3-3-16,-1 2 4 0,-3 6-6 0,0-2-4 15,-1 5-8-15,-3-2-5 0,3 3-1 0,-4 2-3 16,0 0 3-16,4 10 3 0,-4-1-1 15,-1 4 0-15,-2 6 5 0,3 7 5 0,-1 2 1 0,-2 0 1 16,3-1-2-16,3 2 3 0,1-3-6 0,-2-2 5 16,5-5 0-16,0 1 3 0,4-5 2 0,-1-1 1 15,4-3 5-15,1-3-2 0,2-2 6 16,3-7-9-16,10-2 8 0,-1-6-17 0,2-3 16 0,-2 0 0 16,4-8 3-16,2 0-6 0,-5-3 16 0,0-2 13 15,6-8 4-15,-2-2-4 0,-11 7 14 0,0-1 20 16,-1 3 10-16,-2 4 18 0,-3 0 12 0,-6 10 14 15,-2 2-12-15,-2 3-97 0,-3 0-15 0,0 3 0 16,0 0 0-16,0 4 0 0,-4 0 0 16,7 16 0-16,-5 3 0 0,0 13 0 0,0 15 0 0,-6 10 0 15,0 24 0-15,-1 5 0 0,1-27 0 0,-6 27 0 16,8-2 0-16,-7-1 0 0,-2-24 0 0,-1 27 0 16,-1-5 0-16,2-22 0 0,-1-1 0 0,2-5 0 15,-3 2 0-15,3-9 0 0,-3-10-12 0,4-6-293 16,0-1-88-16,-5-8-83 0,4-8-96 0,0-4-501 15,-2-9-1161-15,3-2 514 0</inkml:trace>
  <inkml:trace contextRef="#ctx0" brushRef="#br0" timeOffset="56806.86">29839 1645 11 0,'19'-47'529'0,"-6"13"-52"16,9-9-36-16,-7 13-11 0,3 2-1 15,-2-1 11-15,0 2-24 0,0 5-21 0,3 0-38 16,0 4-36-16,-5 3-34 0,4 4-27 0,-1 4-34 16,0-2-19-16,1 4-22 0,0 5-24 0,1 0-18 15,-1 9-25-15,1-1-3 0,4 10-12 0,-3 3-11 16,-5 3-16-16,-4 3 3 0,-2 3-17 0,-4 0-11 16,-3 2-13-16,-9 2-12 0,-2-1-16 0,0 1-15 15,-11-2-22-15,-11 8-25 0,2-15-31 0,-13 2-57 0,-4-6-31 16,-2-6-78-16,-5-5-81 0,-1-10-136 0,-10-8-361 15,-24-21-897-15,32 3 397 0</inkml:trace>
  <inkml:trace contextRef="#ctx0" brushRef="#br0" timeOffset="56965.45">29089 848 5583 0,'0'0'410'0,"0"0"-96"0,0 0-141 0,0 0-71 0,0 0-32 16,0 0-16-16,0 0-16 0,0 0-16 0,0 0 8 15,0 0-4-15,0 0-3 0,0 0-26 0,0 0-37 16,0 0-60-16,0 0-87 0,-5-22-137 16,5 22-148-16,0 0-482 0,-32-3-1032 0,32 3 456 15</inkml:trace>
  <inkml:trace contextRef="#ctx0" brushRef="#br0" timeOffset="58248.18">7494 3226 4268 0,'8'-34'207'0,"2"-12"21"0,-3 10-29 16,1 5 3-16,-7 2-6 0,6 10 8 0,-4 2-4 0,0 2-11 15,1 8-34-15,-3-1-20 0,2 1-20 16,-3 3-11-16,1 1-14 0,-1 3-9 0,0 0-9 15,0 17-5-15,-4 9-8 0,-1 6-8 0,-1 17-1 0,-1 3-8 16,-2 2-2-16,-1 5-2 0,4-1-4 16,-7 21-3-16,3-26-10 0,0-3 5 0,-1 1-3 15,-3 0-1-15,5 0-1 0,-1 5 2 0,1-22-5 0,-1 1 3 16,1-6-3-16,8-5 0 0,-3-8-2 0,-1-3 0 16,1-5 18-16,4 0-5 0,0-5 32 0,0-3-7 15,0 0-17-15,11-27 4 0,1-1-9 0,5-2 3 16,7-14 3-16,2 4-1 0,4-2 16 0,1 3-23 15,-8 11 8-15,1 3 4 0,3 1-14 0,-3 5-6 0,3 4-2 16,-3 4-3-16,-3 5-8 0,-1 2 5 16,2 6-8-16,1 0-13 0,-4 8 16 0,3 1-6 15,1 7-8-15,-7 2 6 0,-3 5 3 0,-2 0-9 0,-7 4 11 16,-4-1-4-16,-3 2 3 0,-6 6-2 0,-5-4 0 16,-5-1 4-16,-7 8 0 0,-6 0-1 0,8-12 8 15,-5-3-14-15,3-5-7 0,-2-1 0 0,2-5-3 16,7-6 3-16,1-4 4 0,3 0 12 15,-3-9-19-15,9-1-6 0,-3-7-11 0,2-3-11 16,4 0-9-16,2-8-10 0,5-1-26 0,5 6-24 0,2 2-29 16,4 1-33-16,1 2-42 0,3 3-49 0,5 1-51 15,-3 4-38-15,3 3-40 0,1 1-53 0,-1 3-80 16,-2 3-284-16,1 2-872 0,-2 0 386 0</inkml:trace>
  <inkml:trace contextRef="#ctx0" brushRef="#br0" timeOffset="59136.45">8124 3812 330 0,'15'-12'487'0,"3"4"-17"0,-8-4-3 16,3 0 4-16,1 0 4 0,-1-1-11 0,1 0-9 0,0 1-29 15,0 2-37-15,2-2-9 0,-1 3-29 0,-5 2-23 16,-1 0-35-16,2 0-25 0,0 2-24 0,-2-1-24 16,1 1-14-16,0 0-28 0,-1 1-20 0,1-2-16 15,1 2-3-15,0 0-24 0,-1-2-6 0,-1-1-18 16,3 2-23-16,-2-2 0 0,-1 0-30 0,0-3-21 15,1-3-9-15,-2 0-2 0,-2-4-8 0,-3-1-2 16,-3-1-1-16,-3-1-1 0,1 2 1 16,-5 2-3-16,-2 0-4 0,-1 3 5 0,1 4-3 0,-5-1-3 15,-3 2 4-15,-2 2-1 0,1 6-3 0,-3 3 3 0,-6 5 0 16,-1 5-3-16,0 6 1 0,1 1 2 16,1 3-6-16,3 2 10 0,0 2 0 0,5 2 1 15,3 2-3-15,3 0 1 0,5 1 6 0,6 0 4 0,6 2-2 16,5 0 12-16,12 7-12 0,1-15 0 0,6-2 2 15,14 3 0-15,7-6 1 0,4-5 6 16,2-9-4-16,3-6-4 0,5-5-1 0,0-5-4 0,-2-9-10 16,25-15-3-16,-33 8-3 0,2-7 10 0,-6-4-5 15,-3-7 1-15,-10-4 5 0,18-24 1 0,-26 18 2 16,10-26-5-16,-8-3 7 0,-9 3-7 0,-11 23 2 16,-1 2 5-16,-2 0 20 0,-5 17 26 0,-1 5 16 15,-2 6 16-15,0 9 9 0,-2 6-8 16,1 0-9-16,1 3-12 0,0 4-16 0,0 1-2 0,0 3-8 15,-8 14 12-15,-3 9-32 0,-3 8-9 16,-5 15 0-16,2 2 0 0,1 4 0 0,-1 4 0 0,3 0 0 16,2-1 0-16,1 2 0 0,2-1 0 0,5 2 0 15,-4 0 0-15,6-4 0 0,4 1 0 0,4-8 0 16,-3-13 0-16,5-1 0 0,6-4 0 0,-5-2 0 0,0-12 0 16,0-2 0-16,4-7 0 0,2-5 0 0,7-5 0 15,7-13 0-15,-2 0 0 0,2-9 0 0,9-11 0 16,-3-1-9-16,2-3-6 0,-6-1-1 0,-4-1 4 15,0 1 1-15,-8 11-1 0,1 1 2 0,-3 2 3 16,-2 7 0-16,-7 7 2 0,-2 5 2 0,2-1-6 16,-2 3 2-16,-2 3-8 0,-3 3 3 0,-1 1 11 15,8 5-15-15,-4 4-1 0,1 2 12 0,-2 6-9 16,-2 7 1-16,5 4 12 0,-6 2-3 0,3 0 6 16,-2-1-6-16,3 1-2 0,0 2 5 0,1-1-1 0,0-2 14 15,4-2-15-15,0-1-3 0,2-3 6 16,1-6-3-16,-1-3 14 0,1 1-3 0,5-9-6 15,-1-1 0-15,2-6 1 0,1-4 2 0,9 0 1 16,-1-10-3-16,0-3 0 0,0 0-3 0,2-3 11 16,-3-2-5-16,-5 0 3 0,1 0-4 0,0-1-2 15,-7-1 1-15,3 7 4 0,-4 5 10 0,-5 4-3 0,0 2 2 16,-1 1-15-16,-7 3-3 0,7 3-1 0,-8 0-3 16,13 7 5-16,-6 2-2 0,2 5 6 0,0 1-5 15,1 3-3-15,2 4 4 0,-2-2 6 0,4-1-4 16,-2 5 7-16,0-8-17 0,2-1 17 0,-1-1-1 15,5-2-4-15,0-4 3 0,-4-2 1 0,5-2 6 16,-1-6-1-16,0-5-11 0,1-2 9 0,0-8 3 16,2-5-11-16,-6-5-12 0,-5-5-39 0,-6-6-53 15,-4-11-62-15,-13 1-77 0,-7-8-82 0,-17-17-57 16,1 25-37-16,-24-15-31 0,-4 8-41 0,-8 6-48 16,-8 6-305-16,-1 8-910 0,-8 5 403 0</inkml:trace>
  <inkml:trace contextRef="#ctx0" brushRef="#br0" timeOffset="59266.11">8866 3208 142 0,'12'9'257'0,"15"0"-9"0,6-1-14 0,8-3-12 15,18-1-16-15,6-4-9 0,29-6-18 0,-3 0-20 0,-24 1-16 16,27-4-10-16,-30 0-39 0,1 3-77 0,-4-1-121 16,-5-3-251-16,-3-2-384 0,-17 3 170 0</inkml:trace>
  <inkml:trace contextRef="#ctx0" brushRef="#br0" timeOffset="60299.81">11085 3606 4856 0,'6'-2'631'0,"-1"0"-215"0,1 1-122 0,-2 0-52 0,-4 1-27 16,6-1-8-16,-6 1-1 0,5-3-45 15,-5 3-26-15,4-1-9 0,-4 1-10 0,0 0-14 16,0 0-13-16,7-2-10 0,-7 2-17 0,0 0-1 0,0 0-6 16,6 0-9-16,0-1-4 0,5-2-8 0,4 2-24 15,12-4-16-15,5-3-8 0,0 0-9 0,3 1-2 16,-1-5-6-16,-1 1 1 0,-2 0 3 0,-3-3-1 16,-1-2 5-16,-4 0 5 0,-5-4-2 0,-3-1 4 15,-3-1-1-15,-3 3 2 0,-4-1-2 0,-4 2 3 16,-1 1 6-16,0 0 2 0,-1 5-5 0,-4 0 8 15,-3 2 4-15,-1 3-8 0,-1-1-2 0,-4 6 4 16,-4 2-5-16,-4 2 0 0,-9 9 3 0,2 3 1 16,0 1 2-16,-1 5-1 0,1 0-1 0,2 4 4 15,3 4-1-15,5 0 2 0,2 0-2 0,4 0 4 16,1 3-6-16,8-1 8 0,5-1-2 0,4 0 0 16,5 2 3-16,3-4-1 0,7-2 1 0,6-7 7 0,2 2-8 15,4-4 5-15,4-6 0 0,0-1-3 0,2-4-3 16,3-3 3-16,-3-3-5 0,-3-2 0 0,1-5-4 15,-1-3-12-15,-3-2-3 0,-1-1 1 0,-3-3-5 16,-5-4 3-16,0 0 3 0,-3 1-4 0,-5-2 3 16,-4-1 4-16,-3 5-1 0,-2 1 3 0,-2 0 1 15,-3 2 0-15,-2 5 2 0,1-1-1 0,0 4 3 16,-3 0-3-16,2 2-2 0,0 0 0 0,-1 3 12 16,2 2-13-16,0 0 0 0,-19 11 1 0,12-3 1 15,0 6 0-15,1 3 6 0,-3 2-1 0,5 5 4 16,2 2-3-16,2-2 0 0,3-1 4 0,5 2-1 15,4-3 7-15,3 1 0 0,7-4 0 0,2-2 6 16,5-3-10-16,3-4 5 0,7-4-8 0,-1-3 13 16,3-6-3-16,11-1-3 0,-11-5 3 0,5-7 2 15,-10 2-6-15,2-2 7 0,-6-5-5 0,0-1-3 16,-3 2 4-16,-2-3 0 0,-2-3-3 0,-5 1 2 0,3 2 4 16,-7-4 4-16,-3 4 4 0,-2 3 4 0,-5 7 23 15,-3 1 8-15,3 2 0 0,-4 1-6 0,0 5-14 16,0-1-9-16,2 1-6 0,-4 4-1 0,0 0-5 15,0 0-1-15,-4 17 2 0,0-1-2 0,-1 2-3 16,-1 0 3-16,2 7-3 0,-1 1 0 0,0 0 3 16,1-6-7-16,3 4 6 0,2-5-7 0,-1 0 3 15,0-3-1-15,3-3-10 0,-2 0 10 0,-1-8 5 16,3 4 2-16,-2-3-2 0,0-1 3 0,2-4-3 16,-3-1 10-16,12-2-7 0,-1-5 1 0,5-6-3 15,6-4 1-15,1-1 1 0,1-2-4 0,-2-1-6 16,1-4-3-16,3 1 0 0,-3-2 0 0,1 3 0 15,-4 0 0-15,1 5 0 0,-8 5 0 0,1 1 0 16,-3 6 0-16,-1-2-3 0,2 4-10 16,-3 1 6-16,2 3-1 0,-2 3 0 0,7 4 3 0,-1 4-8 15,-1 4 9-15,5 4 2 0,-1 4 1 0,-3 5-6 0,3-1 2 16,-2-1 0-16,1 2 4 0,0-1-1 0,-2 2 2 16,1-3 0-16,-1-4-22 0,-3-6-29 0,4 4-32 15,-8-7-40-15,1 1-51 0,0-4-61 0,-6-5-83 16,1 4-85-16,0-2-101 0,-1-3-529 0,1-3-1118 15,0 2 495-15</inkml:trace>
  <inkml:trace contextRef="#ctx0" brushRef="#br0" timeOffset="61983.3">14995 3404 281 0,'9'-11'568'0,"-4"0"-25"0,-1 1-23 0,-2 0-22 16,-1 0-32-16,-1 1-31 0,-1-1-38 0,-5 2-39 0,3 2-38 16,-7 0-35-16,1 2-29 0,-5 0-31 15,-4 3-22-15,-4 3-20 0,-11 4-17 0,3 5-17 16,-4 1-13-16,0 3-23 0,1 5-4 0,-2 1-9 0,7-2-10 15,1 3-12-15,2 0-7 0,0-1-10 16,6 2-7-16,5-1 1 0,3-5-6 0,3-3-9 16,5 5-1-16,1-1-3 0,2-1-5 0,4 2 2 15,1-2-1-15,2-3-2 0,6-2-4 0,-2-2-1 0,2-3 9 16,4 1-14-16,0-4 4 0,4-4 2 0,-4 0-8 16,4-1 1-16,0-2-5 0,-3-5 2 0,3 2-3 15,-3-2 1-15,-2-2-2 0,-3-1 5 0,1-3-8 16,-2 2 1-16,0-2-2 0,-3 2 1 0,-4 2-2 15,0-2-1-15,1 3 3 0,-3 3 10 0,1 0 4 16,-3 0-3-16,3 3-16 0,-4 0 3 0,4 0-4 16,-4 3-5-16,0 0-1 0,0 0 2 0,0 0 4 15,-8 19 0-15,7-7-9 0,-3 6 12 0,-1 0-6 16,3 7 0-16,-1 3 0 0,1-3 5 0,4 4-3 16,2-3 2-16,3 1 1 0,5-2 0 0,-2 0-2 15,4-4 1-15,3 4-1 0,2-7 2 0,7-1-2 16,-1-2 1-16,7-4 1 0,-1-4 0 0,2-2 1 15,0-5-8-15,3 3 9 0,4-8-1 0,11-3-3 16,-15-3 0-16,17 2 0 0,0-3 0 0,-3 2 5 16,-12-2-5-16,-2 1-1 0,-1 0 4 0,0-1-2 0,-4 2-5 15,-3-1-4-15,-3 0 11 0,-4 4 0 0,-6 1-1 16,-3-1-2-16,0 0 4 0,-1 0-2 0,-1 2-2 16,0-2 4-16,-5 0-4 0,4 0 4 0,-3 1-3 15,2-3-3-15,-4 1 1 0,0-1 3 0,-2-1-5 16,2 0 5-16,-1-2-1 0,-3-2-2 0,0-1 3 15,-3 1-3-15,2-3-3 0,-3 2-5 0,-1 2 4 16,-3 0-7-16,-4-4-8 0,-3 5 8 0,-4 2 1 16,-6-1-4-16,-3 1 7 0,-4 6 5 0,-3 2-8 15,-1 8-2-15,-1 1 2 0,0-2-2 0,-10 12 1 0,10-3 1 16,1 5 3-16,5 1-4 0,7 2 3 0,1 0-1 16,4 2 3-16,6 1-2 0,6 1 1 0,5 0 1 15,9 0-2-15,3 0 4 0,10-3 4 0,3 0-2 16,8-8-1-16,2 0-1 0,4-6 1 15,16-1-2-15,-3-8-14 0,-11 0-8 0,11-10-1 16,-17-1-7-16,2-1 2 0,-3-9 7 0,-7 0-2 0,3-5 3 16,3-14-2-16,-4 1 7 0,-8-7 6 0,1-2 1 15,-3-7-3-15,0-3 1 0,-1-25 2 0,-7 2 7 16,-2 24 7-16,0 2 18 0,4 2 9 0,-9 19 18 16,-2 1 22-16,0 8 18 0,-2 7 16 0,2 5-9 15,0 3-11-15,0 1-18 0,-2 3-12 0,1 4-6 16,1 2-6-16,-8 14-4 0,-3 3-3 0,-6 10-3 15,-4 14 0-15,1 5-3 0,0 4-5 0,2 4-3 16,5-1-1-16,4 1-1 0,5-1-2 0,4-3-1 16,3-1-1-16,6 1 2 0,2-4-3 0,2-13-14 0,0 0 0 15,5-2 0-15,-3-3 0 0,4-3 0 0,0-6 0 16,-2-9 0-16,2-2 0 0,1-5 0 0,4-6 0 16,3-4 0-16,1-5 0 0,0-4 0 0,0-4 0 15,-1-4 0-15,-1-2 0 0,5-13 0 16,0 1 0-16,-12 8 0 0,8-12 0 0,-9 11 0 0,-3-1 0 15,2 5 0-15,-4 5 0 0,-6 8 0 0,1 2 0 16,-2 4 0-16,-3 1 0 0,1 5 0 0,-2 0 0 16,-2 2 0-16,5 12 0 0,0 4 0 0,-3 4 0 15,0 6 0-15,-2 4 0 0,0 3 0 0,0 1 0 16,0 2 0-16,1-3 0 0,3 1 0 0,1-5 0 16,3 4 0-16,1-4 0 0,0-5 0 0,0-2 0 0,-1-5 0 15,2-2 0-15,-1-5 0 0,1-6 0 0,4 0 0 16,5-5 0-16,8-10 0 0,1-1 0 15,4-4 0-15,-2-6 0 0,9-10 0 0,-11 6 0 0,8-9 0 16,1 0 0-16,-5-4 0 0,-3 2 0 0,-6 8 0 16,-1 2 0-16,-4-2 0 0,1 5 0 0,-2 3 0 15,-6 9 0-15,-4 1 0 0,-3 5 0 0,1 2 0 16,0 0 0-16,-1 4 0 0,-4 0 0 0,10 13 0 16,-4 2 0-16,-1 1 0 0,-3 5 0 0,3 6 0 15,-1-2 0-15,1 4 0 0,-2 0 0 0,1-4 0 16,1 2 0-16,2-1 0 0,-3-7 0 0,4 0 0 15,0-2 0-15,-4-7 0 0,3 0 0 0,1-1 0 16,0-5 0-16,2-2 0 0,4-4 0 0,3-2 0 16,1-5 0-16,4-4 0 0,-1-3 0 0,1-4 0 15,1 2 0-15,0 0 0 0,-4-7 0 0,4 4 0 16,-5-1 0-16,1 2 0 0,-6 6 0 0,1 2 0 0,-5 5 0 16,-1-3 0-16,-1 7 0 0,-3-3 0 0,0 3 0 15,2 6 0-15,-6-3 0 0,12 8 0 0,-7-2 0 16,1 6 0-16,0 2 0 0,0 1 0 0,-1 2-3 15,1 0-4-15,1 0 2 0,-1 0 3 0,3 0 2 16,-1-3-2-16,1-2-1 0,2 1 10 0,-1-6-6 16,2 0 1-16,3-3 3 0,-2-1 2 0,6-7-7 15,3-2-3-15,4-3-6 0,-1-1 13 0,3-6-16 16,-2-3 3-16,-1 1 9 0,1-3-9 0,-2 2 4 16,3 0-4-16,-4 0 2 0,0 5-2 0,-8 0 1 0,1 6-1 15,-7-1-5-15,0 4 4 0,-2 4-5 0,1-1-2 16,-2 4 3-16,2 2 2 0,0 5 2 15,-1 1-8-15,-2 7 7 0,1 2 5 0,-4 1-5 16,-2 7 2-16,0 0-24 0,0 1-45 0,-4-9-56 0,-1 5-69 16,1-5-84-16,-1-4-77 0,0-1-65 15,-1-3-56-15,2-2-100 0,-3-7-309 0,0-4-968 0,-3-5 429 16</inkml:trace>
  <inkml:trace contextRef="#ctx0" brushRef="#br0" timeOffset="62151.93">17722 3202 73 0,'2'-47'379'0,"2"13"-12"0,1 1-32 15,3 2-17-15,2 5-19 0,-6 9-4 0,1 2-6 16,-4 5-22-16,3 1-27 0,-1 2-33 0,3 4-27 0,-1 1-39 16,0 4-43-16,7 3-54 0,3 9-56 15,4 3-61-15,1 7-60 0,0 3-60 0,-1 0-71 16,-2 3-213-16,-1 3-515 0,4 8 228 0</inkml:trace>
  <inkml:trace contextRef="#ctx0" brushRef="#br0" timeOffset="62553.55">18008 3462 81 0,'5'15'278'0,"-1"-4"-1"0,0-1-22 0,-2-2-23 15,-2-2-17-15,4-1-6 0,-4 2-4 0,4-3 0 16,-3-1-5-16,-1-3-9 0,2 6-15 0,-2-2-20 16,0-4-17-16,1 4-13 0,-1-4-13 0,1 6-8 15,2 1-16-15,-3-2-7 0,1 2-7 0,2 0-13 0,-2 3 3 16,1-4-10-16,2 5-7 0,0-3-2 0,-2 1-5 16,2 0-1-16,2-1-2 0,-1-1 3 0,2 0 14 15,-2 0 30-15,4-3 34 0,3-1 0 0,6-5 0 16,3 0-3-16,11 0-7 0,0-6-4 0,4-1 0 15,-1-1-3-15,2-2 1 0,11-8-8 0,-12 8-6 16,0-2 2-16,0 1 5 0,-6 0 11 0,-3 5 11 16,-7-2 10-16,-7 7-1 0,1-1-16 0,-5 0-12 15,-1 1-16-15,0 3-8 0,-1 4-8 0,-2 4-6 16,3 0-6-16,-3 1-6 0,0 7-3 0,-1-3-4 16,1 4-5-16,-1 0-2 0,1-1-5 0,-1-3 0 15,2 1-7-15,-2 4 4 0,3-7-4 0,-2 0 3 16,1-3-3-1,6 1-1-15,-2-5 4 0,4-4-2 0,4 0-4 0,3 0 1 0,6-9-2 0,0 0-3 16,1-5-2-16,-2-1 3 0,-2-1 9 0,3 0 1 16,-2 0 10-16,-3-1-15 0,-1 1 1 0,-3 6-3 0,-4 1 0 15,-3 3-1-15,-2 1-3 0,-4-1-6 0,0 5-2 16,0 2-2-16,3 4 0 0,-4 1-1 0,-3 4-1 16,3 0 1-16,-4 6-1 0,-3 0 1 0,2 0-20 15,-3 2-37-15,-1 2-56 0,-1-2-64 0,0-3-91 16,-1 2-74-16,1-3-68 0,0-2-68 0,0-9-426 15,2-1-974-15,4-2 432 0</inkml:trace>
  <inkml:trace contextRef="#ctx0" brushRef="#br0" timeOffset="62909.99">19061 2967 1 0,'0'-16'475'0,"0"6"-55"0,-3 1-38 15,3 3-47-15,0 2-34 0,-1 2-34 0,1 2-28 16,0 0-21-16,0 0-25 0,-16 12-21 0,12-2-14 0,-2 1-17 15,5 7-8-15,1 0-24 0,4 7-43 16,1 1-30-16,5 3-33 0,-1-4-41 0,7 6-43 0,0-5-34 16,1-2-16-16,6-1-3 0,1-5 19 0,3 0 10 15,4-2 14-15,-1-3 25 0,5-1 24 0,-6-6 32 16,2 2 23-16,-3-5 22 0,-10-1 17 0,-7 1 14 16,0-3 9-16,-5 1 4 0,2 0-3 0,-3-1-7 15,-5 0-12-15,4 3 0 0,-4-3-10 0,-7 7-6 16,-5 0-6-16,-4 3-1 0,-7 6-3 0,2 1-6 15,0 3-2-15,-1 1-2 0,3 2 1 0,6 1-6 16,4 2 5-16,3 1-5 0,6 1 2 0,5 0-2 16,0-2 0-16,4-2-5 0,3 0-12 0,2-2-2 15,-3-7-1-15,3 0-6 0,3-2-1 0,-7-4-4 16,-2 0 1-16,-2-5-2 0,-1 2-8 0,-2-4-2 16,-3-2-23-16,0 0-18 0,0 0-28 0,-18-9-33 15,8 3-42-15,-3-8-61 0,-5 0-241 0,5-1-511 16,-1-7 226-16</inkml:trace>
  <inkml:trace contextRef="#ctx0" brushRef="#br0" timeOffset="63090.74">19710 2922 4398 0,'18'-14'489'16,"-9"6"-229"-16,1 0-149 0,-5 4-55 0,2 0-30 16,-2 3-18-16,-5 1 9 0,7 5-7 0,0 4 0 15,-4 8-3-15,-1 8 0 0,-1 6 2 0,-1 2 1 16,4 14-2-16,-5 4 1 0,1-4 2 0,1 5-9 15,-1-1 7-15,1 2 3 0,-1-5-1 0,-2-1-7 16,-1 1-46-16,-1-12-52 0,-5 10-102 0,-2-12-97 16,-1-1-126-16,1-3-321 0,-1-6-802 0,1 0 354 15</inkml:trace>
  <inkml:trace contextRef="#ctx0" brushRef="#br0" timeOffset="63384.95">19715 3551 45 0,'14'-30'486'0,"-2"3"-34"16,-1-4-27-16,3-2-29 0,1 3-1 0,1 7 2 15,2-4-2-15,0 4-14 0,1 5-22 0,1-2-20 16,-2 8-19-16,5-2-24 0,-4 9-32 0,-1 0-27 16,4 3-25-16,0 5-22 0,7 3-22 0,-3 9-17 15,1-1-12-15,3 6-16 0,-9 2-13 0,0 0-12 0,-3 3-13 16,-1 0-6-16,-7 2-9 0,0-1-2 0,-5-1-10 16,-1 0-5-16,-4-4-6 0,-1-3-3 0,2 0-7 15,-1-6-1-15,0-2-6 0,0 1 2 0,0-5-2 16,1 1 5-16,2-3-4 0,0-2 3 0,7-3-4 15,1-1-8-15,5-8-2 0,11-3 10 0,-6-6-10 16,2-5-7-16,0 2-1 0,4-7 1 0,-1 2-5 16,-3 1-14-16,-2 1-14 0,0 1-25 0,-6 3-25 15,2 2-34-15,-5 7-42 0,-1-2-54 0,-4 3-57 16,2 1-59-16,-5 3-55 0,-3 0-65 0,-1 2-97 0,-1-2-270 16,-5 4-867-16,-1-2 383 0</inkml:trace>
  <inkml:trace contextRef="#ctx0" brushRef="#br0" timeOffset="64577.2">21008 3528 72 0,'14'-28'569'0,"-9"1"-25"0,-1-1-12 15,-4 0-5-15,0-1-5 0,-4 2-14 0,2 7-23 16,-6 2-23-16,3 0-34 0,0 2-37 15,-1 7-41-15,4 0-23 0,-3 1-47 0,3 4-28 16,-1-1-32-16,-2 2-29 0,1 3-12 0,-5 5-18 0,-3 2-4 16,-4 7-32-16,-4 7-11 0,-1 2-15 0,1 3 2 15,1 4-16-15,2-3-6 0,3 3-15 0,1 0-7 16,2 0-25-16,3-4-19 0,0 0-26 0,3 1-13 16,1-8-9-16,-1-5-9 0,4-2-3 0,1-2 2 15,0-3 4-15,0 0 2 0,0-4 13 0,9-2 7 16,0-3-1-16,6-4 0 0,3-5 3 0,8-6 2 15,0-1 5-15,3-2 2 0,-3-3-1 0,1 2-1 16,0-5-2-16,1 6 7 0,-5 2 0 0,-2 1-1 16,-8 5 9-16,-6 4 7 0,1 1 3 0,-2 0-9 15,-1 3 1-15,-1 0-7 0,-1 4 1 0,-3 0-1 0,9 5-1 16,-6 2 0-16,1 3 3 0,0 2 0 0,0 5-3 16,-1 0 4-16,2 2 0 0,0 0-2 15,-2 0-3-15,4-3 8 0,-1 1 7 0,2 0-4 16,3-5 9-16,-3-2-9 0,5-3-2 0,1-3 8 15,-1-4-5-15,7-4 1 0,10-6 1 0,2-5-11 16,-3-6-3-16,0-1-4 0,7-17-5 0,-4 0 4 0,0-4 2 16,-4-7 0-16,-2-3-2 0,-2-4 0 0,8-25 3 15,-5 0-2-15,-12 29 3 0,13-27-1 0,-19 26 0 16,4 1 0-16,-3 7 13 0,-6 17 19 0,1 3 17 16,0 8 8-16,-5 4-2 0,3 4-25 0,-1 0 1 15,-2 4-8-15,0 6 2 0,0 0-6 0,-6 10-4 16,-3 8 1-16,0 10 4 0,-4 7 0 0,-1 14 12 15,5 11-15-15,1 23 1 0,6-25 0 0,4 29 2 16,6-7-4-16,1-22 4 0,5-1-6 0,-1 0-5 16,10-2-8-16,1-7-1 0,2-2-5 0,2-9 0 0,-4-7-6 15,1-5 2-15,0-5-6 0,-2-5 3 0,0-1-8 16,-4-8-4-16,-2-2 10 0,2-3 8 0,1-6-6 16,0-2 8-16,-1-3-5 0,3-7 4 15,-10 2 1-15,11-8 4 0,-6-1-3 0,-2-3 1 16,-2 3 0-16,1-2 7 0,-6 9 1 0,-2-1 9 15,3 8 6-15,-4 0 0 0,-5 3-2 0,4 1-4 16,-1 1-7-16,1-1 1 0,-3 3-6 0,-1 3-1 0,0 0-3 16,5 9 7-16,-5 1 0 0,1 0-3 0,2 6 5 15,3 1-4-15,-2-1 7 0,1 2-7 0,3 0 7 16,-2 0-4-16,7-1 0 0,-3 1 0 0,5-6-1 16,-2 1-3-16,1-2 6 0,0-5-3 0,-1-3 4 15,5-1-1-15,0-3-1 0,0-4-2 0,1-3 11 16,-1-1-11-16,4-5 3 0,-1-4-3 0,0-1 0 0,-7-2-9 15,2-3 9-15,-2 0-3 0,-1-1-1 16,1-1 3-16,-5 1-3 0,-1 8 0 0,-2 2 3 0,-2 4-1 16,-3 3-1-16,3 1 6 0,-1 2-10 0,-2 0-6 15,0 2-7-15,-1 3 4 0,0 0 1 0,0 0 3 16,11 13 0-16,-8-2 1 0,1 1 4 0,4 5 0 16,0-2 1-16,2 2-2 0,-1-2 3 0,1-1 0 15,3 3 1-15,-3-5-1 0,0 2 4 0,-1-4 2 16,-1-2-1-16,-2 1 6 0,1-6 0 0,-1-1 2 15,5 1-2-15,0-3-2 0,3-4 2 0,5 0 0 16,-4-6 0-16,12-4-4 0,-4 3 2 0,1-4 1 16,1 1-2-16,-4-2 2 0,3 0-1 0,-7 4-4 15,11-3 3-15,-6-1-5 0,-8 4 3 0,4 4-6 16,0 2 2-16,1 5 0 0,1 2-4 0,-3 4 3 16,9 6 0-16,-1 4-2 0,-2 2 0 0,-1 4 0 15,1 4 0-15,0 1 6 0,1 2-1 0,-2 2-1 0,0 1 1 16,-1-1 1-16,-4-2-23 0,-2-3-49 15,-2 1-64-15,-9-9-72 0,-4-4-77 0,-4 1-63 16,-9-7-71-16,-13 0-116 0,-10-10-381 0,-24-6-993 0,-29-12 439 16</inkml:trace>
  <inkml:trace contextRef="#ctx0" brushRef="#br0" timeOffset="64733.95">20630 2894 336 0,'-9'-3'432'0,"13"2"-93"0,-4 1-74 0,54 1-64 16,12 6-56-16,36-2-43 0,10 1-24 0,9 4-17 16,7-3-9-16,1 4-25 0,1 1-39 0,-1-3-70 15,-14-4-69-15,-13-1-149 0,-10-3-323 0,-30 2 144 16</inkml:trace>
  <inkml:trace contextRef="#ctx0" brushRef="#br0" timeOffset="64822.71">22169 2954 335 0,'7'-4'408'0,"0"-2"-45"0,-2 3-42 0,-3-1-31 16,0-6-31-16,-1 5-34 0,0 0-11 0,0-4-47 0,1 3-49 15,2-1-77-15,-2 0-98 0,7 0-102 0,-1 0-263 16,3 1-455-16,10 0 202 0</inkml:trace>
  <inkml:trace contextRef="#ctx0" brushRef="#br0" timeOffset="65583.89">24193 3588 5434 0,'48'-39'230'0,"-2"1"-80"0,-7 2-42 0,-14 12 4 16,-3 5 51-16,-8 4 14 0,-4 6-2 0,-2-1-30 15,-2 4-28-15,-1-2-15 0,-1 4-11 0,0 1-18 0,-3 0-10 16,-1 3-3-16,0 0-12 0,-23 13-2 0,5-2 0 16,-7 11-11-16,-1 1 1 0,3 1-11 15,3 2 1-15,-3 2 4 0,6 5-7 0,8 1-3 0,-1 11-2 16,7-8 8-16,6-1-8 0,7 0-5 0,0-2-17 15,7-4-24-15,2-2-8 0,4-3-12 16,0-9-7-16,-5-8-4 0,10-2-2 0,3-6 2 0,-6-9 1 16,4-5 7-16,-3-6 6 0,-3-6 3 0,4-17 7 15,-5 0 2-15,-4 0 3 0,-8-6 4 0,-2-1 1 16,-4-1 11-16,-4 15 20 0,-2 2 14 0,1 8 19 16,0 8 18-16,0 4-5 0,-1 4-9 0,4 0-11 15,-4 4-4-15,2 3-4 0,0 3-3 0,-5 20 0 16,1 8-4-16,4 6 1 0,-2 17-3 0,2 7-8 15,0 30 9-15,5 5 3 0,-1 1-2 0,1 9 0 0,-4-2 9 16,8 3-14-16,-4 1 11 0,-1 8-11 16,-7 2 2-16,-2 3 2 0,3 4 0 0,-8-3-4 15,1-6 2-15,-4-1 3 0,1-3-9 0,1-5 3 0,-6-4 11 16,-1-4-13-16,-1-10 5 0,6-5-4 0,-1-25 0 16,0-3 3-16,-2 0-3 0,-2-5 4 15,6-13-6-15,2-2 0 0,1-6-3 0,1-8 2 16,3-6 6-16,3-3-2 0,-1-4 8 0,3-3 0 15,0-3-2-15,8-12-8 0,6-14 4 0,10-17-4 16,6-12-8-16,14-34 12 0,1-8-11 0,2-8-8 0,-5-11-4 16,-1-4-11-16,-8-13-11 0,-2-4 7 0,-13-9 5 15,-4 1-14-15,-2 13 8 0,-15 15 3 0,-6 15-6 16,-9 15 2-16,-6 32 4 0,-2 3-5 0,-4 1 2 16,-7 5 2-16,1 5-4 0,4 7 4 0,10 6 2 15,2 7 3-15,-2 3 13 0,10 6-8 0,6-4-8 16,5 4-37-16,6-4-27 0,9 1-34 0,10-1-37 0,22-7-48 15,13 4-55-15,36-6-36 0,-3 4-42 16,7-1-42-16,-2 3-49 0,1-2-403 0,-8 1-900 16,-27 8 398-16</inkml:trace>
  <inkml:trace contextRef="#ctx0" brushRef="#br0" timeOffset="66193.69">26854 2837 4691 0,'18'-28'235'0,"-1"1"-14"16,-12 11-99-16,-8-2-58 0,-2 2-19 0,-10 5-17 15,-14 3 1-15,-21 4-7 0,-10 8 4 0,-2 6 1 16,-25 15 3-16,1 4-2 0,-3 7 3 0,4 4-1 16,3 1-3-16,5 9 0 0,8 8 0 15,2-3-2-15,24-11 2 0,6 3-4 0,5 5 0 0,4 2 1 16,7 2-2-16,10-2 1 0,9 3-4 16,11-5 5-16,10-5 0 0,13 0 0 0,11-4 7 0,12-8 9 15,30 0 10-15,7-12 2 0,5-17 1 16,-3-11 1-16,10-8-9 0,-1-11-3 0,-7-5-3 0,-4-8-2 15,0-8 0-15,-23-11-7 0,-6-10-6 0,-7-6 0 16,-13-15-10-16,-4-18 0 0,-6 2-3 0,-20-1-5 16,-9 0-3-16,-3 0-4 0,-10 7 2 0,-6 9-5 15,-6 7 0-15,-2 30 7 0,-3 7-12 0,-3 8 4 0,-8 3-7 16,-6 5 2-16,-6 1-4 0,-9 11 1 16,0 4 28-16,-5 16-4 0,2 14-3 0,-2 6 0 0,-15 19 1 15,25-6-2-15,-9 26 2 0,6 4-3 0,10 5 4 16,10 6 1-16,12 5 0 0,9 4-2 15,11 14-3-15,9 8 7 0,9 7 1 0,9-2 0 0,13 5 0 16,7-1-1-16,4 5 0 0,12 4 3 0,4-5 2 16,1 2-6-16,-2-5 1 0,-3-8 5 0,-6-8-11 15,-9-9-5-15,-12 1-11 0,-13-12-6 0,-15-27-2 16,-8-1 2-16,-6-3 1 0,-13-4 2 0,0-2 5 16,-9-7-3-16,-8-6-3 0,-4-1 2 0,-6-13-11 15,3-2-12-15,-4-5-17 0,11-10-25 16,-15-7-26-16,4-6-41 0,6-9-40 0,2-13-43 0,7-4-32 15,4-9-38-15,9-8-39 0,1-30-50 0,8 1-376 16,13-1-822-16,6-9 364 0</inkml:trace>
  <inkml:trace contextRef="#ctx0" brushRef="#br0" timeOffset="66757.23">27051 3154 347 0,'46'-27'454'0,"-11"9"-26"0,-5 3-27 0,-3 5-24 16,-8 1-21-16,0 3-24 0,-6 1-31 0,-1 4-27 0,-3-1-30 15,2 3-28-15,-4 3-19 0,0 4-19 16,2 7-15-16,-4 5-6 0,-1 6-26 0,1 5-11 16,0 3-7-16,-6 17-18 0,-3-3-2 0,-1 3-7 15,1-2-16-15,3 4 3 0,-3-5-14 0,4-2 0 0,-1 3-4 16,4-3-6-16,0-13 8 0,6 3-13 16,-1-4-5-16,1-3-1 0,5-5-1 0,0-2 2 15,0-8-5-15,1 0 7 0,10-4 3 0,-2-3 7 16,5-6 6-16,-1-9-2 0,7-1 0 0,-5-8 1 15,11-12 1-15,0-7 5 0,-3-1-4 0,0-6 1 16,-3 4 4-16,-3-2 4 0,-3 0-4 0,-10 9 27 0,1 7 9 16,-5 2 1-16,3 2 0 0,-9 7 4 0,-2 5 0 15,0 0-10-15,-1 4-8 0,-2 0-19 0,0-2-7 16,0 7-9-16,-1-3-10 0,-2 3-7 0,4 10 2 16,-3-3-4-16,1 8-5 0,2 2 5 0,-4 1-6 15,3 3-4-15,-1 7 4 0,3 0-2 0,-3-2-5 16,4 0-4-16,-1 1 4 0,5-1-5 0,-1 2 1 15,-1-9-2-15,-2 0 13 0,6-5-15 0,-7 2-2 16,5-4 3-16,3-6 3 0,-3-4 2 0,9-2 4 16,-3-4-12-16,11-8 5 0,-5-4-20 0,5-2 19 15,-4-6-1-15,7 0-1 0,-1-14-2 0,-6 11-23 16,5-13 23-16,-7 10-6 0,-3 0 2 0,1 3 1 0,-2 4 3 16,-4 0-7-16,-4 11 0 0,-1 2-1 0,-2 2-7 15,-2-2-2-15,1 6-4 0,-2 1 4 16,0 3-1-16,-3 0-2 0,6 8 1 0,-5 5 5 15,8 4-4-15,-8 1 7 0,6 9 9 0,-5 3-10 16,2-3 0-16,4 4 0 0,-2 2 0 0,-1-5 2 16,6 0-1-16,-4 1 0 0,5-2 2 0,-6-10 23 0,3 0-27 15,0-8-3-15,-1 0-42 0,1-3-38 0,1-6-77 16,1-7-112-16,5-6-124 0,0-8-129 0,-3-8-550 16,-3-3-1166-16,-1-16 515 0</inkml:trace>
  <inkml:trace contextRef="#ctx0" brushRef="#br0" timeOffset="66907.84">28457 2892 5356 0,'-8'-18'360'0,"4"4"-137"0,-1 2-78 0,1 3-55 16,3 2-34-16,-3 2-18 0,4 0-13 0,-1 0-9 15,-3 1-5-15,3 1-5 0,1 3-11 0,-3-5-20 16,3 5-12-16,0 0-17 0,0 0-30 0,-1 17-50 16,2-7-56-16,2 4-64 0,-2 2-47 0,4 4-41 15,0 6-37-15,2 3-24 0,-2 2-284 0,0-1-744 16,2-1 331-16</inkml:trace>
  <inkml:trace contextRef="#ctx0" brushRef="#br0" timeOffset="67989.56">28526 3203 466 0,'14'25'93'16,"0"-3"34"-16,-4-6 30 0,2 0 12 0,0-1 12 16,1 0 8-16,0-2 2 0,-3 1 5 0,2-1-3 0,-1 1-3 15,-2 0-6-15,0 1-6 0,4-2-12 16,-4 2-14-16,-1 1-11 0,-1 1-14 0,-1 0-10 16,0 2-6-16,-3-1-13 0,1 0-1 0,-1 0-10 0,-1-1-3 15,0 0-7-15,0-1 1 0,1-6 1 16,-2 0-6-16,0-2 2 0,-1-2 9 0,2-1 12 0,0 1 29 15,-1-2 38-15,1 0 50 0,2-3 25 0,-4-1 0 16,14-2-14-16,0-2-13 0,9-1-22 0,6-7-14 16,3-1-16-16,1-2-12 0,0-4-12 0,1 1-11 15,-2-2-22-15,0 2-3 0,-2-1 7 16,0 5-29-16,-6 1-7 0,-6 6-6 0,-2-4-8 16,0 7-5-16,-3 2-12 0,-2 0 8 0,2 4-20 15,-2 0-1-15,0 4-2 0,1 3-6 0,-5 0-3 16,3 0 0-16,-3 5-1 0,1 4-3 0,-3 0 1 15,-1 1-4-15,-1-2-12 0,-1 1 14 0,2 10 2 0,0-11 0 16,0-3-3-16,-2 0-3 0,2 0 4 0,-1 1 0 16,-1-6-1-16,2 0 4 0,1 0 0 0,0-4 3 15,-1-5-2-15,8 0-14 0,-2-2-1 0,8-6 17 16,1 1-3-16,5-8 2 0,-1 1-1 0,4-3-6 16,0 1 0-16,-3-6 0 0,2 2 10 0,-1-2-19 15,5 0 5-15,-5-3-3 0,1 2 0 0,-1 4 2 16,0 1-1-16,-9 5-9 0,-2 4-2 0,-2 2-10 0,-3 1 11 15,-2 6 0-15,0 0-2 0,3 5 1 16,0 4 0-16,3 2 1 0,-4 4 5 0,-1 2-3 16,-2 1 2-16,-2 2-1 0,2 6 3 0,-6-2-4 0,3-6 3 15,-1 1 12-15,-2-1-34 0,4-1-28 16,-4-6-36-16,2-1-22 0,-1-3-6 0,-1 1-6 0,1-8-40 16,-1 0-82-16,0-16-74 0,0-2-49 15,-5-10-26-15,4-4-2 0,-6-14 9 0,2-6 28 16,-3 1 31-16,-2-6 27 0,3-1 25 0,3-2 52 15,5 0 44-15,2-22 43 0,-1 27 46 0,6 7 44 16,-2 14 45-16,1 3 42 0,-1 8 32 0,-2 5 17 16,-2 6 12-16,2 1-9 0,-1 2-11 0,-2 3-11 0,1 6-10 15,-2 0-12-15,0 0 1 0,11 17-5 0,-5 2-15 16,-2 10-23-16,1 2-23 0,-1 1-24 0,-3 2-15 16,0 3-23-16,-1-4-8 0,6 1-2 0,-4-5 5 15,3 1 8-15,3-2 9 0,0-6 8 0,-1-5 6 16,1-3 10-16,1-3 25 0,-1-3 26 0,3-4 23 15,-2 0 17-15,6-2 16 0,-3-2 6 0,3-3 2 16,1-2 25-16,0 0-18 0,0-1 1 0,0-4 6 16,-3 1 9-16,-2 1 29 0,0 1-8 0,-2 0 0 15,1 4-9-15,-3-1-18 0,-3 1-15 0,4 1-9 16,-8 2-9-16,11 7-3 0,-6-2-4 0,2 7-8 0,-2 0 3 16,-1 5-4-16,0-2-12 0,-3 3 0 15,4-2-2-15,-1 3-6 0,-3 0 3 0,2-2-3 16,-1 0-3-16,1 0-2 0,-2-4-5 0,4-2 7 15,-2 3-6-15,2-3 9 0,1-2 4 0,1 0-5 16,2-2 1-16,3-3 1 0,5 3-4 0,2-4-3 0,2-2 6 16,8-1 11-16,-1-1-17 0,0-2 14 15,-5 0-11-15,7-4 4 0,-2 2 3 0,-1 0 2 0,-8 1 7 16,1 3 4-16,1-1 4 0,-5-2 5 0,-2 6 0 16,-1-1-2-16,1 0-4 0,-5-1-2 0,4 5 0 15,0-3-5-15,-4 4 3 0,1-2-1 0,1-1 13 16,-2 4 4-16,2-3 11 0,0 2 10 0,-1-1 9 15,2-2 4-15,-1-2 3 0,2 3-6 0,7-3-6 16,2 2-7-16,6-7-12 0,-1 4 1 0,-1-4-6 16,-5 1-4-16,5-8-4 0,-6 5-7 0,-2-6-3 15,5-3 0-15,-10 1-7 0,5-6-5 0,-12 2-4 16,1-6 1-16,-7 4-6 0,-3-6-3 0,-6-1-6 16,-5 2-1-16,-4 5-1 0,-3-3 1 0,-1 8-3 0,4 4-2 15,-1 1-1-15,2 5-1 0,3 1 1 16,3 4-6-16,-1 0 0 0,1 1-1 0,4 4 4 15,3 3 5-15,8 4 4 0,9 12 8 0,14 1 16 16,21 6 9-16,35 13 10 0,8-8-7 0,10 0-8 16,10-4 0-16,-1-3-3 0,3-1-7 0,-14-3-54 0,-36-11-79 15,-9-8-141-15,-26-2-192 0,-14-6-593 0,-15-5-1124 16,-14-6 497-16</inkml:trace>
  <inkml:trace contextRef="#ctx0" brushRef="#br0" timeOffset="69554.42">8437 4863 217 0,'5'-16'503'0,"-5"4"-56"0,0-2-46 0,-5 5-36 16,-7 1-23-16,-4 0-16 0,-8 7-12 0,-8 1-16 15,-3 6-17-15,-3 4-15 0,-12 9-11 0,0 4-11 16,2 5-15-16,-1 0-35 0,6 5-11 0,3 3-17 0,3 0-14 16,15-8-13-16,-1 3-13 0,8 0-11 15,5 3-10-15,3 12-10 0,7-14-7 0,7-3-7 16,4 0-4-16,4-5-7 0,2 2-6 0,7-7-7 0,6-4-4 16,-2-3-5-16,4-7-3 0,2-2-5 0,3-6-1 15,-3-4 0-15,13-8-6 0,0-7-3 0,-5-2 0 16,-1-7-1-16,-11 7-4 0,4-14 0 0,-1 0 0 15,-6-3 9-15,-6 10 11 0,-4 0 19 0,-2 0 10 16,-1 6 14-16,-7 8 8 0,0 1-4 0,-2 3 13 16,0 4-8-16,-3 4-19 0,1-1-14 0,0 0-12 15,-2 3-8-15,0 1-7 0,-1 2-2 0,0 0-4 16,-1 21-5-16,-4-6 0 0,2 6-3 0,-1 4 1 16,2 1-6-16,2 1-3 0,1 1 3 0,4-3-4 15,2 1-6-15,-1-3 10 0,2-2-7 0,6 0 0 16,-4-5 3-16,2-4-1 0,1 2-4 0,3-4-10 0,0-3 17 15,2-4-5-15,3-1-5 0,2-5 9 16,4-3 6-16,2-6-3 0,-1-4-2 0,0-1-6 0,-1-1 4 16,-4-2-2-16,3-1 1 0,-3-3-5 0,-4 2 1 15,-1 1-6-15,-6 6 9 0,0 2 1 0,-6 6-4 16,2 0 1-16,-4 2-8 0,1 0-12 0,-1 0 2 16,-2 3 8-16,2-1-14 0,-4 3 2 0,9 5 2 15,-5 1 16-15,4 3-16 0,1 5 7 0,-2 3-1 16,6 0 2-16,-7-2-4 0,2 3 12 0,1 0-15 15,1-1 12-15,-1 2-10 0,0-6 0 0,0-2 3 16,-1 0 3-16,1-2-4 0,1-3 0 0,-3 2 7 16,1-5 3-16,3-1 0 0,2-2-8 0,0-2 7 15,6-5 4-15,3-1-7 0,1-5-1 0,3 0 4 16,-2-4-4-16,7 0-2 0,-5-3 12 0,5-1-21 0,0 1 10 16,-2 2-3-16,2 0 9 0,-3 1-7 15,-1 5-3-15,-9 4-2 0,2 0 4 0,-2 3-6 16,-5 4-4-16,0 1 2 0,1 2 2 0,-1 3 1 15,3 4-1-15,-2-1 2 0,1 5-2 0,-2-1-2 16,1 2 5-16,-1 0-3 0,1 1 9 0,-2 2-7 0,-2-2 14 16,4-1-9-16,-3-2-1 0,3 0 3 0,-3-2 2 15,2 0 4-15,0-6-3 0,4 1 5 0,4-2-7 16,-1-3 10-16,2-3-6 0,-2-2-1 0,2-2 15 16,-8-3-21-16,9-7 9 0,-8 4-4 0,-2-2 1 15,-1 0-1-15,-1-3-7 0,-3 0 2 0,-2 2 13 16,-2 0-11-16,-3 4-1 0,4 1-9 0,-8 0 2 0,1 4-5 15,1 0-1-15,0 2 6 0,-3 3-8 0,-3 2 0 16,-3 3 0-16,-5 5 5 0,2 3-3 16,-1 4 3-16,-4 3 5 0,4 3-5 0,0 3 3 0,4-8 1 15,2 1-1-15,3 0 0 0,1-3 5 0,7-2-8 16,-2-2 4-16,0-5-3 0,10 0 15 16,4-3-5-16,3-6-3 0,10-8-2 0,0-8-9 0,1-4 2 15,6-13-5-15,-2-2 6 0,-6-4 0 0,1-8 5 16,-6-5-5-16,5-21 3 0,-12 19-4 15,2-26 1-15,-3 1 4 0,-3 24 7 0,2-24-6 0,-8 29 8 16,3 3 20-16,-6 14 9 0,2 7 17 0,-1 6 9 16,-1 9 2-16,-2 4-14 0,1 1-10 0,2 4-13 15,-3 4-2-15,0 2 2 0,0 0-8 0,-6 32-11 16,3-1 10-16,-8 19 6 0,4 2-3 0,-2 30 4 16,4-22 1-16,1 19-3 0,-1-18-7 0,4 22-11 0,1-23 0 15,-1-2-11-15,-1 0-63 0,1 1-53 0,-1 23-71 16,0-32-94-16,0 1-105 0,-2-1-128 0,-3 0-570 15,5-3-1185-15,-6-15 524 0</inkml:trace>
  <inkml:trace contextRef="#ctx0" brushRef="#br0" timeOffset="70585.72">11708 4679 67 0,'39'-32'507'16,"-16"13"-67"-16,-9 7-24 0,0-1-33 0,-7 3-18 0,-3 1-24 15,0 0-16-15,-4 2-24 0,-1 3-14 16,-2-2-22-16,-3 3-22 0,-2 3-5 0,-7 0-12 0,-4 7-12 16,-7 6-16-16,-6 4-10 0,-9 10-17 0,13-1 1 15,-10 10-15-15,3 1-15 0,5 3-8 16,4 2-12-16,7-1-13 0,1 2-13 0,10-9-7 16,3-1-9-16,4 2-7 0,5-1-8 0,3-1-2 15,6 0-5-15,8-3-2 0,2-3-5 0,4-2 6 0,2-3-5 16,5-6 4-16,2-6 1 0,4-2-2 0,15-7-2 15,-4-2-3-15,-1-9-2 0,-12 0-4 0,11-7 4 16,-2-3 1-16,-4-6 9 0,-2-6 8 0,0-2 9 16,-8-2 14-16,1-3-3 0,-5-6 18 0,-5 1 6 0,-2 3 9 15,-7 10 1-15,-2 1 15 0,-3 1-117 16,-5 15-18-16,1-1 0 0,-3 5 0 0,1 1 0 0,0 2 0 16,-4 2 0-16,5 0 0 0,-5 1 0 0,0 4 0 15,0 0 0-15,-7 12 0 0,0 4 0 0,-3 8 0 16,-2 3 0-16,3 1 0 0,2 1 0 0,-1 4 0 15,2-2 0-15,2 0 0 0,3 1 0 0,2 0 0 16,3-4 0-16,2-1 0 0,0-1 0 0,5-4 0 16,-2-5 0-16,3-2 0 0,1-2 0 0,1-2 0 15,4-3 0-15,0-4 0 0,0-4 0 0,5 0 0 16,5-5 0-16,-1-7 0 0,0-1 0 0,-1-3 0 16,0-2 0-16,-3-3 0 0,4-1 0 0,-3 0 0 15,-1-6 0-15,-5 0 0 0,-1 0 0 0,-2 1 0 16,-1 3 0-16,-5 12 0 0,-2 2 0 0,0 0 0 0,-2 1 0 15,-1 1 0-15,-1 1 0 0,-1 5 0 0,2-1 0 16,-4 3 0-16,0 0 0 0,10 15 0 0,-6-2 0 16,1 2 0-16,0 1 0 0,4 8 0 0,1-2 0 15,-2-3 0-15,5 5 0 0,-3-6 0 0,3 4 0 16,2-1 0-16,-2-4 0 0,2-4 0 0,-2 0 0 16,1-3 0-16,1 0 0 0,3-4 0 0,-5-1 0 15,4-4 0-15,-1-3 0 0,2-4 0 0,3-1 0 0,-2-3 0 16,4-6 0-16,1-1 0 0,-3-2 0 0,0-1 0 15,-2-2 0-15,2-2 0 0,-2 2 0 16,-1 2 0-16,-3-1 0 0,-2 7 0 0,1 1 0 0,-1 0 0 16,-3 7 0-16,-1-3 0 0,3 4 0 0,-1 2 0 15,1 1 0-15,-5 4 0 0,6-1 0 0,-3 5 0 16,2 4 0-16,2-2 0 0,-1 4 0 0,1 0 0 16,-2 2 0-16,5-2 0 0,-4 1 0 15,2 0 0-15,-3-3 0 0,1 0 0 0,2 0 0 0,-5-5 0 16,8-2 0-16,0-2 0 0,2-2 0 0,-1-3 0 15,9-6 0-15,1-1 0 0,-5-3 0 0,3-4 0 16,-4-3 0-16,-3 0 0 0,1-2 0 0,-3-5 0 0,-7-2 0 16,0-1 0-16,-3 2 0 0,-5-1 0 15,-1 2 0-15,-2 8 0 0,-1 3 0 0,-2 5 0 16,0 0 0-16,0 3 0 0,0 4 0 0,-2 2-20 0,5 3 0 16,-15 8 2-16,6 1-1 0,-4 5 1 0,2 9 8 15,1 3-7-15,2 3 9 0,2 1-1 16,3 3-1-16,3 3 3 0,8-3 5 0,2-1-6 0,1 1 3 15,6-5-5-15,2 1-49 0,4-4-62 0,0-2-90 16,5-5-104-16,-1-2-108 0,5-6-114 0,-4-7-521 16,4-1-1145-16,-4-6 506 0</inkml:trace>
  <inkml:trace contextRef="#ctx0" brushRef="#br0" timeOffset="71339.95">15185 4752 5366 0,'14'-12'116'16,"-2"0"-1"-16,-6 2-56 0,2 3-31 0,-4 2-11 16,-2 1-9-16,-3 0-4 0,1 4 7 0,-14 0 9 15,1 5 4-15,-11 5 2 0,-3 4 1 0,0 2 14 16,3 2 2-16,0 4 0 0,1 0 4 0,1 1-8 0,6 4-5 16,3-4 4-16,5 5-5 0,7-2 0 15,3 3-2-15,8 1-2 0,7-4-3 0,5 2-2 16,6-4 0-16,15 2-3 0,2 0 0 0,6-9-6 15,-12-10-17-15,14 3-18 0,-14-7-17 0,0-3-11 0,-6-6-5 16,0-5-7-16,-3-2 4 0,-7-6-1 0,-6-2 7 16,-4-6 5-16,-5-2 8 0,-4-6 12 0,-5-15 7 15,-6 3 16-15,-3 2 17 0,1 9 20 0,-5 3 17 16,1 1 16-16,2 6 10 0,-4 0 13 0,6 9 15 16,2 0 10-16,2 6-2 0,4 4-7 0,-2-1-10 15,2 1-14-15,-3 5-11 0,6-3-7 0,-2 5-7 16,16 5-7-16,1 4-5 0,8 8-5 0,2 7-4 15,8 10-4-15,4 5-1 0,-7 6-7 0,-4 7-3 0,-6 2 6 16,-7 6-13-16,-2 22-2 0,-13-1-1 16,-8 8 1-16,-7 0 0 0,-5 1 4 0,-6 2-1 15,-5 2-5-15,-1 0 2 0,-1 5 0 0,-4-2-2 0,5 4 1 16,4 3 0-16,1-1 1 0,7-3 1 0,3-3 1 16,7-5-2-16,6-4 1 0,5-27-2 0,12 22-1 15,-4-24 6-15,9-1-2 0,5-4-1 0,4-1 0 16,2-10-1-16,6-7 1 0,-6-14 0 0,3-8 6 15,0-4-5-15,0-10 0 0,0-5-6 0,4-10-13 16,3-14-11-16,-3-9-19 0,-5-6-17 0,-7-9-17 16,-7-2-17-16,-3-35-10 0,-13 1 2 0,-9-9-4 15,-13 3 6-15,-9-4 7 0,-6 6 7 0,-7 10 8 16,-8-1 8-16,-3 12 6 0,-5 5 2 0,-1 2 5 16,-1 6 4-16,14 19 3 0,-1-1 4 0,3 3 6 15,2 4 10-15,10-1 11 0,8 13 14 0,7 1 17 0,6 4 4 16,6-1-2-16,7-7-3 0,9 0-3 0,13-2-3 15,21-8-8-15,28-18-27 0,18 6-36 16,14 4-57-16,13-2-64 0,7-4-70 0,9-2-61 0,-8-7-79 16,0 3-496-16,-2-6-957 0,-8 7 424 0</inkml:trace>
  <inkml:trace contextRef="#ctx0" brushRef="#br0" timeOffset="73277">17953 4720 5935 0,'0'-20'163'0,"5"4"53"0,-4 3-67 16,-1 5-66-16,2 0-38 0,-2 4-20 0,2-2-10 15,-2 6-1-15,0 0 11 0,-10 21-4 0,-1 4 0 16,-2 7 3-16,-10 15-3 0,0 4-1 0,-1-1 0 0,3 2-1 16,-3-4-1-16,-2 1 1 0,7-3 1 0,-2 1-1 15,10-10-3-15,-2 5-3 0,4-9 6 16,2-1-6-16,2-1 0 0,-1-9-3 0,4-5 0 0,1-5 4 16,-1-2 2-16,0-3 7 0,2 0 32 0,2-7 14 15,-2 0 1-15,7-11-11 0,3-10-2 0,7-12-11 16,4-8 4-16,1-8 1 0,-3-7-2 0,0-4 4 15,6-30 8-15,0 1-25 0,1 7 1 0,-8 24-3 16,2 0 12-16,-1 6 11 0,-6 17 21 0,-2 8 11 16,-3 8-5-16,-3 4-13 0,2 3-71 0,-4 2 0 15,1 3 0-15,-1 7 0 0,-3 0 0 0,6 23 0 0,-2 5 0 16,0 3 0-16,-4 17 0 0,0 5 0 16,-1 0 0-16,-2 1 0 0,-1 2 0 0,2 0 0 15,-2-4 0-15,1 2 0 0,6-5 0 0,-2 3 0 16,2 0 0-16,2-1 0 0,0-4 0 0,5-12 0 0,-5-4 0 15,4-4 0-15,2-6 0 0,-4-6 0 0,1-3 0 16,0-3 0-16,2-3 0 0,4-5 0 0,6-7 0 16,5-4 0-16,5-8 0 0,8-12 0 0,-2-7 0 15,4-4 0-15,-6-2 0 0,2-3 0 0,-3 0 0 0,-6 4 0 16,-5 11 0-16,1 5 0 0,-6 5 0 16,-6 5 0-16,-5 7 0 0,0-1 0 0,-1 5 0 0,0-2 0 15,-1 6 0-15,-4 1 0 0,5 8 0 0,-3 2 0 16,-2 7 0-16,2 3 0 0,0 7 0 0,-2 3 0 15,-1 4 0-15,1 1 0 0,1 0 0 0,2 11 0 16,2-12 0-16,5 0 0 0,0 1 0 0,4-2 0 16,4 1 0-16,3-7 0 0,0-1 0 0,9-6 0 15,-1-2 0-15,3-5 0 0,2-4 0 0,0-6 0 16,4-3 0-16,-1-4 0 0,-1-7 0 0,11-12 0 16,-5-4 0-16,-1-6 0 0,-4-5 0 0,-10-1 0 15,1-11 0-15,-5-3 0 0,-5-1 0 0,-8-1 0 16,1 1 0-16,-8 6 0 0,-3 14 0 0,-2 3 0 15,-2 3 0-15,-2 12 0 0,-1-1 0 0,-3 3 0 0,-1 7 0 16,-1 6 0-16,-3 4 0 0,-6 4 0 0,-7 8 0 16,1 3 0-16,1 10 0 0,-5 8 0 0,4 3 0 15,8-8 0-15,-3 13 0 0,6-1 0 0,3 4 0 16,6-11-5-16,2-1 8 0,5-1-1 0,0-1-2 16,4-2 0-16,0-2 0 0,4-3 0 0,-2-7 0 15,3-4 0-15,-1-5 0 0,1-2 0 0,4-4 0 16,0-4 0-16,8-5 0 0,2-9 0 0,2-8 0 0,2-1 0 15,0-5 0-15,4-13 0 0,-3-2 0 0,-1 3 0 16,-8 8 0-16,-4 4 0 0,0 2 0 16,0 6 0-16,-8 5 0 0,-2 6 0 0,0 1 0 0,-1 1 0 15,0 2 0-15,-1 3 0 0,-3 2 0 0,7 10 0 16,-3-5 0-16,5 7 0 0,-4 4 0 0,4 0 0 16,-4 1 0-16,4 1 0 0,0 6 0 0,3 0 0 15,-6-7 0-15,4-2 0 0,2 0 0 0,0-1 0 16,0-8 0-16,0-1 0 0,7-3 0 0,0-4 0 15,7-9 0-15,0-8 0 0,1-3 0 0,5-16 0 16,-1-1 0-16,-4-8 0 0,-1-8 0 0,6-27 0 0,-2-7 0 16,-1-1 0-16,-2-4 0 0,-3-2 0 15,-2 8 0-15,-7 30 0 0,-3 7 0 0,-3 18 0 16,-4 6 0-16,-3 9 0 0,0 6 0 0,0 3 0 0,-1-2 0 16,-1 6 0-16,-1 5 0 0,1 0 0 0,-13 13 0 15,-2 11 0-15,-4 6 0 0,-4 24 0 0,-13 23 0 16,13 2 0-16,5-21 0 0,0 24 0 0,-2 2 0 15,7-25 0-15,3 22 0 0,5-22 0 0,2 23 0 16,3-23 0-16,4 1 0 0,1 2 0 0,4-3 0 16,6-3 0-16,3-4 0 0,0-10 0 0,0-14 0 15,1-3 0-15,3-5 0 0,6-6 0 0,2-10 0 16,1-6 0-16,4-12 0 0,13-5 0 0,-4-10 0 16,1-5 0-16,-4-10 0 0,10-24 0 0,-7-2 0 15,-13 19 0-15,8-31 0 0,-6 4 0 0,-13 21 0 16,-1-1 0-16,-5 9 0 0,-4 2 0 0,-2 18 0 0,-8 4 0 15,0 8 0-15,1 3 0 0,-2 5 0 0,-1 0 0 16,-4 7 0-16,-2 2 0 0,-5 5 0 0,-5 6 0 16,-5 10 0-16,-3 5 0 0,-12 12 0 0,8 1 0 15,-2 5 0-15,7-3 0 0,-3 1 0 0,6 2 0 16,3 3 0-16,8-13 0 0,-2 12 0 0,3 0 0 16,6-13 0-16,3-1 0 0,3-4 0 0,3-3 0 15,-1-8 0-15,6-1 0 0,-1-7 0 0,5-2 0 0,4-3 0 16,4-8 0-16,7-6 0 0,-1-4 0 0,3-7 0 15,6-9 0-15,0-4 0 0,-1-7 0 16,-3 0 0-16,-3 0 0 0,-1 1 0 0,-10 10 0 0,-1 7 0 16,-8 6 0-16,-1 3 0 0,-2 4 0 0,-1 3 0 15,-2 2 0-15,-2 1 0 0,-2 4 0 16,0 0 0-16,0 0 0 0,-5 24 0 0,-2-6 0 16,-5 6 0-16,7 4 0 0,-3 1 0 0,2 2 0 0,1 1 0 15,2-1 0-15,2-1 0 0,1 1 0 0,4-5 0 16,2 1 0-16,-1-8 0 0,4-4 0 0,-1-1 0 15,1-4 0-15,1-3 0 0,2-2 0 0,5-5 0 16,3-5 0-16,5-5 0 0,2-6 0 0,1-4 0 0,-1-5 0 16,-3-2 0-16,8-15 0 0,-1 0 0 15,-3-3 0-15,-3-1 0 0,-1 3 0 0,-7 13 0 16,0 1 0-16,-3 7 0 0,-5 6 0 0,-4 6 0 0,4 0 0 16,-4 1 0-16,0 4 0 0,-1 3 0 0,0 3 0 15,1 4 0-15,5 5 0 0,-2 5 0 0,4 9 0 16,0 2 0-16,1 1 0 0,-2 6 0 0,-2-1 0 15,2 2 0-15,0-1 0 0,-2 0 0 0,1-2 0 16,0-1 0-16,2-3 0 0,-3 1 0 0,2-5 0 16,-3-6 0-16,0-2 0 0,-3-5 0 0,4-1 0 15,0-4 0-15,1-2 0 0,3-5 0 0,1-3 0 16,10-5 0-16,4-7 0 0,0-5 0 0,9-9 0 16,2-6 0-16,-3 1 0 0,-1-5 0 0,1-2 0 15,-3 6 0-15,1-1 0 0,-9 13 0 0,-2 4 0 0,-5 1 0 16,-3 8 0-16,-4 2 0 0,-2 3 0 0,-2 1 0 15,0 6 0-15,0 1 0 0,0 4 0 0,1 2 0 16,2 8-3-16,-3 2-9 0,2 9-1 0,3-1 0 16,-3 4 2-16,0 2 6 0,3 2-3 0,-1 0 7 15,5 10 0-15,-3-12 0 0,1 0 4 0,0-3-34 16,-1-6-40-16,-2-6-41 0,2-2-48 0,-1-3-45 16,-3-2-57-16,-3-8-75 0,0-2-87 0,3-6-82 15,-2-3-89-15,-4-11-310 0,-3-9-978 0,-2-3 433 16</inkml:trace>
  <inkml:trace contextRef="#ctx0" brushRef="#br0" timeOffset="73394.67">21518 4703 171 0,'-19'-52'372'16,"2"5"6"-16,7 16-23 0,1 4-20 0,4 9-36 0,0 3-24 15,1 3-33-15,-1 3-26 0,4 2-34 0,-2 2-56 16,3 3-22-16,0 2-42 0,0 0-45 16,13 13-66-16,-4 2-72 0,9 8-73 0,1 4-268 0,13 12-500 15,-1 0 221-15</inkml:trace>
  <inkml:trace contextRef="#ctx0" brushRef="#br0" timeOffset="73719.8">22015 5109 58 0,'5'2'469'15,"-1"-2"-48"-15,-4 0-45 0,0 0-36 0,0-8-32 16,0 8-25-16,-10-11-23 0,4 9-25 0,-3-5-16 16,-4 3-12-16,0 3-13 0,-7-2-7 0,-2 6 3 15,-9 2-10-15,4 4-11 0,-1 3-7 0,-1 5-10 0,1 0-5 16,0 2-8-16,5 1-9 0,1 2-9 0,5 3-12 15,6-2-6-15,3 1-9 0,3-4-7 0,5-2-4 16,4 0-7-16,1-1-5 0,8-4-4 0,2-2 3 16,7-4-14-16,5-2-5 0,5-5-4 0,2-5-4 15,3-2-3-15,-1-5-4 0,11-7-5 0,-12 2 0 16,8-8-4-16,-16 4-1 0,1 1-6 16,-4-1-1-16,1 4-1 0,-10 5 1 0,-1 4 8 0,-5 1-1 15,-1 2-5-15,-1 0-7 0,-3 3-4 0,1 4 0 16,-2 3-4-16,1 3 1 0,-2 4-1 0,6 12 0 15,-4 2 2-15,0 8 1 0,-2-4 5 0,2 4-13 16,0-1-49-16,1-1-72 0,0-1-98 0,1 0-112 0,2-3-143 16,-1-2-386-16,0 0-928 0,1-11 411 0</inkml:trace>
  <inkml:trace contextRef="#ctx0" brushRef="#br0" timeOffset="73842.48">22594 5637 6210 0,'21'-2'440'0,"-2"-2"-227"0,-7 2-106 16,0 0-44-16,-2 1-25 0,-2-1-12 0,-2 0-27 15,-1 1-26-15,-2-3-20 0,3 2-26 0,-6 2-49 16,0-6-70-16,0 6-70 0,-10-6-67 0,-1 3-69 16,-8-1-87-16,-11 0-376 0,-6 3-931 0,-5-4 412 15</inkml:trace>
  <inkml:trace contextRef="#ctx0" brushRef="#br0" timeOffset="74037">19467 6053 171 0,'147'12'628'0,"7"-2"-66"16,-1 3-98-16,3 4-82 0,2 1-76 0,-1-8-98 15,3 4-115-15,-4-4-138 0,1-7-208 0,-6 1-167 0,-5-3-454 16,-10-4 201-16</inkml:trace>
  <inkml:trace contextRef="#ctx0" brushRef="#br1" timeOffset="202198.07">853 11223 243 0,'0'-9'565'15,"0"1"-28"-15,0 2-42 0,-1 0-35 0,-2 1-29 16,3 2-18-16,0 3-24 0,0-7-20 0,3 6-31 16,-3 1-37-16,0 0-20 0,1-6-28 0,-1 6-27 15,0 0-22-15,0 0-23 0,0 0-18 0,4 8-2 16,0 5-2-16,5 5-4 0,1 6-11 0,2 4-4 15,3 3-3-15,-2 1-4 0,2 1-6 0,4 10-8 16,3 3-18-16,-7-14 6 0,7 9 9 0,-2-11-15 16,-1 1-9-16,2-4 4 0,1 1-2 0,-2-3-2 0,2-4-3 15,0-1 1-15,-2-4-1 0,-5-5-89 0,1-2 0 16,-5-5 0-16,7-1 0 0,0-5 0 0,6-7 0 16,7-9 0-16,15-16 0 0,14-31 0 0,6-3 0 15,2-9 0-15,5-3 0 0,2-15 0 0,8-9 0 16,8-12 0-16,5-11 0 0,10-9 0 0,9 2 0 15,3-7 0-15,7-5 0 0,14 5 0 0,-5 3 0 16,7 6 0-16,-7 10 0 0,-1 4 0 0,0 11 0 16,-7 9 0-16,-3 12 0 0,-8 7 0 0,-7 10 0 15,-10 3 0-15,-13 14 0 0,-4 1 0 0,-29 18 0 16,2 0 0-16,-6 3 0 0,-2 1 0 0,-18 9 0 16,6-1 0-16,-5 1 0 0,-1 2 0 0,-6 0 0 15,1-2 0-15,0 2 0 0,-5 5 0 0,-4 1 0 0,2 0 0 16,-3 0 0-16,-4 2 0 0,1 3 0 0,-2 0 0 15,1 2 0-15,-5-2 0 0,2 3 0 0,-2 0 0 16,-1 2 0-16,0 0 0 0,0-1 0 0,-3 3 0 16,5-5 0-16,-5 5 0 0,2-2 0 0,-2 2 0 15,3-3 0-15,-3 3 0 0,0 0 0 0,3-1 0 16,-3 1 0-16,0 0 0 0,0 0 0 0,0 0 0 16,0 0 0-16,0 0 0 0,0 0 0 0,0 0 0 15,0 0 0-15,0 0 0 0,0 0 0 0,0 0 0 16,0 0 0-16,1-4 0 0,-1 4 0 0,0 0 0 15,0 0 0-15,-4-7 0 0,1 2 0 0,-4-4 0 16,-2-1-1366-16,-5-2-1478 0,-3 0 654 0</inkml:trace>
  <inkml:trace contextRef="#ctx0" brushRef="#br1" timeOffset="204637.95">1088 2720 4533 0,'-43'-26'95'0,"14"7"83"16,4 4 5-16,6 3-46 0,5 5-40 0,2 2-21 16,3 0-18-16,3 1-21 0,0 1-8 0,2-1-10 15,0 3-7-15,4 1 2 0,0 0 0 0,-5 8-6 16,10 4 2-16,9 13 0 0,3 7 10 0,11 13 9 15,6 7 8-15,20 21 6 0,2 10 8 0,-2-6 3 16,3 2 5-16,3 4 1 0,3 1 2 0,-2-6 5 16,7-3-2-16,-4-4 2 0,8-1 15 0,0-8 4 15,0 1 6-15,-3-9 8 0,-17-17 11 0,24 11 7 16,-24-15 1-16,0 3 2 0,0-4-1 0,-1 0 1 16,1-5-4-16,-5-1-10 0,-16-9-8 0,1 0-10 15,-5-3 2-15,-12-4-11 0,3-1-4 0,-6-4-12 16,-2 0 5-16,-1 0 7 0,-3-1 10 0,-2-1-43 15,1-3-43-15,-1 4 0 0,-1-3 0 0,-3-1 0 0,7 2 0 16,-7-2 0-16,3 2 0 0,-3-2 0 0,0 0 0 16,0 0 0-16,-9-14 0 0,1 3 0 15,-2-3 0-15,-8-9 0 0,0 3 0 0,-5-8 0 0,-1-1 0 16,-3-12-393-16,-1-8-104 0,1 7-66 0,4-5-92 16,5-3-360-16,3-1-1097 0,-1-5 486 15</inkml:trace>
  <inkml:trace contextRef="#ctx0" brushRef="#br1" timeOffset="205147.79">2251 2147 4093 0,'8'-27'178'0,"-1"-2"-3"0,-2 5-14 0,-2 9 4 0,-2 4 11 15,1 1-16-15,-1 3-18 0,0 0-23 0,-1 0-24 16,1 2-11-16,1 3-12 0,-2 2-11 0,1-5-12 15,-1 5-5-15,0 0-3 0,-10 14-5 0,-7 5-5 16,0 7 0-16,-11 16-1 0,2 10-1 0,-17 24 0 16,4 4-2-16,2 7 0 0,0 3 0 0,0 9 0 15,0-2 2-15,-2 5 6 0,6 4 1 0,-3-2 6 0,3 3 9 16,1-3-1-16,0-1 9 0,0-6 3 16,0-6 0-16,1 2 14 0,2-3 11 0,2-7 4 0,0 2 1 15,-1-3 9-15,3-4-5 0,6-20-1 0,-12 21 7 16,13-26-3-16,-1 2-12 0,2-2-2 0,1 3-9 15,-1-2-4-15,1-1-1 0,-1-2-10 16,4-4-2-16,3-15-6 0,-2 2-6 0,2-3 6 0,1 1-14 16,-1-5-4-16,1-5-1 0,1-5-5 0,3-2-13 15,0-5-16-15,1-2 0 0,3 1 0 0,-3-3 0 16,3-1 0-16,-2 1 0 0,2-3 0 0,1-3 0 16,-2 5 0-16,0-1 0 0,2-4 0 0,0 0 0 15,-4 3 0-15,4-3 0 0,0 0 0 0,0 0 0 16,0 0 0-16,0 0 0 0,-5 1 0 0,5-1 0 0,0 0 0 15,0 0 0-15,0 0 0 0,0 0 0 16,0 0 0-16,0 0 0 0,0 0 0 0,0 0 0 16,0 0 0-16,0 0 0 0,0 0 0 0,0 0 0 0,0 0 0 15,0 0 0-15,0 0 0 0,0 0 0 0,0 0 0 16,0 0 0-16,0 0 0 0,0 0 0 0,0 0 0 16,0 0 0-16,0 0-93 0,-3-13-609 0,-4 3-531 15,-2-6-1336-15,-7-4 591 0</inkml:trace>
</inkml:ink>
</file>

<file path=ppt/ink/ink18.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8191" units="dev"/>
          <inkml:channel name="T" type="integer" max="2.14748E9" units="dev"/>
        </inkml:traceFormat>
        <inkml:channelProperties>
          <inkml:channelProperty channel="X" name="resolution" value="1290.03943" units="1/cm"/>
          <inkml:channelProperty channel="Y" name="resolution" value="2064.71338" units="1/cm"/>
          <inkml:channelProperty channel="F" name="resolution" value="0" units="1/dev"/>
          <inkml:channelProperty channel="T" name="resolution" value="1" units="1/dev"/>
        </inkml:channelProperties>
      </inkml:inkSource>
      <inkml:timestamp xml:id="ts0" timeString="2020-11-29T07:21:11.792"/>
    </inkml:context>
    <inkml:brush xml:id="br0">
      <inkml:brushProperty name="width" value="0.05292" units="cm"/>
      <inkml:brushProperty name="height" value="0.05292" units="cm"/>
      <inkml:brushProperty name="color" value="#FF0000"/>
    </inkml:brush>
    <inkml:brush xml:id="br1">
      <inkml:brushProperty name="width" value="0.05292" units="cm"/>
      <inkml:brushProperty name="height" value="0.05292" units="cm"/>
      <inkml:brushProperty name="color" value="#00B050"/>
    </inkml:brush>
  </inkml:definitions>
  <inkml:trace contextRef="#ctx0" brushRef="#br0">2732 1593 4423 0,'16'-22'338'16,"-3"-3"20"-16,-4 10-7 0,-4 5-67 0,1-2-11 15,-1 3-14-15,2 1 6 0,-6 1-22 0,3 2-26 16,-4-3-6-16,0 4-11 0,4-1-12 0,-4 2-19 15,0 3-14-15,-8-7-14 0,-2 6-25 0,-13 1-116 16,-10 8 0-16,-4-3 0 0,-15 5 0 0,-1 2 0 16,4-3 0-16,8-1 0 0,-7 1 0 0,11 1 0 15,4-9 0-15,2 4 0 0,10-3 0 0,0-4 0 16,-6-3 0-16,7-1 0 0,1-3 0 0,2-3 0 16,-1-5 0-16,0-3 0 0,5-5 0 0,3-1 0 15,2 0 0-15,3-3 0 0,4 0 0 0,-3-1 0 16,8 2 0-16,-3 3 0 0,4 7 0 0,2 3 0 15,-5 0 0-15,6 1 0 0,-2 7 0 0,1-3 0 16,-1 5 0-16,7 0 0 0,-2 4 0 0,7 6 0 16,8 3 0-16,-1 7 0 0,2 6 0 0,0 4 0 15,5 16 0-15,1 5 0 0,-6 8 0 0,11 23 0 16,-17-21 0-16,3 29 0 0,-9-3 0 0,-6-25 0 0,0 28 0 16,-4-30 0-16,-2 3 0 0,-3-1 0 0,-4-1 0 15,1 1 0-15,-3 2 0 0,-8-7 0 0,0-3 0 16,0-14 0-16,-1-2 0 0,-5-5 0 0,1-1 0 15,-2-5 0-15,0-5 0 0,3-8 0 0,-1-1 0 16,0-7 0-16,1-7 0 0,-2-1-238 0,-2-15-172 16,3-5-58-16,-3-16-64 0,8-2-57 0,2-2-404 15,10 0-1075-15,6-3 476 0</inkml:trace>
  <inkml:trace contextRef="#ctx0" brushRef="#br0" timeOffset="379.14">2794 1627 189 0,'36'-13'429'0,"-5"2"-22"15,-10 6-42-15,-2-3-33 0,-3 3-24 0,-5 1-21 16,1 3-8-16,-2 1-1 0,1 1-5 0,1 2-14 16,1 2-8-16,-3 2-12 0,4 7-9 0,0 0-16 15,7 9-15-15,-4 3-14 0,-1 2-15 0,4 2-13 0,-5 4-10 16,-2 0-13-16,0-2-12 0,-3 4-10 16,1-5-10-16,-5 2-7 0,2-1-9 0,-6-2-7 15,-4-4-6-15,4 3-3 0,-7-4-6 0,1-9-6 16,3-6-4-16,-2-2-2 0,1 0 7 0,2-3 28 15,0-5 18-15,0 0 0 0,0 0-20 0,-8-21-6 16,8 3 1-16,-2-10-15 0,4-3-5 0,5-4-10 0,9-16-5 16,-3-1-3-16,6 2-3 0,3 0-3 15,2 4 0-15,3 5-5 0,4 2-8 0,-6 11 5 0,1 4-10 16,0 3-3-16,5 5-3 0,1 2 0 0,0 5-1 16,3 4-7-16,0 2 1 0,0 5-5 15,2 3 3-15,0 6-1 0,-5 5-1 0,2 2-2 16,7 11 8-16,-5 5-6 0,-5 5 0 0,-7 3 0 15,-1 2 6-15,-10 1-7 0,-4-10 2 0,-2 13-6 0,-5-2-13 16,-6-10-25-16,-4 1-36 0,-2-4-63 0,-4 1-84 16,0 2-70-16,-3-7-85 0,2-5-89 0,0-3-105 15,2-10-298-15,4-4-945 0,4-7 419 0</inkml:trace>
  <inkml:trace contextRef="#ctx0" brushRef="#br0" timeOffset="562.48">4316 1359 545 0,'19'-29'549'0,"-2"11"-41"0,-7 1-51 0,-4 8-45 16,0 1-41-16,-3 2-41 0,1 1-41 0,-2 2-31 16,-2 3-22-16,2 14-10 0,-2 2-5 0,-2 15-10 15,-2 18-10-15,1 4-13 0,-2 5-18 0,2 24-12 16,3-22-15-16,0-2-11 0,3 26-11 0,0-27-16 16,-1 1-6-16,-4-3-30 0,5 6-60 15,-3-10-96-15,2-3-109 0,-5-1-108 0,-2-16-97 16,0 1-436-16,-3-14-907 0,-3-3 401 0</inkml:trace>
  <inkml:trace contextRef="#ctx0" brushRef="#br0" timeOffset="715.41">4231 1867 498 0,'3'-17'511'0,"4"0"-47"0,-4-2-50 16,1 4-42-16,3-3-30 0,4 4-41 0,-2-2-33 15,4 0-27-15,10-2-23 0,5-1-24 0,0 1-22 16,5 5-45-16,1 0-62 0,1 5-80 0,0-1-84 15,2 2-91-15,-5 4-89 0,-4 3-322 0,-8 3-651 16,0-3 288-16</inkml:trace>
  <inkml:trace contextRef="#ctx0" brushRef="#br0" timeOffset="1401.58">4776 1780 52 0,'8'9'336'0,"-2"1"-1"0,0-1-13 0,-4-5-1 16,2 1 13-16,-3-1 21 0,3 1 24 0,-2-2 21 15,1-1 23-15,-3-2 17 0,0 0 7 0,10 4-13 16,-10-4-30-16,19-5-33 0,-6-1-32 0,6-1-28 15,-2-1-33-15,3 0-27 0,-2-4-20 0,0 0-26 16,0-1-17-16,4-3-19 0,-7 2-18 0,-1-1-12 0,-1-2-14 16,-2 3-20-16,-3-1-8 0,-2-2-11 0,-1 2-11 15,-2 4-10-15,-2-1-42 0,-1 2-23 16,-2 3 0-16,0 2 0 0,-3-1 0 0,-1 4 0 16,6 2 0-16,-26 8 0 0,10 1 0 0,-10 9 0 0,-2 3 0 15,0 8 0-15,-5 3 0 0,2 9 0 0,2-5 0 16,8-2 0-16,2 7 0 0,4-8 0 0,2 0 0 15,5 0 0-15,8-1 0 0,0-1 0 0,8 1 0 16,4-2 0-16,4-5 0 0,7 2 0 0,3-9 0 16,4-5 0-16,2-5 0 0,4-4 0 0,1-6 0 15,14-10 0-15,-16-3 0 0,0-1 0 0,-3-6 0 16,-6-2 0-16,11-10 0 0,-6-4 0 16,-7-4 0-16,-10 10 0 0,5-11 0 0,-8 11 0 0,-5-1 0 15,4 5 0-15,-6 0 0 0,-3 9 0 16,3 3 0-16,-4 6 0 0,1-3 0 0,1 8 0 0,0-2 0 15,-1 3 0-15,3 0 0 0,-4 4 0 0,12 4 0 16,-3 4 0-16,7 2 0 0,-6 5 0 0,12 4 0 16,-4 5 0-16,0-2 0 0,0 5 0 0,-1-3 0 15,-1 2 0-15,-1 0 0 0,1 3 0 0,-3-1 0 16,1 1 0-16,1 0 0 0,-1-2 0 0,4 1 0 16,-4-2 0-16,5-3 0 0,-2 3 0 0,-2-6 0 15,-1-3 0-15,-1-5 0 0,0-3 0 0,-3-1 0 16,-2-4 0-16,2-2 0 0,3-4 0 0,1-5 0 0,2-2 0 15,7-11 0-15,-4-3 0 0,3 0 0 16,1-9 0-16,4-8 0 0,-3-6 0 0,-6-1 0 16,4-10 0-16,-3-1 0 0,4-22 0 0,-13 26 0 0,4 6 0 15,-5 11 0-15,-1 3 0 0,-2 11 0 0,-5 7 0 16,2 4 0-16,-2 4 0 0,2 0 0 0,-2 3 0 16,2 6 0-16,-3-1 0 0,-3 25 0 15,-1 8 0-15,-1 23 0 0,-5 29 0 0,2 1 0 16,-1 5 0-16,1 10 0 0,2 6 0 0,0 5 0 15,2 9 0-15,0 5 0 0,2-5 0 0,0 5 0 16,2 0 0-16,0 2 0 0,0-4 0 0,2-6 0 0,-4-9 0 16,4-8 0-16,-6-16 0 0,4-25 0 0,-1-1 0 15,-2-6 0-15,2-4 0 0,-2-15 0 0,1-8 0 16,-2-10 0-16,-1-8-686 0,-3-3-566 0,8-5-1354 16,-20-22 599-16</inkml:trace>
  <inkml:trace contextRef="#ctx0" brushRef="#br0" timeOffset="1642.04">5913 1884 6982 0,'-2'-27'88'0,"0"0"125"0,0 9-94 16,2 0-32-16,-1 1-7 0,1 4 10 0,1 1 2 16,0 1-5-16,2 1-9 0,-1 2-5 0,3-1-16 15,1 5-8-15,3 1-8 0,3 1-6 0,6 4-15 16,12 5-20-16,0 6 0 0,16 11 0 0,-4 5 0 0,0 0 0 15,-2 4 0-15,-7 2 0 0,-10-10 0 0,-1 4 0 16,-4 1-12-16,-4-3-72 0,-5 2-15 0,-3 0-18 16,-7-1-21-16,-4-1-35 0,-5-4-41 0,-4 0-67 15,2-7-62-15,-8 0-52 0,3-6-68 0,-2-5-105 16,1-3-316-16,0-2-958 0,0-8 423 0</inkml:trace>
  <inkml:trace contextRef="#ctx0" brushRef="#br0" timeOffset="2131.75">6344 1954 6394 0,'0'-3'410'16,"0"-3"-162"-16,0 0-75 0,0 3-13 16,3-1-3-16,-3 4 35 0,1-5 8 0,-1 5-6 15,0-5-131-15,0 5-63 0,0 0 0 0,0 0 0 0,0-5 0 16,0 5 0-16,0 0 0 0,0 0 0 0,0 0 0 15,0 0 0-15,20 10 0 0,-4-1 0 0,0 0 0 16,2 2 0-16,1 9 0 0,8 1 0 0,-7 1 0 16,6 1 0-16,-2 2 0 0,-2-1 0 0,1 5 0 15,-5-3 0-15,-3 2 0 0,-2-1 0 16,-3-10 0-16,-5-1 0 0,0-6 0 0,1 2 0 0,-4-3 0 16,2-4 0-16,0-1 0 0,-4 1 0 0,1-1 0 15,-1-4 0-15,0 0 0 0,6-26 0 0,1-1 0 16,-2-7 0-16,-1-15 0 0,6-4 0 15,0 0 0-15,6 0 0 0,1 2 0 0,3 5 0 0,-4 15 0 16,5 4 0-16,-2 0 0 0,1 3 0 0,2 7-93 16,-4 7-341-16,1 3-33 0,0 3-33 0,-6 4-34 0,5 2-40 15,-8 3-358-15,3 7-1009 0,1-1 447 0</inkml:trace>
  <inkml:trace contextRef="#ctx0" brushRef="#br0" timeOffset="3811.45">7085 1985 102 0,'8'15'230'0,"-1"-1"22"0,-1-6 18 16,0 1 13-16,-2-1 16 0,3-1 33 0,0-5 28 15,-5 3 34-15,2 0 17 0,4 0 12 0,-2-3-6 16,2-2 1-16,-3 0-13 0,7-2-29 0,-1-3-38 16,6-1-28-16,0-2-28 0,5-6-26 0,-4 3-30 15,5-7-21-15,-3 0-18 0,5-1-17 0,-6-1-16 16,-1-2-13-16,-8 5-14 0,3-8-18 0,1 2-15 16,-5-3-6-16,-1-1-9 0,-3 0-10 0,-4 1-12 15,-1 6-6-15,-4 2-6 0,3 3-3 16,-2 0-14-16,1 6 1 0,-2 2-8 0,1 3 2 0,-3 0-20 15,1 6 5-15,-8 1-7 0,-2 6 1 0,-7 10 4 16,-1 3-6-16,-2 8 3 0,4 0-6 0,-3 13 1 16,6-12 5-16,1 12-6 0,9-7 2 0,0-2 0 15,6 0-1-15,6-2-5 0,2 1 6 0,5-2 3 16,0-2-5-16,8-2 0 0,2-4-8 0,1-4 15 16,3-10-5-16,2-1-1 0,-4-5-4 0,9-7-3 15,0-8 2-15,2-6-9 0,7-10-8 0,-1-10 7 16,-8-1 8-16,0-4-2 0,-5-6 3 0,5-31-3 0,-16 22 2 15,6-26 1-15,-4-9 4 0,-2 1-8 0,-3 1 13 16,-4 3 7-16,-1 28 13 0,-6 6 29 16,5 4 32-16,-6 21 3 0,-1 3-85 0,0 10 0 0,0 4 0 15,0 2 0-15,4 3 0 0,-4 1 0 0,0 5 0 16,0 1 0-16,-4 17 0 0,-1 10 0 0,-3 10 0 16,-2 16 0-16,1 31 0 0,-2-1 0 0,5 6 0 15,5-4 0-15,-3 4 0 0,8-5 0 0,1-2 0 16,9-1 0-16,9 0 0 0,-1-26 0 15,18 24 0-15,-6-30 0 0,22 14 0 0,-11-22 0 0,0-5 0 16,9-7 0-16,0-5 0 0,0-10 0 0,4-4 0 16,-5-14 0-16,1-4 0 0,-3-11 0 0,-2-3 0 15,-6-9 0-15,-2-10 0 0,-4-3 0 0,-2-4 0 16,4-30 0-16,-17 20 0 0,5-26 0 0,-12 2 0 16,-10 25 0-16,-2-2 0 0,-7 7 0 0,-1 5 0 15,-4 15 0-15,4 5 0 0,-4 3 0 0,0 7 0 16,-4 5 0-16,4 4 0 0,-5 6 0 0,-4 7 0 0,-10 5 0 15,0 8 0-15,-7 16 0 0,0 3 0 0,-1 4 0 16,3 3 0-16,0 5 0 0,3-1 0 16,3 5 0-16,9 0 0 0,1-2 0 0,5 1 0 0,7-2 0 15,6-2 0-15,7-17 0 0,0-2 0 0,4 0 0 16,2-9 0-16,7-3 0 0,-6-5 0 16,3-7 0-16,4-3 0 0,4-9 0 0,5-2 0 15,1-13 0-15,5-8 0 0,-1-3 0 0,1-1 0 0,-8-5 0 16,-7 10 0-16,1 0 0 0,-2 0 0 15,-4 5 0-15,-2 2 0 0,-7 10 0 0,-2 4 0 0,-1-3 0 16,-4 7 0-16,3 0 0 0,-2 1 0 0,-2 3 0 16,0 0 0-16,6 10 0 0,-4 3 0 0,-1 5 0 15,2-2 0-15,-2 5 0 0,0-2 0 0,6 7 0 16,-2-1 0-16,1 1 0 0,2-8 0 0,2-3 0 16,-1-1 0-16,9-5 0 0,-3-4 0 0,6-5 0 15,8-6 0-15,2-6 0 0,1-6 0 0,-4-7 0 16,9-11 0-16,-5-12 0 0,0-3 0 0,4-33 0 15,-8-4 0-15,-5-11 0 0,-9-5 0 0,4 0 0 16,-2-7 0-16,-3-3 0 0,-2 8 0 0,1 7 0 16,-5 17 0-16,-7 32 0 0,2 18 0 0,-2 7 0 15,0 8 0-15,1 5 0 0,-1 12 0 0,0-18 0 16,0 18 0-16,0 0 0 0,-1-1 0 0,-5 19 0 16,-6 16 0-16,-2 19 0 0,-1 8 0 0,1 27 0 15,-2 1 0-15,-4 3 0 0,11 7 0 0,5 2 0 16,4 4 0-16,4-5 0 0,5-10 0 0,9-4 0 0,1-31 0 15,4 3 0-15,5-9 0 0,0-3 0 0,4-3 0 16,4-9 0-16,-8-12 0 0,0-7-5 0,0-3 1 16,2-3 4-16,-1-11 3 0,3-6-3 0,-4-8 2 15,4-6 2-15,8-12-4 0,-4-5 0 0,-4-7 0 16,-2-4 0-16,-3-4 0 0,-4 1 0 0,-4-2 0 16,-4 6 0-16,-6 18 0 0,2 2 0 0,-5 12 0 15,-2 0 0-15,0 7 0 0,-3 2 0 0,2 0 0 16,-2 3 0-16,0 4 0 0,-1 1 0 0,0 0 0 15,9 15 0-15,-5-4 0 0,1 4 0 0,-1 5 0 16,4 2 0-16,-1 3 0 0,-1-5 0 0,3 4 0 0,-1-6 0 16,1-2 0-16,-3 0 0 0,2-3 0 15,-3-3 0-15,1-3 0 0,1-2 0 0,-2-1 0 16,4 0 0-16,4-5 0 0,-3-3 0 0,7-5 0 16,-2-2 0-16,5-10 0 0,-2-2 0 0,3-2 0 15,-2-6 0-15,-4 5 0 0,0 1 0 0,-3 9 0 16,-3 2 0-16,0 4 0 0,-4 0 0 0,-1 5 0 0,0-3 0 15,-3 5 0-15,0 0 0 0,-1 3 0 0,0 0 0 16,7 14 0-16,-6-5 0 0,-1 9 0 0,0 10 0 16,0-3 0-16,-1 2 0 0,-2 5 0 0,-3 1 0 15,6-4 0-15,-3 0 0 0,7-3 0 0,4-1 0 16,2-1 0-16,-1-6 0 0,1-3 0 0,7-3 0 16,-4-1 0-16,-1-8 0 0,5 1 0 0,-2-4 0 15,2-9 0-15,-1-3 0 0,4-6 0 0,-3-3 0 16,-4-9 0-16,0 0 0 0,0-16 0 0,-8 0 0 15,0-3 0-15,-5 3 0 0,-5 0 0 0,0 0 0 16,1 9 0-16,-1 6 0 0,-2 2 0 0,1 0 0 16,1 13 0-16,3-1 0 0,-1 1 0 0,3 8 0 15,-3-1 0-15,3 3 0 0,0 0 0 0,0 2 0 16,0-1 0-16,0 5 0 0,6-4 0 0,2 4 0 16,5 3 0-16,6 1 0 0,7 8 0 0,1-1 0 15,0 6 0-15,-2 3 0 0,-1-1 0 0,-1 6 0 16,-5-4 0-16,0 4 0 0,-5-3 0 0,-3-4 0 0,-2-2 0 15,-3 0 0-15,-1-5 0 0,1 1 0 0,-1-4 0 16,-2 0 0-16,1-5 0 0,-2 4 0 0,2-4 0 16,-1 1 0-16,1-3 0 0,-3-1 0 0,13-8 0 15,2-1 0-15,6-11 0 0,4-2 0 0,1-2 0 16,12-12 0-16,0 1 0 0,-3 2 0 0,-6 7 0 16,0 5 0-16,-1 0 0 0,-1 6 0 0,-7 6 0 15,-4 1 0-15,-3 4 0 0,6 1 0 0,-1 6 0 16,0 2 0-16,0 7 0 0,1 10 0 0,1 6 0 15,1 17 0-15,-6 2 0 0,-1-1 0 0,-2 3 0 16,-5 4 0-16,1-2 0 0,-3 0 0 0,-5-1 0 16,-5-1 0-16,-4-6 0 0,-4 3 0 0,-5-14-220 15,-8 11-245-15,-10-4-93 0,-4-13-112 0,-13-5-377 16,-9-9-1134-16,-30-10 503 0</inkml:trace>
  <inkml:trace contextRef="#ctx0" brushRef="#br0" timeOffset="3935.79">7567 1264 4260 0,'-100'-7'183'0,"43"2"-79"15,21 3-59-15,5 0-36 0,10 1-4 0,8 0-33 16,1 2-12-16,7 0 1 0,5 3 15 0,0-4-2 16,24 10 8-16,12-1-26 0,26-4-44 0,3 3-53 15,41-2-53-15,-8-3-71 0,3-2-92 0,-7-1-200 16,-3-4-604-16,-29 0 267 0</inkml:trace>
  <inkml:trace contextRef="#ctx0" brushRef="#br0" timeOffset="4054.45">8716 1218 107 0,'29'-4'374'0,"0"-1"-40"0,2 0-34 16,1-3-27-16,4 1-30 0,2-2-26 16,16 2-12-16,-15-3-30 0,13 0-41 0,-1 1-60 0,-14 0-81 15,15 1-91-15,-1-2-118 0,-1-1-137 0,4 1-382 16,-2 2 169-16</inkml:trace>
  <inkml:trace contextRef="#ctx0" brushRef="#br0" timeOffset="4236.52">9999 1060 44 0,'20'-1'415'0,"2"0"-38"0,-6-1-22 0,5-3-51 16,-1 3-34-16,-1-3-41 0,1-4-48 0,1 2-46 16,-8 2-42-16,5-2-41 0,-8 3-44 0,3-2-37 0,-3-1-24 15,-3 4-8-15,-1 1-4 0,0 1-6 0,1-3 9 16,-2 0 12-16,0 3-5 0,0 1 1 0,2-3 23 15,0 0 9-15,1 2 9 0,-2 0 5 16,-1-2-11-16,2-1-42 0,3 0-73 0,-5 0-146 0,0 0-302 16,-1 2 134-16</inkml:trace>
  <inkml:trace contextRef="#ctx0" brushRef="#br0" timeOffset="4672.79">1515 3567 3978 0,'-109'25'151'0,"51"-15"8"0,21-2-40 0,6-3-36 15,14-2-63-15,6 3-4 0,7-2-27 0,5 3-5 0,17 2-1 16,31 8 0-16,44-4-3 0,25 0 4 16,26-5-7-16,21-4 12 0,22 6-9 0,14-3 31 15,30 2 13-15,7-1 13 0,16-2 13 0,12 5 32 16,14-5 7-16,7 0 26 0,15 3 14 0,12 1 11 16,7-9 17-16,5 0 4 0,9 4 0 0,6-5 14 15,4 0 1-15,0 0 8 0,4 3 2 0,-4 1-5 0,-6-4 2 16,-6 3-3-16,-3-6-5 0,-3 8-3 0,-18 5-15 15,-10 0 1-15,-14 4-11 0,-8-2-4 0,-25 5-5 16,-4-5-12-16,-18 2-15 0,-14-2-43 0,-22-1-68 16,-8 0 0-16,-23-3 0 0,-16-1 0 0,-18-3 0 15,-22-4 0-15,-16-1 0 0,-36-5 0 0,-17 1 0 16,-3-7 0-16,-8-1 0 0,-8-7-178 0,-8-2-143 16,-3-7-60-16,-13-6-47 0,-4-13-38 0,-14-4-61 15,0-4-455-15,-5-24-1063 0,13 24 469 0</inkml:trace>
  <inkml:trace contextRef="#ctx0" brushRef="#br0" timeOffset="4901.03">12332 1713 5614 0,'0'-6'113'0,"-4"-6"-82"0,0 0-17 16,-1-1-5-16,-1 2-3 0,-1-1 10 0,2 1-15 16,0 2 4-16,1 1-11 0,-1 2-35 0,2 0-60 0,2 1-73 15,1 4-91-15,0 1-55 0,0 0-25 16,-9 14-39-16,3 13-312 0,-3 5-753 0,-4 13 333 16</inkml:trace>
  <inkml:trace contextRef="#ctx0" brushRef="#br0" timeOffset="5041.64">12277 2605 453 0,'15'26'482'0,"-2"-2"-43"0,-3-6-42 0,-2-2-34 16,-3 1-34-16,3-2-28 0,-6-1-29 0,3-8-24 0,-2 3-21 15,-2-4-21-15,2 0-28 0,-2 1-27 0,-1-5-30 16,0-1-40-16,0 0-55 0,0 0-84 16,5-10-72-16,-5 3-67 0,4-1-77 0,-4 1-329 0,5-7-652 15,-1 6 288-15</inkml:trace>
  <inkml:trace contextRef="#ctx0" brushRef="#br1" timeOffset="16578.16">3208 5691 5318 0,'-6'-31'199'0,"-1"0"56"15,1 5-12-15,2 9-10 0,0 2-12 0,3 3-12 16,0 5-17-16,1 0-37 0,-2 0-26 0,1 1-11 15,-1 2 0-15,2 1-30 0,0 3-15 0,0 0-4 16,0 0-5-16,2 16-10 0,-2 8 1 0,1 6-12 16,2 16-1-16,-3 3-4 0,-3 2-4 0,2 1-4 15,-6 3-5-15,4 2 1 0,-2 2-4 0,-2 1-4 16,0-2-1-16,3 1 4 0,-4-4 1 0,3-2-2 16,3 0-5-16,-2-17 0 0,1-4-7 0,1-3-6 15,2-8-8-15,-2-6-10 0,4-3 5 0,-2-5 5 0,0-2 2 16,3-4 4-16,-3-1-2 0,17-17 3 0,4-4 1 15,-1-7-3-15,8-16-1 0,3-4 18 0,-2-3-18 16,-2 0 1-16,-1 3 3 0,2 4 22 0,-8 13-20 16,0 2-2-16,-1 5-2 0,-3 4 0 0,-6 7 0 15,-2 3 0-15,1 4 0 0,-4 1 0 0,3 4 0 16,2 3 0-16,0 5 0 0,3 5 0 0,5 7 0 16,-3 5 0-16,0 5 0 0,-2 3 0 0,0 2 0 15,0 12 0-15,-2 0 0 0,2-2 0 0,-3 2 0 16,3-12 0-16,-4-3 0 0,4-3 0 0,1 2 0 15,0-9 0-15,-4-6 0 0,-2-6 0 0,-3 1 0 16,4-5 0-16,5-7 0 0,3-6 0 0,4-11 0 16,4-10 0-16,9-18 0 0,7-29 0 0,-6-5 0 15,0-3 0-15,-10-3 0 0,-5 2 0 0,-5 1 0 16,-3 26 0-16,-4 2 0 0,-3 3 0 0,2 4 0 0,-7 18 0 16,0 4 0-16,-2 7 0 0,0 9 0 0,2-1 0 15,-2 1 0-15,2 5 0 0,0 2 0 0,0 4-123 16,0 0-194-16,2 18-71 0,3 2-88 0,3 9-101 15,-1-1-475-15,9 5-1140 0,-3 0 505 0</inkml:trace>
  <inkml:trace contextRef="#ctx0" brushRef="#br1" timeOffset="16903.32">4302 6159 5449 0,'4'3'498'16,"1"0"-151"-16,0-2-109 0,-1 3-22 0,-3-3 6 15,3 2 15-15,-4-3-8 0,6 4-22 0,-6-4-16 0,4 3-4 16,-1-2-17-16,-3-1-170 0,0 0 0 0,4 2 0 15,-4-2 0-15,0 0 0 0,5 2 0 16,-5-2 0-16,0 0 0 0,19-7 0 0,-4 2 0 0,4-5 0 16,8-2 0-16,0-2 0 0,1-2 0 0,-1-3 0 15,-3-3 0-15,2-1 0 0,-7-2 0 0,-1-1 0 16,-7-3 0-16,-3 0 0 0,-5 0 0 0,-5 0 0 16,-4 2 0-16,-2 8 0 0,-4 2 0 0,-4 3 0 15,1 8 0-15,-7-1 0 0,-4 8 0 0,-2 7 0 16,-2 6 0-16,-2 7 0 0,-6 18 0 0,-1 4 0 15,7 8 0-15,4 2 0 0,-4 26 0 0,13-25 0 16,9 2 0-16,6 2 0 0,9-2 0 0,4-1 0 0,8-2 0 16,8-4 0-16,12-3 0 0,9-5 0 0,5-10 0 15,8-9 0-15,28-5 0 0,-24-15 0 16,32-12-229-16,-6-11-289 0,-3-15-157 0,-4-4-454 0,-5-15-1221 16,-7-3 540-16</inkml:trace>
  <inkml:trace contextRef="#ctx0" brushRef="#br1" timeOffset="18296.54">6537 5591 3 0,'-9'-30'427'0,"0"6"65"0,4 8 32 15,-1 8-2-15,2-3-27 0,1 7-40 0,2-1-47 16,-2-1-46-16,2 4-41 0,1 2-34 0,0 0-25 15,1 28-20-15,3 1-19 0,-1 4-16 16,-2 18-16-16,-1 0-14 0,0 1-14 0,0 1-14 0,-8 6-4 16,6 0-20-16,-6 24-13 0,4-24-8 0,-2-2-11 15,2 4-8-15,-1-1-8 0,1-2-5 0,0-7-9 16,5-3-3-16,2-14-6 0,-3-2-8 0,4-6-4 0,-3-9-5 16,2-7-1-16,-2-1 1 0,3-5-3 0,2-4-3 15,3-6 1-15,14-14-4 0,-1-11-1 16,9-13-4-16,-1-7-4 0,0-3-2 0,17-22 0 0,-19 24 0 15,-1 5-2-15,1-2-1 0,0 8 17 0,-9 13-10 16,0 3 8-16,-3 4 0 0,-2 6 0 0,-4 8-2 16,-4-3-2-16,5 5-6 0,-4 5-2 0,6 2-4 15,0 3 1-15,0 8-1 0,3 8-5 0,1 6 3 16,-2 2-1-16,1 17 0 0,0 0 3 0,-3 4-1 16,3 4 0-16,-1-10 3 0,1 4-4 0,0-2 0 15,4-1 0-15,4-3-1 0,-3-13 1 0,2 0 0 16,11 4-1-16,-4-13 2 0,0-3-1 0,7-5 0 15,0-4 3-15,3-8-2 0,14-4 2 0,-3-11-4 16,-4-5 25-16,0-8-25 0,-5-7 0 0,-3-4 0 16,-1-7-2-16,-10-3-3 0,-1-4 1 0,-4-2 4 15,-8-1-3-15,-3 0-1 0,-7 1 20 0,-5 4-20 0,-5 5 5 16,-3 10 17-16,-2 7 11 0,-3 0 8 0,0 5-9 16,2 9-38-16,-2 1 0 0,-3 4 0 0,1 3 0 15,-4 4 0-15,-2 6 0 0,-5 6 0 0,-2 6 0 16,-3 6 0-16,-7 10 0 0,4 4 0 0,9-4 0 15,-2 16 0-15,4-3 0 0,6 1 0 0,9-11 0 16,3 14 0-16,2-12 0 0,7-4 0 0,1 2 0 16,4-1 0-16,5-4 0 0,5-4 0 0,3-3 0 0,0-6 0 15,-3-8 0-15,9 1 0 0,0-13 0 16,2-1 0-16,2-6 0 0,-3-6 0 0,2-5 0 0,7-10 0 16,-4-2 0-16,-3-5 0 0,-10 10 0 0,1-12 0 15,-5 9 0-15,-5-2 0 0,-3 1 0 16,1 3 0-16,-5 1 0 0,0 3 0 0,-2 9 0 0,-2 2 0 15,-1 4 0-15,0 5 0 0,1-3 0 16,-1 6 0-16,0-1 0 0,0 4 0 0,0 0 0 16,-1 16 0-16,1-5 0 0,-1 13 0 0,1 4 0 0,-2 1 0 15,4 0 0-15,-1 3 0 0,3-3 0 0,0 0 0 16,3-2 0-16,1-2 0 0,-1-4 0 0,6-5 0 16,-4-1 0-16,4-5 0 0,2-1 0 0,-2-6 0 15,6-3 0-15,3-5 0 0,6-5 0 0,-2-4 0 16,2-6 0-16,1-2 0 0,-6-3 0 0,9-12 0 0,-13 11 0 15,-1-5 0-15,0 1 0 0,-4 0 0 0,-3 4 0 16,-1-2 0-16,-7 8 0 0,3 5 0 0,-4 3 0 16,3 0 0-16,-4 7 0 0,1-2 0 0,-1 2 0 15,-1 3 0-15,0 2 0 0,0 0 0 0,2 21 0 16,-2 0 0-16,2 5 0 0,-1 7 0 0,3-2 0 16,5 15 0-16,0-10 0 0,4 8 0 0,-2-12 0 15,2 1 0-15,2-3 0 0,3-1 0 0,0-5 0 16,4-5 0-16,-3 0 0 0,-5-6 0 0,4-4 0 15,-5-4 0-15,-1-1 0 0,2-4 0 0,-1-2 0 16,3-5 0-16,0-5 0 0,0-1 0 0,3-7 0 16,-3-3 0-16,2 2 0 0,-5-5 0 0,2 1 0 15,-3 1 0-15,2-3 0 0,-8 10 0 0,2-1 0 0,-2 1 0 16,1 6 0-16,-4 0 0 0,3 3 0 0,-3 1 0 16,1 4 0-16,1 1 0 0,3 2 0 0,1 2 0 15,1 1 0-15,5 7 0 0,0 1 0 0,1 2 0 16,-2 1 0-16,8 1 0 0,-8-2 0 0,3 0 0 15,-2-1 0-15,3 1 0 0,-3-1 0 0,3 0 0 16,0-2 0-16,-3 3 0 0,2-5 0 0,-3 2 0 0,3-3 0 16,-6-1 0-16,3-2 0 0,0-1 0 0,-1-1 0 15,6-2 0-15,-1-3 0 0,10-3 0 16,-3-4 0-16,1-7 0 0,1-1 0 0,0-7 0 0,1 2 0 16,-5-6 0-16,5-12 0 0,-10 12 0 0,-3 0 0 15,-4-3 0-15,-4 1 0 0,-3 4 0 16,-1 2 0-16,-6 4 0 0,1 4 0 0,-2 5 0 0,-3 3 0 15,2 4 0-15,-1 0 0 0,-3 5 0 16,0 6 0-16,-8 7 0 0,-2 11 0 0,-1 5 0 0,-1 13 0 16,2 6 0-16,10 1 0 0,9 3 0 0,3-1 0 15,10-2 0-15,12 4 0 0,3-5 0 0,12-2 0 16,7-4 0-16,7-6 0 0,25 3 0 0,-24-20 0 16,4-2 0-16,2-10-322 0,-5-2-193 0,-16-11-198 0,10-6-395 15,-16-2-1198-15,7-15 530 0</inkml:trace>
  <inkml:trace contextRef="#ctx0" brushRef="#br1" timeOffset="18759.02">11082 5993 5562 0,'37'-37'367'16,"-2"1"-116"-16,-10 9-48 0,2 5-29 0,-7 1 9 0,-4 8 17 16,-6 4-17-16,-5 0-26 0,3 3-28 0,-7-1-13 15,2 2-17-15,-6 1-7 0,-7 3-8 0,-12 1-9 16,-8 5-10-16,-8 4-5 0,-14 8-8 0,-3 1-6 15,-1 6-4-15,5 0-3 0,4 9-27 0,8 0-12 16,3 5 0-16,8 1 0 0,9 4 0 0,8-8 0 16,4 11 0-16,10 1 0 0,4-10 0 0,12 8 0 15,2-2-7-15,10-5-45 0,10-4 6 0,2-2 2 16,4-2 4-16,-1-8 2 0,4-1 8 0,-13-9 1 16,-4 1 2-16,-2-5-1 0,-4-1 8 0,-8-2 2 15,-9-1 0-15,2-1 1 0,-6-1 2 0,-2-1 3 16,-3 2 2-16,-1-3 3 0,-10 5 6 0,-3-3-5 0,-7 2 9 15,-11-1-3-15,-2-1 2 0,-1-2-1 16,-1 0-8-16,3-1-8 0,4-1-15 0,5-4-23 0,1 2-33 16,4-3-59-16,2-5-78 0,6-1-90 0,2-10-85 15,3-6-73-15,10-5-85 0,9-12-351 0,9-3-980 16,6-4 434-16</inkml:trace>
  <inkml:trace contextRef="#ctx0" brushRef="#br1" timeOffset="18921.58">11499 5580 3420 0,'32'-17'126'0,"-3"4"-61"15,-7 8-38-15,-3 7 15 0,0 5-11 0,-5 8 28 16,5 9 22-16,-6 9 11 0,-1 14 14 0,-2 1 15 0,-5 6-2 16,-1-1 9-16,-3 5-5 0,-2 2-6 0,-3 25-5 15,1-3-6-15,2-26-10 0,2 0-9 0,2 2-6 16,-2-3-9-16,3 1-13 0,-1-5-53 0,0-2-73 16,1-14-94-16,-4 0-98 0,0-4-121 0,-5-4-356 15,-1-6-795-15,-1-11 352 0</inkml:trace>
  <inkml:trace contextRef="#ctx0" brushRef="#br1" timeOffset="19686.62">11628 6498 213 0,'-9'-46'465'0,"5"-1"11"0,-4 12-4 0,5 1-26 16,0 0-24-16,2 1-8 0,1 3 6 0,0 3 1 15,5 1-6-15,-1 0-11 0,7 2-34 0,3 2-26 16,4 1-26-16,8 0-28 0,4 3-25 0,18-2-23 0,1 5-26 16,8 0-21-16,1 6-18 0,9 0-16 0,-2 1-16 15,27 3-14-15,-33 1-16 0,0-1-19 16,-6 2-1-16,-16 2 9 0,-1-1-26 0,-5-1-6 0,-10 3-7 15,-3-4-1-15,-4 4-7 0,-3-2-34 0,-4 2-23 16,2 0 0-16,-5-2 0 0,-4 2 0 0,6 0 0 16,-6 0 0-16,0 0 0 0,0 0 0 0,-33 8 0 15,8 0 0-15,-6 6 0 0,-1 0 0 0,0 5 0 16,-11 9 0-16,3 4 0 0,9-8 0 0,-3 12 0 0,10-7 0 16,-4 8 0-16,11-6 0 0,0 0 0 15,7-2 0-15,6-1 0 0,0 1 0 0,8-2 0 0,5-2 0 16,5 0 0-16,-1-11 0 0,14 3 0 0,2-4 0 15,4-7 0-15,1 0 0 0,0-6 0 16,2-6 0-16,1-3 0 0,-4-3 0 0,-2-5 0 0,-1-5 0 16,-1-1 0-16,-5 0 0 0,3-4 0 0,-7 3 0 15,-2-5 0-15,-2 4 0 0,-7-3 0 0,-2 4 0 16,-2 4 0-16,-1 6 0 0,0 2 0 0,-3 3 0 16,2 3 0-16,-2 1 0 0,0 4 0 0,-1 1 0 15,0 0 0-15,-2 20 0 0,-1-2 0 0,2 8 0 16,-3 3 0-16,0 3 0 0,-1 1 0 0,5 0 0 15,4 0 0-15,0-3 0 0,1 0 0 0,5-3 0 16,3-2 0-16,2-6 0 0,0-7 0 0,1-5 0 0,3-2 0 16,9-5 0-16,4-9 0 0,0-4 0 0,12-15 0 15,-2-4 0-15,-3-9 0 0,1-1 0 0,-3-6 0 16,-5-4 0-16,7-25 0 0,-13 22 0 0,3-25 0 16,-7 1 0-16,-8-1 0 0,-3-2 0 15,1 0 0-15,-8 25 0 0,-3 4 0 0,2 19 0 0,-2 7 0 16,-1 9 0-16,0 6 0 0,3 3 0 0,-3-2 0 15,0 8 0-15,0 3 0 0,0 0 0 0,-3 25 0 16,-2 7 0-16,0 15 0 0,-4 9 0 0,5 2 0 16,-3 3 0-16,0 21 0 0,1 0 0 0,3 0 0 15,-2-22 0-15,5 26 0 0,-4-28 0 0,6-1 0 0,5-1 0 16,-2-5 0-16,8-7 0 0,-3-10 0 0,8-6 0 16,1-6 0-16,-3-7 0 0,3-5 0 0,8-6 0 15,-5-6 0-15,7-10 0 0,5-5 0 0,7-16 0 16,4-7 0-16,-3-7 0 0,8-20 0 0,-16 16 0 15,10-26 0-15,-8 0 0 0,-12 24 0 0,-1-3 0 16,-4 3 0-16,-1 5 0 0,-5 16 0 0,-2 4 0 16,-4 10 0-16,-2 2 0 0,-1 7 0 0,-2 2 0 0,1 1 0 15,-1 6 0-15,-2 0 0 0,5 17 0 0,-5 2 0 16,-2 7 0-16,2 6 0 0,-5 4 0 16,2 15 0-16,1 3 0 0,0-4 0 0,0 1 0 0,-1-2 0 15,1-14-57-15,-1 12-399 0,-1-12-127 0,-2-2-600 16,-3-3-1281-16,-1-1 567 0</inkml:trace>
  <inkml:trace contextRef="#ctx0" brushRef="#br1" timeOffset="19846.84">12918 5850 466 0,'-27'-22'543'0,"6"0"-47"0,8 7-39 0,2 1-38 0,5 2-42 15,5 1-41-15,8 0-34 0,9 0-31 0,16-1-29 16,24-4-25-16,34 2-41 0,-2 1-43 15,8 2-49-15,2 2-60 0,3-2-88 0,-4 6-116 0,-6-7-135 16,-32 0-349-16,-3-1-720 0,0-5 319 0</inkml:trace>
  <inkml:trace contextRef="#ctx0" brushRef="#br1" timeOffset="19965.53">13966 5453 4226 0,'4'-17'431'16,"-5"-2"-136"-16,-4 0-92 0,-3 2-63 16,-2 2-35-16,0 0-26 0,-1 7-11 0,1-1-23 0,1 2-11 15,3 5-7-15,-1-1-3 0,0 5-2 0,3 1-11 16,0 7-31-16,3 2-43 0,1 2-57 0,4 3-78 15,6 7-71-15,0 1-87 0,9 1-105 0,0-2-244 16,3 0-762-16,2 1 338 0</inkml:trace>
  <inkml:trace contextRef="#ctx0" brushRef="#br1" timeOffset="20221.84">14357 5692 199 0,'13'3'489'0,"0"-3"-23"0,-7 0-41 16,1-3-37-16,-2 3-33 0,-5 0-39 0,0 0-26 15,0 0-24-15,0 0-17 0,-25 0-20 0,5 3-17 16,-11 5-19-16,2 3-16 0,-4 1-18 0,1 5-17 15,4 2-13-15,-1 3-12 0,5 3-10 0,6 3-12 16,3 0-6-16,7 3-11 0,11 0-5 0,6 5-9 16,12 8-5-16,6-1-9 0,7-6-5 0,5 1-3 15,2-6-6-15,-4-1-2 0,-8-11-4 0,0-1 1 16,-9 0-7-16,-3-10-1 0,-8 0 5 0,-2 0-5 16,-2-1 16-16,-5 0 19 0,-5 0 20 0,-4-1 4 15,-7 3-6-15,-14-3-6 0,-8-1-6 0,1-1-7 16,-15-3-2-16,12-2-20 0,3-2-38 0,1-2-39 15,4-3-68-15,4-3-81 0,6-6-96 0,12 1-109 16,-3-7-491-16,12-9-960 0,6-3 425 0</inkml:trace>
  <inkml:trace contextRef="#ctx0" brushRef="#br1" timeOffset="20387.84">14527 5525 5584 0,'26'-18'324'0,"-2"3"-185"0,-7 4-74 0,-2 4-31 15,-2 3-15-15,-2 9 4 0,6 1 4 0,-6 9 5 16,7 7 5-16,-5 5 1 0,-4 7 3 0,1 14 4 15,-5 3 3-15,-3 3-3 0,-2 0-2 0,-3 1-1 16,-1-1-3-16,-1 4-3 0,0-1-2 0,-4-3-24 16,1 0-45-16,-2-1-58 0,-5-4-84 0,-4-5-94 0,-1 1-86 15,3-16-83-15,-1 0-77 0,0-9-286 0,4-7-869 16,2-7 385-16</inkml:trace>
  <inkml:trace contextRef="#ctx0" brushRef="#br1" timeOffset="20590.3">14512 6366 1298 0,'1'-28'173'0,"4"-6"44"15,5-15 14-15,3-1-1 0,5-1 2 0,4 2 8 16,3-1 9-16,4 5 13 0,4 3 9 0,5 5-5 15,4 2-4-15,2 8-7 0,4 1-7 0,-12 11-1 16,12 1-2-16,-9 6-8 0,12 3-12 0,-1 5-17 16,-11 3-13-16,10 6-6 0,-12-1-34 0,-1 4-13 15,-3 3-16-15,-6 2-11 0,-3 2-9 0,-3 2-12 16,-5 1-10-16,-7 4-8 0,-5-1-14 0,-4 6-29 16,-4-4-39-16,-5 1-45 0,-5 0-43 0,-1-4-63 15,-4 1-46-15,-3-6-33 0,-1-2-23 0,6-8-16 0,2-2-11 16,4-1-12-16,-1-6-13 0,2-7-16 0,2-1-15 15,3-7-10-15,1-12-23 0,3-4-193 0,2-4-613 16,12-20 272-16</inkml:trace>
  <inkml:trace contextRef="#ctx0" brushRef="#br1" timeOffset="21387.16">15383 5346 74 0,'4'-12'193'0,"1"2"-25"16,-2 3-18-16,-3 4-12 0,1 2-14 0,-1 1-13 15,0 0-17-15,-5 21-3 0,1-9-9 0,0 5-5 16,0 0-11-16,3 7-7 0,1 2-2 0,0-1-10 15,4-4-3-15,0-3-2 0,2-1 3 0,2 0 3 16,2-3 7-16,-1 1 7 0,0-6 16 0,2-1 13 16,-2 1 14-16,-1-1 13 0,0-3 12 0,-2-1 7 15,-1 1 2-15,-1-2-6 0,-1-1-15 0,-1 2-12 0,0-1-11 16,-1 4-8-16,-1-2 8 0,-1 8 5 0,-3 2 13 16,-4 3 17-16,-2 5-2 0,-3 3 0 0,0 0 1 15,-1 5-6-15,0 1 6 0,0 0 4 0,1 2-4 16,-2 11-5-16,3-1-8 0,7-9-2 0,4 0-7 15,2 13-6-15,7-14-9 0,1-1-5 0,10 0-6 16,3-6-2-16,17 6-10 0,6-6-5 0,10-8-5 16,5-7-4-16,5-5-8 0,1-4-2 0,28-10 0 15,-31-2-11-15,-3-6 0 0,1-4-4 0,-6-3-1 16,-1-7-3-16,-6-6 4 0,-3 0 15 0,-3-3 8 16,-6-3 12-16,-5-2 18 0,-5 0 9 0,-5 1 4 15,-6 9 6-15,-6 1 10 0,-6 2 6 0,1 3 9 16,-1 5 8-16,-3 4-9 0,-3 4-11 0,1 4-18 15,1 2-12-15,-3 2-12 0,2 4-15 0,-5 4-1 16,-4 4-5-16,-6 5-10 0,-6 11 2 0,-2-1-8 0,0 6 1 16,2 3-9-16,-9 9-3 0,4 1-4 0,3 6 3 15,2-3-6-15,9-10 2 0,-4 10 2 0,7-9-2 16,4-3-5-16,1-2-10 0,3-4-1 0,4-7 1 16,2-3 1-16,0-3 8 0,4-2-3 0,2-3-1 15,4-3-2-15,5-4 5 0,1-5-1 0,9-6-7 16,1-4 2-16,3-2 1 0,-4-4 5 0,3-1-12 15,5-12 3-15,-10 8 2 0,1-2 0 0,-4 2-5 16,0 2 4-16,-2 3-7 0,-8 8 6 0,-3 4-5 0,-4-1-3 16,2 5-4-16,-3-2-9 0,-1 4 1 0,0 3 5 15,-4 0-6-15,9 10 5 0,-6-1 1 0,-1 3 2 16,2 8 4-16,-4 7 2 0,0 1-4 0,-3-3 4 16,0 4-3-16,3-3 25 0,0 2-7 0,0-3-17 15,3-5 4-15,2-1 3 0,5 1 2 0,4-3 2 16,3-5-2-16,2-3 9 0,8-3-2 15,6-5 2-15,2-5-5 0,-2-6 0 0,17-7 0 0,-3-5 19 16,-5-7-22-16,3-4 4 0,-3-6-5 0,-2-2-1 16,-2-6-8-16,11-22-14 0,-19 16-12 0,10-29-11 15,-7-4-15-15,-5-6-7 0,-2-2-4 0,-6 2 8 0,-2 0 0 16,-8 35 8-16,-1 1 11 0,-5 21 23 0,-3 6 12 16,2 8 9-16,-3 4 2 0,0 7-10 0,0 0-4 15,0 8 0-15,-4 2 3 0,-5 9 1 0,-3 7-2 16,-8 24 0-16,0 11 11 0,1 7 17 0,-4 26-17 15,3 0 0-15,8-2 1 0,4-21 1 0,7 28-1 16,2-5 1-16,7 1 0 0,-2-1 6 0,3-28-7 16,-1 5-40-16,1-2-49 0,0 0-67 0,-3-3-89 15,5-8-99-15,-4-2-106 0,-1-15-112 0,3-4-417 16,-5-10-1055-16,2-7 466 0</inkml:trace>
  <inkml:trace contextRef="#ctx0" brushRef="#br1" timeOffset="22171.97">19180 5678 209 0,'21'-25'621'0,"-3"4"-29"0,-4 6-9 16,-3 5 13-16,-4-2 1 0,-1 3-17 15,-3 3-30-15,2 1-35 0,-1 1-42 0,-4 0-41 0,1-1-45 16,-1 5-41-16,-10-8-38 0,-3 4-30 0,-7 3-29 16,-12 2-28-16,-4 2-22 0,-12 9-19 0,-1 3-20 0,12 0-45 15,-8 7-115-15,14 2 0 0,2-1 0 0,0 1 0 16,11 2 0-16,3 1 0 0,3 2 0 0,11-2 0 16,3 4 0-16,14-2 0 0,6 0 0 0,15 5 0 15,9-1 0-15,5-5 0 0,1-2 0 0,1-1 0 16,-5-3 0-16,-16-5-90 0,-3-4-9 0,-3 0 11 15,-11-4 4-15,-3-4 6 0,-5 2 8 0,1 2 7 16,-4-4 7-16,-4 5 8 0,-8 0 4 0,-6 0 7 16,-12 5 3-16,-8-1 4 0,-13 3 6 0,-5-5 4 0,-1-3-2 15,16-2 7-15,-1 0-6 0,2-4-11 16,6 0-13-16,9-1-28 0,2-2-35 0,3-2-65 0,6-1-84 16,4-6-92-16,2-7-93 0,9-2-113 0,10-14-318 15,19-8-945-15,7-4 418 0</inkml:trace>
  <inkml:trace contextRef="#ctx0" brushRef="#br1" timeOffset="22326.56">19788 5561 247 0,'56'-9'363'16,"-19"5"-36"-16,-5 6-34 0,-4 2-26 0,-2 9-26 15,-9-1-18-15,-1 9-2 0,-4 4-5 0,-2 1-1 16,-5 5-13-16,-4 2 5 0,-2 0-9 0,-7 1-14 16,-1 15-16-16,-1-14-11 0,-4 9-13 0,3-8-14 0,0 8-17 15,0-10-12-15,-1 0-47 0,3-4-62 0,-1-2-81 16,5-3-80-16,-1-9-92 0,3-7-101 15,0-5-202-15,3-5-611 0,0 1 270 0</inkml:trace>
  <inkml:trace contextRef="#ctx0" brushRef="#br1" timeOffset="22474.16">19972 5332 3975 0,'3'-82'90'16,"-6"31"43"-16,-1 14-37 0,0 5-35 0,-3 1-11 16,-1 7-7-16,0 6-6 0,2 3-4 15,-2 5-8-15,7 1-6 0,-3 4-8 0,0 4-1 0,4 1-4 16,0 0 0-16,-5 15-9 0,9 2-34 0,3 9-45 15,5 6-50-15,9 13-57 0,3-1-50 0,5 2-33 16,6 3-35-16,3-1-249 0,0-1-602 0,7-4 267 16</inkml:trace>
  <inkml:trace contextRef="#ctx0" brushRef="#br1" timeOffset="23297.99">20496 5610 512 0,'56'12'175'0,"-1"-7"25"16,-19-5 25-16,-3-2 8 0,-4-6 8 0,-8 0 7 0,-6-1 7 16,-1-5-6-16,-7-1-8 0,-1 1-6 0,-6 2-8 15,-4 3-22-15,-9-3-18 0,-4 2-6 0,-12 3-23 16,-2 3-9-16,-8 5-5 0,-12 5-6 0,-4 4-5 15,-2 6-9-15,0 2-2 0,1 3 0 0,6 4-18 16,3 2-10-16,6 0-10 0,13-3-8 0,10 0-8 16,-1-1-5-16,7 2-5 0,8 2-5 0,8-10 2 15,9 0-7-15,9-1 0 0,7-2-4 0,6-6-5 16,21-5-1-16,4-5-3 0,4-3-2 0,1-5-3 16,26-11 7-16,-35 3 10 0,3-1 15 0,-10-8 16 15,-1-2 13-15,-8-1 0 0,-4-1 6 16,-12 7 13-16,-3 5 23 0,-8 7 20 0,1 2-8 0,-5 3-23 15,-5 3-26-15,1 1-15 0,-5 3-5 0,6 16-3 16,-6 12-7-16,-4 7-11 0,-4 17-3 0,-6 32-7 16,-3 3-5-16,-1 5 0 0,0 10-2 0,1 7 0 0,0 7-1 15,2 0-1-15,2 3 0 0,-4 5-3 0,3 9 5 16,0-5-4-16,-1-2-1 0,-4-11-1 0,1 0-6 16,-5-10 4-16,0-3-4 0,-2-4-1 0,-4-14 2 15,-2-7-9-15,12-32 22 0,1-13-19 0,-2-5-5 16,1-7 6-16,2-9 4 0,-1-4-5 0,0-11-3 15,-5-10 19-15,-1-11-24 0,-7-22-7 0,-1-34-6 16,4-9 0-16,9-8 0 0,7-12 0 0,6-16 0 16,10-11 0-16,7-4 0 0,11-4 0 0,6-5 0 0,9-1 0 15,3 9 0-15,7 10 0 0,1 18 0 16,9 14 0-16,-2 20 0 0,2 12 0 0,-14 23 0 0,1 6 0 16,4 5 0-16,-5 3 0 0,3 3 0 15,-3 3 0-15,-8 11 0 0,-2 1 0 0,-1 1 0 16,1 5 0-16,-3 2 0 0,1 5-2 0,-10 2-4 0,-1 4-6 15,5 5 5-15,-2 4-2 0,-4 5-1 0,-5 1 0 16,-1 3 2-16,0 2 0 0,-3 2 0 0,-2 0 3 16,-2-1-1-16,0 0 1 0,-2 3-3 0,3-7 3 15,-3-4-7-15,2-2-5 0,-1 0-6 0,-1-5-1 16,2-2 4-16,1-3 3 0,0-2 1 0,5-4-2 16,1-5-4-16,8-3-2 0,7-5-5 0,3-8-7 0,10-8 2 15,0-2 1-15,-4-3 5 0,-8 9 2 16,-2-1 7-16,0 2 1 0,-5 3 2 0,-2 3 0 0,-7 3 2 15,-2 9-4-15,-3-5 3 0,1 5-3 0,-3 2 0 16,-2-1-4-16,1 1 3 0,-5 3-1 0,11 7 3 16,-5-2 0-16,0 5 1 0,-1 0 3 0,2 5 2 15,-3 3 1-15,-2 2 0 0,5-2 1 0,-5 3 1 16,3-3 2-16,-1 0 2 0,1 1 1 0,-1-4 2 16,1-3 1-16,-1-2 4 0,2-1 0 0,2-2 5 15,-3-3 3-15,7-3-3 0,3-3 1 0,3-5-3 16,10-7 2-16,2-3-7 0,-1-3 0 0,2-4 1 15,8-12-1-15,2-1 16 0,-4 0-20 0,0 4 4 0,-9 10-4 16,-1 5-4-16,1 1 4 0,-1 5-3 16,-8 4-2-16,-1 4-3 0,1 6 0 0,3 1-1 15,-5 6 2-15,3 10-1 0,-2 0 9 0,0 5-8 0,-2 1 1 16,-5 4 2-16,0 0 0 0,-6-1-35 0,-5-1-72 16,0 3-101-16,-4-10-119 0,-1 4-122 0,-4 0-162 15,0-10-314-15,-1-4-1007 0,0-8 446 0</inkml:trace>
  <inkml:trace contextRef="#ctx0" brushRef="#br1" timeOffset="23429.87">22280 5267 5553 0,'-3'-47'43'0,"-1"14"-37"0,2 5 8 16,0 10-9-16,1 1-1 0,2 5-4 0,-2 3-2 0,1 1-25 16,0 3-55-16,0-2-77 0,5 4-82 15,-5 3-86-15,9 2-125 0,-1 1-271 0,7-1-782 16,-1 3 345-16</inkml:trace>
  <inkml:trace contextRef="#ctx0" brushRef="#br1" timeOffset="23779.8">23432 4974 4949 0,'31'-50'108'0,"-8"0"-47"0,-6 4-9 0,-10 14 26 16,0 5 12-16,-6 3 0 0,-1 6-4 0,-4 5-8 15,-2 2-8-15,-2 3-7 0,-2 2-2 0,-5 8-3 16,-11 10 2-16,-1 7 10 0,-14 15 3 0,4 7 5 15,-13 29 6-15,11 4-1 0,2 5 2 0,7 3-7 16,3 6-4-16,7 10-3 0,5 2-1 0,3 5-6 16,5 0-5-16,8 1 7 0,3-6-18 0,8 6-1 0,6-1-2 15,0-6-36-15,1-1-40 0,-6-3-61 0,-1-10-95 16,-10-29-114-16,-4-4-121 0,-5-18-154 0,-6-5-325 16,-6-11-974-16,1-12 431 0</inkml:trace>
  <inkml:trace contextRef="#ctx0" brushRef="#br1" timeOffset="23984.71">22823 6032 5023 0,'-5'-57'135'16,"2"2"-7"-16,8 1-30 0,6 4-29 0,2 5-24 16,2-1-6-16,-4 13-9 0,17-11 8 0,4 4-1 15,3 3 10-15,8 4 10 0,7 2 6 0,4 5 7 16,7 3 4-16,27-1 1 0,-24 14-1 0,2 7-9 16,-2 7-4-16,-1 7-8 0,-7 3-6 0,-6 4 0 15,0 8-8-15,-22-4-6 0,6 11 2 0,-11-3-7 16,4 12-5-16,-9 0-11 0,-10-8-19 0,-4 1-27 15,-2 10-35-15,-7-9-37 0,-2-2-49 0,-4-5-54 16,-3 0-45-16,1-2-45 0,1-6-59 0,1-8-73 0,1-6-340 16,6-3-834-16,-1-8 368 0</inkml:trace>
  <inkml:trace contextRef="#ctx0" brushRef="#br1" timeOffset="24118.39">23800 5257 3307 0,'13'-92'122'15,"-3"34"10"-15,-6 8-3 0,1 3-40 0,-1 16-23 16,-4 5-16-16,0 5-14 0,-1 5-6 0,1 3-4 15,0 4-5-15,1 0-11 0,-2 5-27 0,1 1-17 16,0 3-16-16,0 0-30 0,5 18-50 0,1-3-55 16,2 2-58-16,-3 8-81 0,0 3-169 0,9 0-534 15,-2 2 237-15</inkml:trace>
  <inkml:trace contextRef="#ctx0" brushRef="#br1" timeOffset="25258.47">24075 5232 2905 0,'18'5'354'0,"-5"-2"-77"15,-3-3-69-15,3-3-32 0,-7-1-37 0,1 0-1 16,-3-1 6-16,0 1 19 0,0 2-5 0,-1 0-4 0,-2-3-13 15,2 3-19-15,-3 2-16 0,0 0-15 16,0 0-9-16,0 0-11 0,-7 24-4 0,0-5-7 0,-5 8-5 16,-1 4-4-16,-2 13-5 0,5 5-7 0,1-2 1 15,0 7-4-15,5-1-3 0,4 0-5 0,8 0 1 16,6-7-2-16,5 3-1 0,5-5-2 0,10-3-1 16,6-9 0-16,5-2-3 0,5-3 2 0,3-10-2 15,5-5-2-15,2-4-2 0,2-9 1 0,-4-6 1 16,-1-3-1-16,-4-5-3 0,0-4-3 0,-7-10 4 15,-3-2-1-15,-5-7-2 0,-2-5 3 0,-5-5 5 16,-4-2 6-16,-6-4 2 0,-4-4 1 0,-4 2 9 0,-7 5 23 16,-5 5 21-16,-2 15 5 0,-1 3-2 15,-4 5-4-15,0 6-12 0,-2 5-6 0,-1 1-9 0,-2 5-12 16,-6 0-2-16,-3 8-6 0,-11 8-4 16,3 3-1-16,-4 7-5 0,3 2-2 0,-11 14-5 0,10 1 2 15,0 2 1-15,12-5-3 0,-1 9-5 16,3 2 0-16,3 1 1 0,6-11-2 0,-3-1-1 15,10 0-4-15,6-1-14 0,-2-3-9 0,5-6 3 0,4 1-9 16,2-9 4-16,12-4-1 0,0-6 0 0,2-5-2 16,3-3-1-16,-1-10 1 0,3-2 4 0,1-6 0 15,2-11 5-15,-9 6 1 0,4-14-2 0,-6-2 4 16,-9 9 1-16,0-14-2 0,-3 12 4 0,-5 4 11 16,-4 4 18-16,-1 9 8 0,-3 6-3 0,2-1-2 15,-2 5-6-15,1 0-14 0,-2 4-2 0,0 3 1 16,0 0 1-16,-6 14-1 0,3 1 6 0,0 5-5 15,-1 6 0-15,0 3 0 0,4 4-2 0,4-5 14 0,3 4-14 16,2-1 2-16,3-2 0 0,5-5-1 0,2 0 4 16,0-3-2-16,3-5 2 0,4-5 3 0,-2-1 1 15,5-7 1-15,1-4-2 0,0-6 1 0,6-5-3 16,-4-5 4-16,1 0-1 0,11-9 2 0,-14 1 12 16,6-11 2-16,0 0 4 0,-5-3 4 0,-11 8 3 15,5-8 3-15,-8 10 0 0,-2-2 9 0,-2 7 13 16,-4 8 15-16,-3 5 2 0,0-1-19 0,-2 4-6 15,-1 1-10-15,1 5-8 0,-2-1-6 0,-2 3-1 16,2 10-10-16,-2 0-21 0,1 7 0 0,1 0 0 16,0 4 0-16,3 6 0 0,-4 0 0 0,3 1 0 15,1 2 0-15,3-4 0 0,1-2 0 0,0-5 0 0,-3-1 0 16,5-4 0-16,0-2 0 0,-3-1 0 16,0-5 0-16,4-3 0 0,1-2 0 0,5-2 0 0,2-6 0 15,7-6 0-15,1-1 0 0,-1-5 0 0,1-1 0 16,-5-2 0-16,4 1 0 0,-6-1 0 0,-1-1 0 15,-5 2 0-15,-2 7 0 0,-5 2 0 0,-2 4 0 16,4-1 0-16,-7 6 0 0,3-3 0 0,-2 1 0 16,-3 4 0-16,3-2 0 0,-4 3 0 0,8 5 0 15,-4 1 0-15,2 0 0 0,-1 3 0 0,3 0 0 16,-3 0 0-16,4 3 0 0,-3-2 0 0,2 0 0 16,1-1 0-16,1-1 0 0,-1-2 0 0,0 0 0 15,0-1 0-15,0-3 0 0,3 0 0 0,-1-2 0 16,1-3 0-16,1 2 0 0,-2-6 0 0,0-1 0 15,3 2 0-15,-5-3 0 0,0 0 0 0,1-1 0 16,-2 1 0-16,-1 1 0 0,0 1 0 0,-2 2 0 0,-1 0 0 16,0 1 0-16,-3 2 0 0,3-1 0 0,-3 0 0 15,-1 3 0-15,0 0 0 0,0 0 0 0,-6 17 0 16,-2-7 0-16,-1 5 0 0,0 1 0 0,-2 9 0 16,-4 0 0-16,4 0 0 0,0-2 0 0,2 2-12 15,5-7 4-15,0 2 0 0,3-2 1 0,3-1 16 16,4 0-17-16,1-2 10 0,5-1-7 0,1-4-2 15,4-2 11-15,4-3-8 0,7-4 23 0,5-1-30 16,4-4-1-16,2-2 2 0,12-5-6 0,-3-4 7 0,1-2 21 16,-3-2-21-16,-13 4-12 0,9-14 1 15,-3 0-3-15,-10 3 0 0,-5-1-4 0,-2-3 1 0,0-1-2 16,-4 1 7-16,-8 0 3 0,-2 6-2 0,-2 7 0 16,-4 5-3-16,-2 2-5 0,-1 1 0 0,-4 4 4 15,-1 5-1-15,6 0 3 0,-24 10 2 16,7 2 11-16,-6 10-8 0,-3 6 1 0,4 0 0 0,-4 13 2 15,9-10 4-15,0 14 0 0,7-11 5 0,6 0 1 16,4 0-2-16,6 0-17 0,6-1-25 0,1-3-24 16,10-1-35-16,4-5-46 0,5 0-66 0,17-3-69 15,-13-8-95-15,5-3-94 0,10-7-493 0,2-3-1051 16,-14-5 466-16</inkml:trace>
  <inkml:trace contextRef="#ctx0" brushRef="#br1" timeOffset="25632.66">28584 4916 23 0,'31'-39'521'16,"-13"17"-15"-16,0 3-13 0,-8 7-26 0,-3 2-38 16,-1 3-42-16,-2 2-43 0,0 4-39 0,-4 1-31 15,0 0-27-15,0 20-17 0,-7 9-25 0,-3 5-24 16,0 18-6-16,-2 3-6 0,-2 0-7 0,5 6-12 15,-5 23-10-15,8 1-6 0,-2 2-14 0,8-29-10 16,4 27-9-16,-3-25-9 0,8 20-9 0,-4-24-7 0,0 0-28 16,-1 0-48-16,-4 0-79 0,-1-6-121 0,-7 1-138 15,-3-2-162-15,-1-16-343 0,-5-9-912 0,4-10 403 16</inkml:trace>
  <inkml:trace contextRef="#ctx0" brushRef="#br1" timeOffset="26006.69">28095 5579 5844 0,'-28'-38'292'0,"8"10"-99"0,2-1-72 16,4 4-33-16,5 8 12 0,1 1 34 0,3 4 21 16,4 1-18-16,2-1-34 0,3 1-12 0,16-6-11 15,11 2-5-15,21 1-13 0,12 5-6 0,35-4-5 16,9 9-3-16,-3 3-6 0,0 2-4 0,-4 1-7 16,-5 1 0-16,-33-2-4 0,1 2 4 0,-4-6-12 15,-3 2-1-15,-5 0-4 0,-15-2-9 0,-5 2 2 16,-5 1-4-16,-8-1 17 0,-6 1-21 0,-2-2-3 0,-1 0-4 15,-4 1-3-15,-3 1 0 0,-3 0-3 0,6 7 5 16,-6 4 3-16,-2 3-2 0,-5 1 1 0,-4 10 5 16,1 1-5-16,1 3 2 0,-1 0 1 0,0-1 4 15,2 2-1-15,8-1 1 0,3 1-4 0,3 0 9 16,9-6-3-16,3 3-2 0,5-5 9 0,9-5 0 16,7-5-2-16,12-3 0 0,0-4 5 0,1-7 2 15,-16-5-2-15,11-10-5 0,-2-7 1 0,-17-1 3 16,5-11-2-16,-9-5-2 0,-7-5 15 0,-8-1-19 15,-7 0-6-15,-8 10-6 0,-12-4-8 0,-5 10-20 16,-11-1-24-16,-16 5-22 0,-11 11-41 0,-35 3-61 16,-4 10-87-16,-6 14-67 0,-9 6-57 0,-6 14-45 0,3 8-53 15,-7 12-423-15,7 2-992 0,-3 8 439 0</inkml:trace>
  <inkml:trace contextRef="#ctx0" brushRef="#br1" timeOffset="27035.52">3318 8251 5500 0,'8'-25'95'0,"-3"-4"34"0,4-3-71 16,1-13-8-16,-1 10 11 0,-1-1 17 0,-1-11 16 15,-2-1-1-15,-2 19 14 0,1 1 13 0,-3 9 5 16,-1 1 6-16,0 5-9 0,0 5-12 0,0-1-12 16,-1 3-13-16,-2 0-12 0,-1 2-9 0,1 4-3 0,3 0-9 15,-18 5-7-15,0 3-2 0,-4 9-10 0,-1 2 4 16,0 4-5-16,0 2-8 0,0 0-4 15,-1 3-1-15,3 2 2 0,1 3-6 0,3-2 1 0,1 1 1 16,3 0-4-16,-1 3-2 0,1 12-2 0,3-11 2 16,3-2 9-16,4 0-15 0,0 2 5 0,3-2-8 15,0 0 15-15,5-2-12 0,-1-1 1 0,0 0-8 16,1-6 14-16,0 1-15 0,-1-6 3 16,-3-1 4-16,-2 0-5 0,1 1 0 0,-3-2 3 0,-6 7 0 15,-6-3 0-15,-4 2 6 0,-4-4-3 0,-12 1 3 16,-12 3-2-16,-4 1-3 0,0-11 1 0,-3-2 0 15,3-4 1-15,10-6-1 0,2-2 2 0,2-2 2 16,2-4-2-16,0-3-2 0,6 1 0 0,4-2 4 16,7-1 0-16,2 4-1 0,5-1-3 0,1 0-1 15,2-3 1-15,2 2-45 0,2-1-39 0,5-6-60 0,2 0-76 16,3-5-87-16,3 5-83 0,9-5-82 0,6 1-101 16,0 1-374-16,3 3-1023 0,1 1 453 15</inkml:trace>
  <inkml:trace contextRef="#ctx0" brushRef="#br1" timeOffset="28049.76">3434 8018 295 0,'0'0'507'16,"-1"-6"-36"-16,1 6-32 0,-5-2-23 15,-3 3-22-15,-6 0-22 0,-4 7-22 0,-6 1-23 0,-3 11-20 0,-1 0-21 16,-13 12-13-16,2 6-16 0,-1 2-14 16,2 5-14-16,0 3-14 0,3 5 3 0,-5 22-12 15,16-22-14-15,-7 25-5 0,13-27-21 0,4 4-2 16,4 1-10-16,6-5-3 0,2 2-21 0,5-2-12 15,3-15-11-15,7 8-7 0,0-11-6 0,4-2-15 16,9-6 0-16,3-3 3 0,7-5-19 0,12-1 0 0,7-10-6 16,0-7-5-16,4-8 0 0,4-8-13 0,-1-7-5 15,-3-3-13-15,16-19-14 0,-27 10-7 0,-4-1-5 16,-4-8-9-16,-4-6 2 0,-6 0 3 0,-4-5 1 16,-3 1-6-16,-4 0 16 0,-5 2-7 0,0 6-1 15,-6 15 18-15,-3 6 11 0,-5 6 9 0,1 3 8 16,2 1 14-16,-3 6-6 0,0 2 7 0,0 1-53 15,0 3-2-15,0-1 0 0,0 5 0 0,0 0 0 16,0 0 0-16,-12 18 0 0,6 2 0 0,-4 7 0 16,-2 4 0-16,3 15 0 0,4-12 0 0,-1 4 0 0,1 11 0 15,4 0 0-15,-1-13 0 16,1 0 0-16,2-2 0 0,2-2 0 0,-1-2 0 0,2-2 0 16,4-4 0-16,-2-5 0 0,-1-9 0 0,3-1 0 15,2-1 0-15,-1-3 0 0,4-5 0 0,-2-7 0 16,6-4 0-16,1-10 0 0,-4-4 0 0,-1-6 0 0,-4-4 0 15,-2-14 0-15,-5 14 0 0,-5-15 0 0,-2 4 0 16,-1 13 0-16,-1-1-12 0,-4 2 0 0,2 0-2 16,-3 6 1-16,2 0 4 0,0 3 2 0,2 6 1 15,2 5 9-15,2 0 13 0,1 5-2 0,2-3-3 16,2 1 2-16,2-1-3 0,6 0-4 0,1 1-6 16,8 1 0-16,9-2 0 0,4 2 0 0,5 1 0 15,0 4 0-15,4 2 0 0,11 1 0 0,-10 4 0 0,-3 4 0 16,1 0 0-16,-8 5-9 0,4 5 1 15,-7 1 2-15,-5 3 0 0,-1 5 4 0,-4-1 4 0,-5 3-5 16,-3 3 4-16,-4 2-2 0,-1 0 9 0,-3-2-4 16,-4 2-1-16,0 0-5 0,-3 0 4 0,-1-4 3 15,0-1-2-15,1-2-3 0,1-10-8 16,2-5 16-16,-1-2 1 0,0-1-9 0,1-2 0 0,2 1 0 16,0-8 0-16,0 0 0 0,10-25 0 0,2 0 0 15,6-7 0-15,8-12 0 0,1-8 0 0,1-2 0 16,3 1 0-16,0-1 0 0,1 5 0 0,0 8 0 15,-8 13 0-15,0 2 0 0,3 3 0 0,-3 7 0 16,2 3 0-16,-5 8 0 0,0-1 0 0,2 5 0 16,-1 6 0-16,3 5 0 0,-2 4 0 0,2 5 0 15,-5 5 0-15,-1 6 0 0,3 1 0 0,0 11 0 16,-2 1-63-16,-3 0-55 0,-1 1-32 0,-4-10-38 0,4 11-45 16,-7-11-75-16,2-4-65 0,-1 1-65 0,-3-2-81 15,1-10-449-15,1-2-1046 0,5-7 462 0</inkml:trace>
  <inkml:trace contextRef="#ctx0" brushRef="#br1" timeOffset="28268.18">5829 7583 394 0,'10'-54'426'0,"-1"22"-5"0,-5 6-18 0,-3 7-12 16,-1 7-33-16,-1 1-34 0,-3 7-23 0,-2 6-3 15,-6 6 2-15,-7 12 3 0,-8 20 7 0,-2 13-22 16,-13 28-7-16,6 8-13 0,4 0-13 0,1 10-5 15,4-6-5-15,5 8-14 0,2-5-11 0,4 2-20 16,5 4-8-16,4 1-21 0,-1-1-14 0,4 1-16 16,4-1-11-16,0-11-11 0,4-3-41 0,1-2-80 15,-6-25-94-15,-2-1-121 0,0-3-130 0,-8-3-134 0,-4-6-149 16,-2-17-317-16,-3-6-1027 0,-7-6 455 0</inkml:trace>
  <inkml:trace contextRef="#ctx0" brushRef="#br1" timeOffset="28490.59">5314 8801 5237 0,'47'-75'157'0,"-11"27"-89"0,18-20-43 0,-16 22-8 16,4 0-3-16,26-13 9 0,-18 20 21 0,20-12 25 15,-15 17 21-15,23-12 25 0,-23 18 10 0,1 1 6 16,3 4 2-16,-4-1 2 0,0 9-7 0,-18 3-14 16,-4 5-9-16,-3 2-17 0,-9 4-6 0,-2 5-5 15,-2 3-14-15,1 5-5 0,-7 3-5 0,1 7 0 16,-6 6-9-16,-1 2-3 0,-5 6-4 0,-4 14 0 15,-1 0-11-15,-6 0-16 0,2-2-18 0,-5-1-45 0,8-12-49 16,-6 12-59-16,3-14-72 0,-1-4-70 0,1 1-80 16,0-7-86-16,0-7-480 0,4-5-1026 0,-1-5 454 15</inkml:trace>
  <inkml:trace contextRef="#ctx0" brushRef="#br1" timeOffset="28762.83">6469 7914 437 0,'4'-36'518'15,"-5"3"-36"-15,-3 6-46 0,-4 1-38 0,0 8-37 16,-5 2-23-16,-3 7-20 0,-4 0-18 0,-7 4-19 16,-1 5-18-16,5 5-22 0,-8 4-10 0,3 3-19 0,-3 8-19 15,6 0-19-15,3 6-14 0,0 3-17 16,8-3-12-16,5 5-15 0,7-2-10 0,7-4-8 16,11-2-9-16,7-3-11 0,8-5-9 0,2-5-17 0,7-8-13 15,-3-4-13-15,3-5-12 0,-6-9-5 16,-1-2-1-16,-2-6-5 0,-11-4 3 0,-7-6-4 15,0-13 1-15,-9 13-3 0,-9-3-4 0,-7 5-6 0,-7 1-6 16,-4 6-12-16,-6 0-17 0,-6 8-18 0,-13-3-36 16,8 14-45-16,-11 0-39 0,13 7-41 0,2 8-41 15,0 2-30-15,3 4-33 0,6 3-40 0,5 6-343 16,3-1-769-16,0 9 340 0</inkml:trace>
  <inkml:trace contextRef="#ctx0" brushRef="#br1" timeOffset="29506.09">6285 8235 277 0,'52'15'514'0,"-13"-11"-33"0,1 2-42 16,-4-4-33-16,-4 0-9 0,3-2-3 0,-2 0 14 0,-2 3-2 16,0-2-16-16,-3 0-22 0,-9 2-34 0,0 0-31 15,0-1-28-15,-2 3-31 0,-2 3-10 16,-2 0-38-16,1 2-18 0,-4 6-17 0,0 0-13 16,2 9-14-16,-4 0-10 0,-2 2-6 0,-2-1-14 0,-3 1-8 15,0-6-13-15,-3-4-8 0,3 3-3 16,-3-5-14-16,-1-3-5 0,0-2-3 0,2 0-5 0,0-4 4 15,0-1 2-15,1 0-3 0,0-5-6 0,0 0-5 16,1-17-13-16,4 0 1 0,5-14 8 0,4 2-7 0,9-20-2 16,-4 2-2-16,4-3 6 0,4 6-7 15,3 0-10-15,-2 5-4 0,-7 11 4 0,1-3-16 16,1 6-24-16,1 3-23 0,-2 0-25 0,0 5-32 0,-7 7-39 16,2-1-41-16,2 5-46 0,-6 3-36 15,1 3-32-15,-1 0-12 0,3 7-1 0,-4-2 11 16,3 5 18-16,-3 2 27 0,-1 0 26 0,3 3 23 0,-1-3 20 15,0 2 22-15,-2-3 32 0,3 2 46 0,-5-3 39 16,-1-2 46-16,-2 3 51 0,6-5 49 0,-6 1 43 16,1-2 29-16,-1 2 22 0,0-2 15 0,1-1-4 15,-1 1-6-15,-2-1-8 0,1 4-10 16,3-2-15-16,-2 5-2 0,0-1-6 0,0 2-17 0,-1 6-14 16,-1 0-8-16,1 13-12 0,-2-3-6 0,-1-1-12 15,-2 2-2-15,1 0-15 0,-1-3-3 0,-1 2-6 16,2-3-3-16,-1-5-4 0,0-4-9 0,1 2 0 0,1-9-10 15,-1 1 6-15,0-3 3 0,0-2-7 16,2 0 17-16,2-5-14 0,-5 0 1 0,17-10 7 16,-2-2 25-16,5-8-2 0,2-1 17 0,0-4 9 0,4-1 7 15,6-10-2-15,-10 6 5 0,3 2-22 0,0 3-81 16,-3 0 0-16,-3 4 0 0,-1 7 0 0,-4 2 0 16,0 2 0-16,-5 0 0 0,-1 5 0 0,-3 1 0 15,5 2 0-15,-4 3 0 0,5 2 0 0,0 2 0 16,2 4 0-16,0 4 0 0,0 1 0 0,-4 5 0 15,0-1 0-15,-1 5 0 0,-3-3 0 0,3-2 0 16,-7 3 0-16,3-3 0 0,-2-1 0 0,3-2 0 16,-3-5 0-16,-2 0 0 0,3-3 0 0,-2 0 0 0,2-2 0 15,0-5 0-15,-3 0 0 0,18-9 0 16,0-2 0-16,9-8 0 0,10-15 0 0,0 1 0 16,1-2 0-16,5 1 0 0,-5 1 0 0,-10 11 0 15,-1 4 0-15,-1 2 0 0,-9 7 0 0,-1 0 0 0,-6 6 0 16,3 1 0-16,-3 6 0 0,1 3 0 0,0 6 0 15,0 4 0-15,-2 8 0 0,-3 2 0 0,-3 4 0 16,-2 1 0-16,-5 1 0 0,-1-2 0 0,-1-1 0 16,-3 2 0-16,-4-4 0 0,4-3-374 0,-1 2-133 15,2-8-119-15,2-1-488 0,0-2-1208 0,-1-7 535 16</inkml:trace>
  <inkml:trace contextRef="#ctx0" brushRef="#br1" timeOffset="29925.42">10180 7767 3882 0,'9'-14'121'0,"-3"5"14"0,2 1-44 15,-3 4-44-15,4 4-1 0,0 5 7 0,3 8 32 16,1 11 21-16,-2 3 13 0,-2 19 16 0,-4 6 9 16,-4 1 8-16,-5 3 3 0,-5 26 0 15,-1-25-2-15,-9 24-15 0,6-23-6 0,-7 27-10 0,1-5-11 16,-1-23-10-16,9 3 0 0,-2-4-20 0,4 3-38 16,-1-4-52-16,2-3-86 0,3-2-100 0,1-16-118 15,-2 0-131-15,0-6-448 0,0 0-967 0,0-16 428 16</inkml:trace>
  <inkml:trace contextRef="#ctx0" brushRef="#br1" timeOffset="31090.76">9815 8425 5789 0,'-8'-17'242'16,"3"2"-74"-16,2 3-69 0,-2 4-34 0,5 0-4 16,-1 4-4-16,2-8-13 0,5 3-7 0,7-4-12 15,13-6-1-15,21-3 1 0,4-1-6 0,37-7 0 16,-25 11-2-16,24-9 1 0,-27 10-1 0,3-4-6 15,-2-2-2-15,-1 3 9 0,1-5-8 0,-6-2-1 0,-1-7-3 16,-2 0-1-16,-6-2-1 0,-7-4-2 0,-2 3 3 16,-13 9 2-16,-5 4-3 0,0 4 0 15,-6 8-5-15,-4 3-2 0,-5 1-5 0,2 4-4 16,-2 2-4-16,-4 3 5 0,3 15 3 0,-7 9 0 0,-5 10 1 16,-4 19-1-16,-5 3 5 0,0-1-2 15,-5 28 1-15,4-27 1 0,-8 24 1 0,8-22 5 0,-8 24 5 16,13-24 3-16,-14 22-6 0,13-24 3 0,-1 0-1 15,1 1-1-15,5-1 2 0,-3-5-2 0,4-3 1 16,4-14 0-16,2-5 2 0,6-5-2 0,-3-6 2 16,5-8 3-16,0-1 1 0,8-5 2 0,-3-5-3 0,13-7-2 15,4-7 0-15,14-16 0 0,-1-6-1 0,6-6-2 16,16-20-1-16,-22 17 1 0,17-20-3 16,-20 21 2-16,4 4-1 0,-4 2-4 0,2 6 5 0,-12 10 2 15,-1 6 6-15,-1 3-1 0,-7 5 2 0,-1 3-6 16,-4 3-3-16,1 3 3 0,-1 4 1 0,2 7-1 15,3 6-6-15,3 3-2 0,-7 4 0 0,0 5 2 16,-3-2 0-16,1 3 0 0,-1 0 3 0,2 1-1 16,1 1-1-16,2 0 0 0,1-1 1 0,2-2 4 15,3-4-2-15,5-3 0 0,4-2 1 0,1-7 4 16,5-1-1-16,0-8-8 0,1-4 10 0,13-7-5 16,-12-6-3-16,8-5-1 0,-4-11-5 0,0-3-3 0,-5-6-6 15,-5-2 6-15,-1-7 1 0,-5-6-4 0,1-24 5 16,-13 26-3-16,-1-3 3 0,-7 2-1 0,-3 14-1 15,-2 6 5-15,-4 6 4 0,0 0-2 0,-3 10-2 16,-2 5-3-16,0 1 0 0,-2 8-4 0,-5 3 0 16,-3 8 2-16,-8 8-3 0,-3 6 5 0,-12 14 1 15,7 3-1-15,-3 5 4 0,2 5 2 0,3-2-2 16,3 4 2-16,1-1-4 0,9-2 4 0,-1 1-1 0,6-4 1 16,6-13-1-16,0 0-4 0,2-2 2 0,5-6-1 15,1-7 2-15,2-1 4 0,-2-6 1 0,4-2 1 16,0 0 4-16,3-7-2 0,4-8-5 0,4-2-5 15,8-7 4-15,2-10-2 0,8-9-2 0,-3-4 6 16,1-1-8-16,-3-4 4 0,-2 0-2 0,-5 16 3 16,-1-1 2-16,-4 5-3 0,-4 8-3 0,-1 1 0 15,-3 5-4-15,-4 4 0 0,0-2-7 0,0 3 0 16,-1 4 3-16,-4 0 2 0,9 13 1 0,-7-1 1 16,2 5 1-16,-1 1-1 0,-3 1 5 0,1 8-5 15,-1-1 4-15,-1 1 1 0,2-3-1 0,-1 2-2 16,1-8 4-16,1 1 10 0,0-3-15 0,2-4 9 0,3-2 0 15,1-4 3-15,3-1-2 0,6-5 0 0,5-3 10 16,5-5-18-16,5-4 2 0,0-4-6 0,13-12 3 16,-4-3-2-16,-1-3-3 0,-1-2 1 0,-4-6-1 15,0-1 4-15,-3-7 1 0,1-1 0 0,-1 3-2 16,-5-2 3-16,1 2 2 0,-2 1-3 0,-3 5 6 16,-8 10 1-16,0 4 4 0,-4 3 3 0,-4 8 10 0,2 1 9 15,-4 7-1-15,0 0-4 0,-1 4 6 16,0-1-11-16,-3 1 2 0,3 0-11 0,-4-1-5 0,0 5 4 15,5-3-1-15,-5 2 4 0,0 2-6 0,0 0-2 16,1-7-5-16,-1 7-5 0,3-1-8 0,-3 1-2 16,0 0-11-16,0 0-5 0,0 0-4 0,0 0-8 15,0 0-7-15,0 0-5 0,0 0 4 0,-4 11 5 16,-1 1 5-16,0 4 4 0,-3 4 4 0,-1-3 5 16,-2 7 0-16,1-2 4 0,-2 5 5 0,5-12 0 15,0 3 3-15,2-3-1 0,1-2 4 0,0-5 2 16,3-2 2-16,-2 1 1 0,1-4 6 0,-1 1 4 15,2-2-1-15,-3 1 10 0,4-3 4 0,0 0-2 16,0 0-1-16,14-6 2 0,-7 0-1 0,-2 3 8 0,1-1-2 16,2 1-5-16,-3 0-9 0,0 3-2 0,2 3-3 15,0 5 4-15,2 6-2 0,0 3-2 0,-4 10 10 16,0 3 1-16,-1 3-4 0,1 0 1 0,-5 3-1 16,0 11-2-16,0-12 3 0,-5 2 4 0,1-4-5 15,3 0-3-15,-2 0 4 0,2-5-5 0,1 1-21 0,-2-3-26 16,0-9-44-16,1-3-66 0,0-1-86 15,1-4-79-15,-2 1-76 0,2-6-102 0,0 1-369 16,-1-3-937-16,1-2 415 0</inkml:trace>
  <inkml:trace contextRef="#ctx0" brushRef="#br1" timeOffset="31241.54">12453 8356 38 0,'-13'-16'477'15,"2"0"-15"-15,5 0-29 0,2 0-38 0,2 4-30 16,6 0-39-16,3-3-30 0,5 2-27 0,5 1-30 15,11-3-23-15,8-1-24 0,19 0-15 0,6 0-31 16,5 2-51-16,29-13-60 0,0 5-72 0,-33 5-95 0,27-10-142 16,-33 4-346-16,-4-4-672 0,-2-7 298 15</inkml:trace>
  <inkml:trace contextRef="#ctx0" brushRef="#br1" timeOffset="31928.43">14977 7549 224 0,'-26'12'353'0,"-7"10"-14"0,-9 16-4 0,0 5-7 15,-2 4-11-15,5 3-10 0,3-1-1 0,-9 23-1 16,19-23 5-16,2 3-4 0,4 0-18 0,2-1-16 16,4-1-20-16,5 3-22 0,3-8-20 0,7 2-15 15,8 0-17-15,5 3-4 0,9-4-12 0,8-7-15 16,7-3-10-16,9-6-6 0,8-4-5 0,6-10-12 16,5-11-7-16,31-7-12 0,-3-17-5 0,1-13-8 15,3-11-8-15,-1-10-7 0,-7-6 0 0,-1-13-5 16,-12-5-9-16,-9-14-8 0,-9-9-9 0,-10-12-5 0,-10-3-6 15,-11-8 2-15,-7 1-5 0,-14-6 0 0,-8 2-10 16,-10 8 1-16,-13 8-6 0,1 18 4 0,-9 14-1 16,0 34-3-16,-9 5 2 0,-6 9-2 0,-6 5-4 15,-5 8-3-15,-5 7-1 0,1 10 3 0,-2 9-3 16,-23 12-1-16,27 4 2 0,-17 30 11 0,3 8-6 0,10 12 2 16,4 9 6-16,4 6 4 0,5 5 1 0,6 0-8 15,8 7 4-15,9 12 2 0,11 1-1 0,6 6-1 16,16 4 4-16,10-4-5 0,8-2-1 0,17 7 5 15,7-2 0-15,9 3-1 0,12-3-4 0,1-8-1 16,1 0 0-16,3-3 0 0,-4 1-4 0,-13-12 6 16,-11-10 0-16,-13-8-1 0,-15-26-6 0,-12-4-3 15,-8-6-4-15,-7 1-2 0,1-18 5 0,-8-2-11 16,-6-7-17-16,-1-3-20 0,-6-3-35 0,-6-5-56 16,-1-10-52-16,-4-5-60 0,-13-13-57 0,2-9-52 15,2-6-54-15,9-14-58 0,-14-24-377 0,15-7-915 16,12-1 405-16</inkml:trace>
  <inkml:trace contextRef="#ctx0" brushRef="#br1" timeOffset="32576.73">15824 8337 3690 0,'14'-34'164'0,"3"3"94"0,6-12-26 16,-7 15-32-16,1 2 2 0,-3 2 2 0,-4 13 4 0,-3 0-17 16,1 4-24-16,0-1-10 0,-4 2-16 0,-1 2-14 15,-1 0-9-15,0 1-13 0,0 1-11 0,-2 2-13 16,1-3-4-16,-1 3-15 0,0 0-4 0,0 0 1 0,3 16-4 15,-2-4-11-15,-5 7 9 0,3 0-4 0,-1 5-7 16,2 2-7-16,0 1-5 0,0 2-1 0,2 1 2 16,-1 3-5-16,3-4 0 0,5 0-2 0,-3-3-2 15,4 2-1-15,1-6-2 0,-1-3-2 0,-1-2-1 16,-1-3-1-16,1-4 0 0,-3 0-2 0,2-3 4 16,1-2 1-16,1-3-2 0,2-2 0 0,4-5-2 15,1-7-4-15,6-3 2 0,0-8-5 0,2-4 4 16,-3-3 12-16,9-8-15 0,-7 8 0 0,-5 4-5 15,3 0 3-15,-4 5 1 0,-7 6 5 0,1 3 8 16,-6 4 0-16,1 2-5 0,-4 0-8 0,1 1-4 0,1 2 0 16,-1 1-9-16,-4 2 10 0,8 8-5 15,-4 0 1-15,1 4 0 0,2 2-1 0,1 5 0 16,1-1 2-16,0 9 2 0,1 1 4 0,-1-2-3 16,3-2-2-16,-1-1 3 0,2-1 1 0,1-6-5 15,0 1 6-15,0-6-1 0,0 1-8 0,4-4 10 0,-1-5 0 16,0 1-1-16,6-6 4 0,-5-3 1 0,9-8 1 15,-1-3-7-15,1-5 0 0,-2-6 5 0,7-9-1 16,-3-1-5-16,-3-1 4 0,-7 6-1 0,0 3-1 16,-2 1 14-16,-2 5 3 0,-7 6 20 0,1 3 13 15,-3 4 0-15,1 1-13 0,-5 4-11 0,2 0-9 0,-1 0-6 16,-2 2 0-16,-1 3-10 0,5 8 2 0,-1 2 3 16,1 4 4-16,-4 5-9 0,2-2-19 0,-2 3-33 15,-1 6-31-15,4-1-42 0,-1 4-65 0,-5-4-65 16,5-7-79-16,-4 1-80 0,1-2-83 0,-2-5-526 15,1-2-1099-15,1-6 485 0</inkml:trace>
  <inkml:trace contextRef="#ctx0" brushRef="#br1" timeOffset="33197.85">16873 8024 186 0,'0'-34'388'0,"0"4"-16"16,0 3 1-16,1 9-16 0,-1 6-15 0,3 3-30 15,-3 0-28-15,1 1-32 0,-1 1-27 0,0 2-40 16,0 1-25-16,0 4-29 0,0 0-24 0,13 9-29 0,-7-1-38 15,6 6-49-15,3 7-40 0,2 1-43 16,-1 1-32-16,3 1-19 0,1 2-11 0,-1-5 1 0,-1 6 8 16,2-5 15-16,-3-2 11 0,2-1 10 0,-5-6 19 15,0-2 38-15,-2 1 39 0,-2-2 46 0,0-3 43 16,-1 0 36-16,-2-3 28 0,-1 0 14 0,-1 1 5 16,-1-3 12-16,0 1 0 0,0-1-10 0,-2 0 1 15,1 1-4-15,-3-3-12 0,5 4-16 0,-5-4-12 16,2 5-14-16,0-2-5 0,-1 1-6 0,1 2-2 15,0 1-5-15,-2 2-5 0,2 1-15 0,0 0 2 16,0 0-3-16,-1 1-7 0,1-3-4 0,-1 2 1 16,2-1-6-16,-2-3-4 0,1 0-5 0,0-1 7 0,1-2 10 15,-1 1 19-15,0-1 33 0,2-1 11 16,4-2 6-16,2-2-7 0,9-5-5 0,8-3-10 16,1 0-4-16,4-5 4 0,-1-1-9 0,3 0-7 0,-2 0-11 15,3-1 1-15,-2-3-6 0,0 4-14 0,-3 1-3 16,-1 3 9-16,2 3-26 0,-4 0-3 0,-7 5-4 15,0 1-6-15,-6 3-1 0,-1 0-7 0,1 6-3 16,-2-1-1-16,2 5-6 0,-8 2 3 0,3 2 0 16,0 3-2-16,-5 0 0 0,-3 4-1 0,2-2-2 15,-6 6 1-15,3 0-4 0,3 1-7 0,-6-5 10 0,3-1 3 16,0-3-2-16,-1-2-3 0,0-3-1 0,1-5 1 16,0 0 2-16,0-2 8 0,1 1 1 15,0-5 1-15,-1-1-5 0,18-6 4 0,-3-4-5 0,10-8 2 16,-1-1 1-16,4-5-13 0,-4-1 12 0,3-3-5 15,9-10 2-15,-4-2 1 0,-4 3-1 0,-8 9-1 16,3-1-6-16,-5 2 7 0,0 6 3 0,-5 6 2 16,-3 6 6-16,-3-1-7 0,-1 4-3 0,-1 0-15 15,-1 3-1-15,1 3 2 0,-5 0 2 0,13 9 1 16,-8 4 0-16,-1 6 0 0,1 6-2 0,-1 1 6 16,-2 5-4-16,-2 0 3 0,0-1-5 0,0 2-24 15,-6-1-24-15,2 0-32 0,0-1-54 0,-1-1-78 16,1-11-82-16,-1 0-91 0,-1-4-96 0,2-2-482 0,0-4-1047 15,4-8 462-15</inkml:trace>
  <inkml:trace contextRef="#ctx0" brushRef="#br1" timeOffset="33841.44">18243 7863 268 0,'3'-28'385'16,"-2"4"-30"-16,-2 8-25 0,1 4-27 0,0 3-40 15,1-1-23-15,-2 4-25 0,1 2-27 0,1 2-17 16,-1 2-30-16,0 0 0 0,4 14-13 0,0 1-29 15,3 3-32-15,2 5-42 0,3 3-35 0,2 3-34 16,-1-2-31-16,2 0-6 0,0 0-2 0,2 0 5 0,-2-4 10 16,4 1 6-16,-2-3 7 0,-2-8 23 15,-2 0 38-15,0 0 39 0,-4-7 39 0,0 3 34 16,0-4 41-16,-4-2 35 0,0 1 24 0,-1-1 20 0,-2 0 8 16,1 0 0-16,1-1-13 0,-2 0-18 15,-2-2-18-15,5 3-28 0,-5-3-22 0,5 4-18 0,-3-2-11 16,-2 5-14-16,0 1-7 0,0 1-8 0,0 4-11 15,-2 4-10-15,1-1-5 0,0 1-3 0,0 0-5 16,1 0-8-16,-2 0-5 0,2-2-7 0,-1-2 1 16,1-2-2-16,3-1-3 0,-2 1-4 0,-1-3-3 15,0-1-2-15,1-3 1 0,0 1 2 0,2-3 0 0,-3-2 0 16,15-4-3-16,3-1-4 0,10-7 2 16,-1-4-2-16,2-4-1 0,2 1-1 0,1-5 0 15,9-6-1-15,-10 10 2 0,-2 1-1 0,-1 1 6 0,-1 1-1 16,-8 7 1-16,-1 0-4 0,-1 4 2 0,-6 0-7 15,0 1-2-15,0 1-4 0,-1 6-3 0,3-2 1 16,-4 4-2-16,2 1-1 0,0 3 6 16,-1 0-6-16,0 5 4 0,0 1-4 0,-1 1 4 0,-4 0-10 15,3 1 4-15,-2-2-1 0,3 2 2 0,-4 1 2 16,3-4 0-16,-3 1 4 0,7 0 1 0,-2-2-2 16,-1-4 2-16,10 1 4 0,0-2-1 0,3-4 2 0,6-3-2 15,4-5 0-15,0-5-4 0,-1 2 4 0,2-6-3 16,-5-3 1-16,0-2 0 0,2-5-5 0,-4-2 0 15,5-13 1-15,-12 5-3 0,-1-7-1 0,-8 6 2 16,-1 5 5-16,-5 0-10 0,-4 4 2 0,-1-1-6 16,-6 10 1-16,2 6-4 0,-9 2-1 0,0 3 0 15,-4 6-1-15,-2 6 0 0,-7 7 6 0,-1 5 3 16,2 5 0-16,-8 10 1 0,3 6 5 0,8-9 3 16,5 2-1-16,4 13 3 0,9-9 0 0,8 10 0 0,8-1 1 15,8-1 9-15,7-4-9 0,-1-13-21 0,6-4-34 16,11 2-42-16,9-8-41 0,3-3-71 15,5-7-74-15,0-4-100 0,5-8-126 0,-2-3-402 0,-6-5-976 16,-1-10 432-16</inkml:trace>
  <inkml:trace contextRef="#ctx0" brushRef="#br1" timeOffset="34176.71">21277 8008 4643 0,'11'-11'338'0,"-2"3"-30"0,-3-2-112 16,0 5-73-16,-3 0-40 0,3 1-30 0,-3 3-15 0,-3 1-1 16,11 8-4-16,-6 2 1 0,0 6 4 0,-1 4 4 15,-2 6-2-15,0 3 2 0,-1-2-6 0,-2 4-2 16,1-1-2-16,-3 3-5 0,3-4-19 0,-1-2-38 16,-1-1-61-16,4-6-79 0,-1-1-74 0,-1 1-85 15,0-6-98-15,0-2-389 0,0-5-884 0,4-2 391 16</inkml:trace>
  <inkml:trace contextRef="#ctx0" brushRef="#br1" timeOffset="34481.47">21498 7615 187 0,'5'-50'460'0,"0"16"5"0,-4 5-12 16,-1 2-20-16,0 10-25 0,-3 0-34 0,0 5-41 16,-1 0-31-16,-2 2-32 0,-1 3-28 0,2 1-25 15,-4 3-24-15,-1 3-22 0,-3 5-16 0,-5 5-15 16,-5 1-11-16,3 9-13 0,-1 1-12 0,1 2-11 0,6 2-8 15,2 4-9-15,5-3-6 0,3 3-3 16,5-2-9-16,6 1-3 0,3-12-6 0,8 3-2 16,5-5-5-16,5-1-11 0,1-5-19 0,2-5-18 0,-2-6-6 15,-2-4-11-15,-8 2-5 0,-1-9-2 16,-6-1-1-16,-2 2-8 0,-5-3-2 0,-5-1-2 16,-1 4-1-16,-6-3-3 0,-3 2 0 0,-3 2-5 0,2 4-9 15,-3-1-18-15,5 2-20 0,-4 2-24 0,7 4-9 16,-2 2-6-16,-1 4-4 0,8 2-7 0,-2 2-7 15,3 4-16-15,10 3-14 0,1 1-15 0,8 6-14 16,1 0-7-16,7 1-16 0,0-2-44 0,4-1-185 16,3-1-505-16,-3-1 224 0</inkml:trace>
  <inkml:trace contextRef="#ctx0" brushRef="#br1" timeOffset="34679.58">21950 7863 26 0,'4'2'222'0,"0"1"-9"15,-3-1-6-15,-1-2-3 0,-1 8 2 0,-4 0-1 16,0 2-7-16,-6 2-12 0,4 5-6 0,-2 0-13 15,-3 5-11-15,7-3-6 0,-1 6-15 0,2 6-5 16,4-4-2-16,5 3-8 0,5 2-5 0,2-3-3 16,4 1-8-16,6-1-5 0,2-2-11 15,-1-2-2-15,0-1-10 0,-5-3-8 0,-6-6-6 0,-3 2-11 16,-3-4-4-16,-6-1-1 0,-4-4 1 0,-7 2-24 16,-6-2-23-16,-1-2-53 0,-10 0-65 0,0-3-74 15,5-6-93-15,3-3-251 0,-6-3-578 0,8-1 255 16</inkml:trace>
  <inkml:trace contextRef="#ctx0" brushRef="#br1" timeOffset="36028.58">23919 8113 3958 0,'35'-35'95'0,"-6"-2"29"16,-7 7 21-16,-5 1-7 0,0-3-9 0,-5 0 3 0,-7 4 21 15,1-1-10-15,-7 3-3 0,-4 1 7 0,1 8-1 16,-4 2-15-16,-1 2-11 0,-2 6-16 16,-6-1-6-16,-11 7-13 0,-4 2-4 0,-1 7-8 0,-4 5-1 15,-13 8-2-15,4 4-14 0,7 2-5 0,11-1-6 16,-6 8-4-16,5 4-1 0,11-8-5 0,-3 0-5 16,6 3-4-16,6-3 1 0,0 0-4 0,7 0-1 15,4 1 1-15,2-5-5 0,6 0 4 0,4-1 1 16,3-5-3-16,2-4-4 0,-1-4 3 0,9-4-1 15,2-3 2-15,2-6-1 0,0-3 0 0,-1-4-4 16,2-4 2-16,-5-3-5 0,3 1 12 0,-5-2-15 16,-2 0 4-16,-9 5 2 0,-2 4 22 0,-3-1 12 15,0 3 3-15,-4 0-13 0,2 1-5 0,-2 1-10 16,-1 1-8-16,-3-1-5 0,-1 3-2 0,0 0 1 0,12 8 2 16,-11 1-2-16,4 0-3 0,-1 4-3 0,1 3 3 15,3 0 5-15,-3 1-8 0,5 0 6 0,-1-1 0 16,4-1-1-16,4-3 2 0,-2-2-4 0,7-4 2 15,-1-3-3-15,9-6-8 0,0-6-5 0,2-3 3 16,-1-5-3-16,-3-4 1 0,-1-2 1 0,6-16-1 16,-6-3 1-16,-4-6-2 0,0-7 0 0,0-1 4 15,1-29-4-15,2 1 0 0,-8 4 1 0,0-2 11 16,-4 26-8-16,1-2 2 0,-6 5 7 0,-1 19 13 0,1 4 10 16,-4 5 20-16,-1 8 20 0,-2 5-1 15,1 0-15-15,-3 7-11 0,2-3-14 0,-2 3-6 0,0 5-5 16,0 0 2-16,-5 15-6 0,-1 3 7 0,-1 10-18 15,-1 1 14-15,-3 6-2 0,0 11-3 0,-1 6 2 16,2-2-2-16,-3 1-3 0,3 1 2 0,2-1 3 16,-1-3-8-16,3 0-1 0,2-2-1 0,0-10-1 15,4-7 3-15,3 1 4 0,1-10 11 0,-2-3-20 16,10-4 11-16,-1-2 6 0,7-4-6 0,4-5 1 16,9-4 3-16,6-5 0 0,11-8-6 0,3-4-11 15,-5-3 15-15,2-3 0 0,-1 2-3 0,-4-3-2 0,-11 9-1 16,-1 0 2-16,-4 3-9 0,-8 3 8 0,-4 4 4 15,-4 0 0-15,0 3-6 0,-3 3-37 16,-1 2 13-16,2 4 3 0,0 5 6 0,0 3-4 0,-5 4 1 16,-1 9 0-16,-3 1-3 0,-2 1-10 0,-2 1-19 15,-1 3 1-15,-4-5-12 0,-3 0-10 0,-3-1-9 16,-1 1-6-16,1-1-13 0,-5-5-10 0,2-1-12 16,3-5-6-16,2-2-2 0,2-4 12 0,-2-5 11 15,4 0 13-15,-4-3 12 0,3-3 5 0,2-2 11 16,-3-4 9-16,3-2 18 0,3 0 22 0,-4-2 23 15,6 2 20-15,-1-2 21 0,1 2 25 0,1 3 23 0,2 0 15 16,0 0 4-16,-2 3-10 0,4-1-13 16,-2 0-14-16,0 5-12 0,2-4-6 0,3 3-10 15,-5 1-4-15,19 2-2 0,0 3-9 0,3 0-6 16,5 1 0-16,1 2-9 0,2 0-2 0,-1-1 6 16,-1 0-4-16,0-3 11 0,2 2-19 0,0-6-12 0,2-1 9 15,0-1-10-15,1-5-5 0,1-3-5 0,0-4-6 16,12-8 0-16,-18 0 2 0,2-3 0 0,1-15-2 15,-1-3 2-15,-8-7 3 0,1-3-4 0,-3-5 4 16,-2-30-3-16,1 9 13 0,-10 23-12 0,-1 4 3 0,-3 6 6 16,-4 14 14-16,-1 3 11 0,0 10 6 15,0 4 2-15,0 3-3 0,-4 3-5 0,4 1-18 0,0 6 1 16,-1 0-3-16,1 2-4 0,-13 14 1 0,4 2-5 16,-6 13 1-16,2 15 4 0,0 5 0 0,3 5 8 15,3 4-7-15,3-1 0 0,2 1-2 0,4 1 6 16,0 2-4-16,0-6 0 0,5 1 6 0,3-6-8 15,5-3 8-15,-4-14-18 0,4-1 13 0,6-3 3 16,2-7-4-16,6-5 1 0,7-3-7 0,15-7-13 16,0-4-7-16,0-7-14 0,-1-7-4 0,-1-5-3 15,-1-4 0-15,-2-10 0 0,-5 0 2 0,-4-8 3 16,-2-5 3-16,-5-3 9 0,-3-3-3 0,-8 4 5 16,-6 12 2-16,-8 1 6 0,0 2 14 0,-5 11 2 0,-1 3 1 15,-3-1-1-15,-1 6-2 0,-5 4-1 0,-3 1-3 16,-6 5 2-16,-8 9 10 0,-3 5-14 0,-1 3 0 15,0 7 5-15,-6 14-1 0,5-1 0 0,5 4 2 16,4 2 2-16,14-10-2 0,4 5 7 0,7-3-5 16,9 11 1-16,9-2 2 0,2-13-20 0,6-5-49 15,13 4-67-15,5-8-76 0,7-9-81 0,4-5-79 16,7-8-56-16,1-2-62 0,0-9-433 0,-1-7-995 16,19-14 440-16</inkml:trace>
  <inkml:trace contextRef="#ctx0" brushRef="#br1" timeOffset="36362.71">27837 7157 496 0,'29'-37'523'0,"-10"15"14"0,-6 6-9 16,-4 4-45-16,0 3-46 0,-4 1-52 0,-1 6-45 16,0 3-32-16,1 9-25 0,-5 16-18 0,0 7-13 15,-5 19-18-15,-5 8-15 0,-4 24-10 0,1-2-18 16,0 0-10-16,3-2-16 0,5-19-11 0,-3 27-16 15,1-2-11-15,5-4-10 0,4-26-15 0,4 3-57 16,-4 0-73-16,2-4-89 0,0-4-114 0,-3 2-149 16,-1-6-176-16,-3-16-346 0,-3-7-976 0,3-10 432 15</inkml:trace>
  <inkml:trace contextRef="#ctx0" brushRef="#br1" timeOffset="36736.61">27589 7911 5617 0,'-23'-46'310'0,"9"16"-94"0,-1 1-53 0,3 4-25 15,0 2-5-15,5 6 21 0,1 1 33 0,3 3 14 16,-1 3-12-16,4-3-8 0,4 1-20 0,5-4-15 0,14 0-16 16,13 4-17-16,20 0-10 0,9 4-54 15,34-1-49-15,-7 4 0 0,-25 5 0 0,-3-3 0 16,-1 3 0-16,-4-1 0 0,-6 0 0 0,-12-1 0 0,-5-3 0 16,-1 1 0-16,-5 0 0 0,-7 4 0 15,-5-4 0-15,-4 3 0 0,-5-1 0 0,1 0 0 0,-5 2 0 16,3 0 0-16,-8 0 0 0,5 7 0 0,-5-2 0 15,-4 8 0-15,-1 5 0 0,-6 8 0 16,-5 5 0-16,1 1 0 0,-7 10 0 0,2-1 0 0,8-8 0 16,0 1 0-16,3 0 0 0,6 1 0 0,0-2 0 15,7 2 0-15,4-4 0 0,6-2 0 16,5-5 0-16,8-5 0 0,5-4 0 0,5-5 0 0,16-5 0 16,-1-5 0-16,0-8 0 0,-2-6 0 0,-18-2 0 15,10-12 0-15,-11-8 0 0,-12 5 0 0,0-18 0 16,-10 1 0-16,-7-1 0 0,-8 16 0 0,-9-11 0 0,-4 14 0 15,-17-6-42-15,-10 7-79 0,-4 8-43 0,-14 9-60 16,-29 2-87-16,1 17-81 0,-8 7-72 0,-6 9-82 16,-18 11-443-16,4 2-1069 0,-14 10 474 0</inkml:trace>
  <inkml:trace contextRef="#ctx0" brushRef="#br1" timeOffset="38126.85">4821 9407 165 0,'0'0'527'0,"0"0"-49"0,0-5-44 16,0 5-34-16,0 0-27 0,-18 3-21 0,0 3-18 0,-9 6-16 15,-5 5-6-15,-15 9-20 0,-2 7-14 16,-3 3-23-16,2 5-20 0,-12 16-16 0,19-15-18 15,5 5-16-15,4 2-14 0,2 1-15 0,6 3-10 0,0 1-14 16,9 1-8-16,8 0-12 16,1-4-7-16,7-5-9 0,6-9-9 0,5-2-1 0,4-2-8 15,7-3-1-15,4-3-5 0,3-5-1 0,18-1 0 0,-8-9-6 16,14-4-2-16,1-8-6 0,1-5-3 0,2-7-5 16,-5-3-7-16,3-8-3 0,-4-4 15 0,-3-7-19 15,-2-3 0-15,-3 1-3 0,-5-3-7 0,-1-7 6 16,-4 0 0-16,-4 0 0 0,-6 3 3 0,-5 14 42 15,-2 1 38-15,-4 6 3 0,-3 4 16 0,-2 8-1 0,-2 1-132 16,-1 1 0-16,-1 3 0 0,3 1 0 16,-5-1 0-16,4 1 0 0,-4 1 0 0,0 3 0 15,0 0 0-15,-4 15 0 0,-5 4 0 0,0 7 0 0,-2 2 0 16,-1 5 0-16,1-1 0 0,2 2 0 0,3 1 0 16,0-1 0-16,4 0 0 0,2 2 0 0,0-7 0 15,2 3 0-15,4-3 0 0,1-5 0 0,-2-7 0 16,3-1 0-16,-2-6 0 0,4-2 0 0,1-1 0 15,2-5 0-15,7-4 0 0,8-6 0 0,0-6 0 16,4-5 0-16,-1-3 0 0,7-12 0 0,-2-2 0 16,-2-3 0-16,1 0 0 0,-6-2 0 15,-9 11 0-15,5-14 0 0,-6 11 0 0,-5 5 0 0,1 1 0 16,-3 3 0-16,-3 9 0 0,-3 6 0 0,-2-1 0 16,0 3 0-16,1 0 0 0,-5 4 0 0,4-2 0 0,-3 3 0 15,-1 2 0-15,8 7 0 0,-7-2 0 0,4 7 0 16,-1 5 0-16,4 7 0 0,-2 1 0 0,3 1 0 15,-4 1 0-15,3 0 0 0,-3-1 0 0,2-7 0 16,0-2 0-16,-1 0 0 0,1 0 0 0,1-5 0 16,-3-5 0-16,1 1 0 0,-1-3 0 0,0-1 0 15,2-3 0-15,4-2 0 0,2-5 0 0,3-4 0 16,5-6 0-16,-1-2 0 0,2-3 0 0,-1-1 0 16,-2-2 0-16,1-1 0 0,1 0 0 0,-2 1 0 0,1-5 0 15,0 7 0-15,1-2 0 0,-2 5 0 16,-6 7 0-16,0 0 0 0,-3 6 0 0,-5 0 0 15,0 3 0-15,3 1 0 0,2 2 0 0,-1 2 0 16,3 3 0-16,-2 5 0 0,1 2 0 0,0 3 0 16,0 1 0-16,-1 8 0 0,-2-6 0 0,1 2 0 0,0 2 0 15,-3-1 0-15,2-2 0 0,0-2 0 16,-1-1 0-16,0-2 0 0,-1-3 0 0,3 1 0 0,-3-5 0 16,2 3 0-16,2-8 0 0,3 1 0 0,5-6 0 15,5-2 0-15,4-7 0 0,1-5 0 0,3-4 0 16,-3 1 0-16,10-11 0 0,-10 2 0 0,-2 2 0 15,7-9 0-15,-4-3 0 0,-8 8 0 0,1-11 0 16,-7 9 0-16,-5 1 0 0,0 0 0 0,-7 3 0 16,-1 3 0-16,-2 9 0 0,0 5 0 0,-2 1 0 0,-1 5 0 15,-2 1 0-15,-1 5 0 0,-6 3 0 0,-4 9 0 16,-5 5 0-16,-1 10 0 0,0 1 0 0,-5 13 0 16,5 1 0-16,0 1 0 0,7 1 0 0,2 4 0 15,5-14 0-15,6 15 0 0,2-16 0 0,6-1 0 16,3 2 0-16,4-3 0 0,6-2 0 0,0-5 0 15,3-4 0-15,5-3 0 0,2-8 0 0,1-1 0 16,0-6 0-16,1-6 0 0,-3-4 0 0,4-4-72 16,-5-2-225-16,1-7-84 0,-2 0-100 15,-1-5-119-15,-6-1-460 0,4-14-1149 0,-5-2 508 0</inkml:trace>
  <inkml:trace contextRef="#ctx0" brushRef="#br1" timeOffset="38617.03">8782 9594 5918 0,'15'-12'386'0,"-2"0"-207"0,-4 6-94 0,0-1-48 16,-6 2-17-16,3 0-14 0,-5 5-4 0,-1 0 1 15,4 13 8-15,-9 5 8 0,-4 11 8 0,-2 5 1 16,-5 14 0-16,-4 3-5 0,3-2-4 0,-1 4-2 15,2-2 7-15,2 1-3 0,2 0-4 0,1-6-34 16,2 2-35-16,2-12-54 0,1 9-82 16,3-10-83-16,-3 2-107 0,2-2-139 0,-5-5-374 0,0-5-964 15,3-8 427-15</inkml:trace>
  <inkml:trace contextRef="#ctx0" brushRef="#br1" timeOffset="39250.33">8337 10049 174 0,'-20'-28'504'0,"3"0"-14"0,2 3-23 0,7 10-16 15,-1 1-4-15,3 3-13 0,2 5-17 0,-1-4-29 16,5 5-31-16,-1 1-35 0,1-2-30 0,4 2-35 16,7-1-22-16,17-5-22 0,9 4-27 0,18-2-14 15,13-1-20-15,24 1-16 0,-26 0-12 0,29 1-10 16,-32 1-8-16,-1 1-18 0,-3 2-8 0,0-4-16 16,-3-3-15-16,-5 1-8 0,-10 1-4 0,-5-4-1 0,-3-3-3 15,-2-2-6-15,-3-2 2 0,-7-3-5 0,0 0 1 16,-6-2-1-16,-2 0 9 0,-4 5 9 15,-4 2 11-15,-4 7 20 0,3 0-10 0,0 1-18 0,-4 4-5 16,4-2-19-16,-3 4-1 0,-1 3-1 16,0 0 4-16,-6 21-8 0,-2 3-1 0,-2 4 0 15,-3 8 0-15,4-1 2 0,-7 12-7 0,1 0 2 0,4 1-5 16,3-1 2-16,-1 0 15 0,7-9-21 0,-2-4 6 16,-1 0 3-16,2 0-7 0,-1-4-2 0,3-4 8 15,0-7-8-15,0-3 7 0,1-4-14 0,-2-3 11 16,2-1-2-16,0-4 2 0,2 2 11 0,-2-3 0 15,0-3-4-15,0 0 2 0,16-17-15 0,0-4 8 16,3-4-5-16,0-4 3 0,8-12 1 0,-3 0 1 16,3 1-4-16,-10 8 2 0,2 3 2 0,-4 1 7 15,3 5-21-15,-4 8 6 0,-4 1-7 0,-1 5 0 0,1 3-6 16,-3 1 1-16,3 4 0 0,3 5-7 0,2 3 7 16,0 3 3-16,-2 4-2 0,5 7-1 0,-4 4 5 15,3 4 0-15,-5-6-10 0,1 5 15 0,3-4 4 16,-4 1-7-16,4 0 6 0,-2 0-4 0,-2-10 5 15,3 1 6-15,1-3 2 0,2-1-7 0,1-5 4 16,4-4-3-16,4-5-7 0,2-4-9 16,-1-5-5-16,0-4 6 0,-2 0-5 0,1-9-1 0,-4 0 11 15,-1-8-4-15,-7 1 1 0,-2-2-4 0,-3 0 4 16,-6 4 5-16,0 1 7 0,-5 9 5 0,-2 2-3 16,-1 5 2-16,-1 1-1 0,0 2-4 0,-5 4-6 0,-2 4 0 15,-2 5 0-15,-4 5 2 0,-3 11 5 0,-2 3-3 16,5 7-11-16,1 1 13 0,0 15-3 0,6-2 5 15,7-8-1-15,7-2 0 0,9 12 2 0,4-15-1 16,14 8-21-16,10-5-35 0,6-8-46 0,11-6-69 16,7-6-83-16,34-6-89 0,-3-5-102 0,2-9-144 15,-3-8-344-15,-32 3-1007 0,2-6 446 0</inkml:trace>
  <inkml:trace contextRef="#ctx0" brushRef="#br1" timeOffset="39934.83">12319 10181 5018 0,'28'-42'142'0,"-14"11"-17"0,0-3-40 16,-5 4-1-16,-5 3-6 0,-4 3 9 0,-1 4-1 16,-4 3-5-16,-3 0-11 0,-5 5-1 0,4 4-2 15,-6-1-6-15,1 3 2 0,-4 6-3 0,-4 3-7 16,-10 5 2-16,2 9 0 0,-2 2 3 0,-8 11-4 16,0 6 5-16,5 2-6 0,1-2-2 0,6 5-1 0,3-1-13 15,6-7 8-15,6-1-6 0,4-1-2 16,0 0-5-16,8-4-3 0,1-9 1 15,4-1 1-15,6-1-2 0,3-4 1 0,6-7 5 0,10-5-3 0,6-5-7 16,13-15-4-16,2-9 5 0,1-1-5 16,-4-12 1-16,14-23 4 0,-27 16-3 0,15-33-4 0,-7 4 5 15,-7-5-7-15,-9-2 2 0,-2-5-1 0,-2-5-10 16,-8-2 1-16,0 6 1 0,-9 6 5 0,2 32 12 16,-5 4 31-16,-2 19 35 0,-1 4 13 0,1 10 11 15,0 6-17-15,0 0-14 0,0 5-19 0,0-2-16 16,-1 5-3-16,1 2-6 0,-11 17-19 0,1 10-23 0,-4 18 0 15,0 8 0-15,-3 5 0 0,-4 27 0 16,7-4 0-16,-3 0 0 0,9-20 0 0,-1 23 0 0,2 1 0 16,2-3 0-16,4-23 0 0,1 2 0 0,3 20 0 15,4-20 0-15,2-10 0 0,2-4 0 0,2-15 0 16,0-3 0-16,1-7 0 0,-2-6 0 0,5-5 0 16,-2-6 0-16,7-5 0 0,5-5 0 0,0-10 0 15,1-6 0-15,8-15 0 0,-2-4 0 0,-2-9 0 16,-4-5 0-16,8-29 0 0,-13 30 0 0,8-27 0 15,-16 26 0-15,3-1 0 0,-4 6 0 0,-3 18 0 16,0 1 0-16,-5 13 0 0,-1 1 0 0,0 4 0 16,-1 3 0-16,-3 4 0 0,2 1 0 0,-3 4 0 15,0 0 0-15,1 18 0 0,-2-1 0 0,-3 12 0 0,-2 3 0 16,-1 2 0-16,1 14 0 0,0 1 0 0,0-1 0 16,4-11 0-16,-1 10-6 0,-2-10-239 0,4-3-82 15,2 0-77-15,4-1-86 0,-3-6-77 0,0-5-459 16,2-9-1111-16,1-7 492 0</inkml:trace>
  <inkml:trace contextRef="#ctx0" brushRef="#br1" timeOffset="40104.37">13216 9344 177 0,'9'-45'373'0,"-8"12"-11"0,-1 7-30 0,0 7-33 16,-2 2-28-16,-3 4-25 0,-2 3-34 0,2 1-17 15,0 1-24-15,-3 4-19 0,2 2-14 0,-3 4-14 16,3 2-14-16,-3 4-11 0,-1 6-35 0,3 3-44 15,-2-2-40-15,5 10-39 0,-3 0-44 0,7 1-37 16,1 1-41-16,3-2-71 0,2 0-180 0,1-7-468 16,4-1 207-16</inkml:trace>
  <inkml:trace contextRef="#ctx0" brushRef="#br1" timeOffset="40388.17">13475 9535 128 0,'0'5'218'0,"-2"2"-4"0,-6 2 3 0,-3 3-7 16,-2 3 2-16,-9 5-4 0,3-1-2 0,-3 2 5 15,1 1-11-15,2 1-2 0,1-1-9 0,0 3-7 16,5 0-13-16,-1 1-7 0,6 3-8 0,3 0-14 16,4 0-8-16,2 2-8 0,4 2-6 0,6-2-8 15,4 1-2-15,5-1-12 0,2-2-19 0,16 7 0 16,2-1-10-16,-2-5 9 0,-8-7-18 0,-2-2-6 16,-3-2-10-16,-3-2 1 0,-9-4-10 0,-4-4 3 15,0 0-1-15,-7-2 18 0,1-1 35 0,-6 5 5 16,-11-2 7-16,-5 0-1 0,-12 0-6 0,-8-1-6 15,-11 1-12-15,-3-1-2 0,1-3-9 0,15-3-8 16,1 3-5-16,4-5-4 0,4 0-13 0,9-3-17 16,6 3-22-16,3-2-38 0,2-4-63 0,7 0-63 15,1-4-59-15,9 1-51 0,5-4-51 0,14-2-46 0,3-2-290 16,5 3-722-16,13-7 319 0</inkml:trace>
  <inkml:trace contextRef="#ctx0" brushRef="#br1" timeOffset="41314.71">13874 10091 158 0,'32'-12'411'0,"-2"4"21"15,-5-3 3-15,-8 7 2 0,-3 0-4 0,-4 0-11 0,0 1-16 16,-1 1-18-16,-4 2-19 0,-1 0-20 16,0-3-20-16,1 2-22 0,-5 1-24 0,6-1-23 15,-6 1-27-15,8-2-15 0,-8 2-32 0,0 0-15 0,7 0-12 16,-7 0-20-16,11 2-11 0,-5-2-12 0,2 1-9 16,5-1-20-16,1-1 3 0,4-1-18 0,1-1-9 15,-1-2-16-15,0 0-8 0,1-4-8 0,-4 0-7 16,1-3-3-16,-4-5 0 0,1-5-4 0,-3 0-11 15,-2-4 5-15,-3-2 0 0,-4-1 0 0,-2 0 1 16,-8-2-4-16,1 2-6 0,-1 4 2 0,-2 5 0 16,2 4 4-16,1 4-5 0,0 2-5 0,0 4 0 15,-1 2-1-15,-1 5-2 0,-4 2-4 0,-2 6 4 16,-7 8-1-16,-1 7 0 0,1 2-2 0,2 1 3 16,-3 16 2-16,9-11-4 0,2 14 5 0,0 3 5 0,12-3-2 15,1-10 1-15,6 10 0 0,2-12-2 0,5 2 6 16,10 6 0-16,-4-12-2 0,4-3-3 0,8-3 8 15,16-1-2-15,4-6-19 0,8-8-4 0,-4-6-11 16,5-6-3-16,0-6-5 0,0-3 2 0,-5-6 4 16,0-6-4-16,-5-3 4 0,-3-4 5 0,-5-3 2 15,-5-5 1-15,-1-7 2 0,-5 0 10 0,-4-2-9 16,-5 0 7-16,-1-3 5 0,-6 5-2 0,-4 12 7 16,-5 2 15-16,-3 3 17 0,-1 3 4 0,-7 11-10 15,1-1 2-15,-1 5-5 0,-4 2-6 0,-1 2-5 16,-3 5 0-16,-9 4-5 0,-4 7-6 0,-4 3 5 15,0 5-1-15,-2 5-3 0,-4 14 2 0,1-2 0 16,11-5-2-16,-3 13 2 0,4 8 1 0,4-6 2 16,9-10-2-16,-2 12 2 0,6-13-1 0,3 3 1 15,2-4-2-15,4 0 0 0,-2-6 2 0,5-2 5 0,2-7 0 16,-2-7 0-16,5 0 2 0,0-5 6 0,8-3-2 16,4-6-6-16,7-7 1 0,0-3-5 0,2-5 1 15,8-10 0-15,-12 4-4 0,5-13 2 0,-1-2 1 16,-4 1 1-16,-2-1 2 0,-7 12 0 0,-2 2-6 15,-4 3 11-15,-2 11 1 0,-5 1 11 0,1 2-10 0,-2 4 2 16,-2 1-14-16,0-1-9 0,0 5 14 16,-3 0-14-16,0 0-1 0,6 13 6 0,-3-3-1 0,-1 10 1 15,-1-2-3-15,1 7 13 0,0 1-10 0,1 0 1 16,-2-7-3-16,2 5 8 0,-2-3-1 16,3-4 14-16,1 3-12 0,3-5-3 0,2-1 2 0,5-2 3 15,4-4 0-15,9-3 3 0,4-2-3 0,5-9-11 16,17-4 11-16,2-7 5 0,-1-1-5 15,0-3 0-15,-1-7-1 0,-4-4-3 0,-2-2 2 0,1-4 2 16,-7-6 0-16,-2 1-6 0,0-5 5 0,-4 1-7 16,-1-8 4-16,4-17-5 0,-14 23 1 0,-5-2 1 15,0 7 2-15,-9 15 18 0,-5 4 16 0,-2 9 1 16,1 4 2-16,0 2-11 0,-5 2-7 0,0 3-3 16,-4 4-13-16,4 1 2 0,-10 7-3 0,-5 9 2 0,-6 7-4 15,-2 8 2-15,-6 8-12 0,3 5 2 0,7 1-14 16,-4-1-11-16,10 0-10 0,5 2-12 0,6 1-7 15,4 1-10-15,5 2 5 0,7-2-6 0,4-2 9 16,-4-14 7-16,5 1 7 0,-2-1 1 0,2-5 4 16,-3 0 5-16,0-6 3 0,-6-6 1 0,-3-5 3 15,0-1 1-15,-4-3-1 0,-1 1 6 0,2-3-1 16,-4 0 1-16,4-1-8 0,-6 2-1 0,2-5-10 16,-7 4-6-16,-1-2-29 0,-3-2-44 0,-1 0-64 0,0-2-58 15,-1 0-57-15,0 0-59 0,2-5-58 16,2 2-106-16,4-2-286 0,3-1-874 0,6 1 386 0</inkml:trace>
  <inkml:trace contextRef="#ctx0" brushRef="#br1" timeOffset="41627.86">16394 9988 169 0,'35'-13'402'0,"-1"-3"-10"16,-3 2-3-16,-3 3-24 0,-1-1 7 0,-3 1-2 16,-5 4-3-16,-2-3-6 0,1 2-15 0,-2 0-11 15,2-1-17-15,-1 1-13 0,6-6-21 0,-5 2-22 16,2-3-24-16,3-1-26 0,0-1-21 0,0 1-15 15,0-2-16-15,-2-3-22 0,0 0-14 0,-3-1-14 16,5 0-15-16,-5-4-10 0,-4-1-12 0,0-4-5 16,-1-1-7-16,-7 1-10 0,2 0-6 0,-7 0-3 0,-1 6 4 15,-2 7-20-15,-2 2-2 0,-1 5-8 0,-5 4-1 16,-11 3-6-16,-1 7 0 0,-11 5-2 0,-13 14 10 16,0 6-12-16,1 8-7 0,3 8 2 0,1 2 1 15,3 5 1-15,5-1 1 0,6 3 1 0,7 1 0 16,8 2 2-16,9 4 0 0,9 0-2 0,8-4-7 15,9-3-19-15,7 0-17 0,6-3-23 0,6-7-29 16,8-5-34-16,3-6-41 0,7-6-39 0,-3-7-42 16,2-7-40-16,-8-3-32 0,-15-8-36 0,-7-2-32 15,-1-5-44-15,-16 1-298 0,-10-2-788 0,-3-3 348 16</inkml:trace>
  <inkml:trace contextRef="#ctx0" brushRef="#br1" timeOffset="41966.61">12087 11468 333 0,'12'12'388'0,"11"5"-36"15,17 0-35-15,22-5-30 0,39 8-26 0,14-11-20 16,12-6-13-16,16-3-14 0,14-6-12 0,22-3-6 0,10-8-13 15,14-1 2-15,17-3-20 0,5-5-8 16,9-3-7-16,1 2-8 0,9-3-4 0,-1 2 2 0,-3 6-1 16,4 7-4-16,-12 3-3 0,-9 4-4 0,-15 7 5 15,-17 1-5-15,-17 8-3 0,-20 0-5 0,-21 1-2 16,-14-1-2-16,-17 0-4 0,-37-2-5 0,-10-1-3 16,-16 0-5-16,-8-4-1 0,-10-1 6 0,-2 0-2 15,-8 0-3-15,1 0-4 0,-3 0-13 0,0-6-17 0,0 0-43 16,0-6-50-16,0-3-76 0,6-7-86 0,-3-1-82 15,2-1-80-15,-3-1-82 0,5-2-443 0,3-3-951 16,1 1 421-16</inkml:trace>
  <inkml:trace contextRef="#ctx0" brushRef="#br1" timeOffset="42067.34">17680 10940 38 0,'35'0'336'0,"-8"0"10"0,-5 0-3 0,-8 0-28 16,-4-1-30-16,-1 0-35 0,0 1-27 0,-4 1-21 15,-1 0-27-15,-4-1-38 0,0 0-59 0,-1 6-94 0,1-6-166 16,-26-3-240-16,-6-5-457 0,0-5 202 0</inkml:trace>
</inkml:ink>
</file>

<file path=ppt/ink/ink2.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8191" units="dev"/>
          <inkml:channel name="T" type="integer" max="2.14748E9" units="dev"/>
        </inkml:traceFormat>
        <inkml:channelProperties>
          <inkml:channelProperty channel="X" name="resolution" value="1290.03943" units="1/cm"/>
          <inkml:channelProperty channel="Y" name="resolution" value="2064.71338" units="1/cm"/>
          <inkml:channelProperty channel="F" name="resolution" value="0" units="1/dev"/>
          <inkml:channelProperty channel="T" name="resolution" value="1" units="1/dev"/>
        </inkml:channelProperties>
      </inkml:inkSource>
      <inkml:timestamp xml:id="ts0" timeString="2020-09-27T10:38:41.187"/>
    </inkml:context>
    <inkml:brush xml:id="br0">
      <inkml:brushProperty name="width" value="0.05292" units="cm"/>
      <inkml:brushProperty name="height" value="0.05292" units="cm"/>
      <inkml:brushProperty name="color" value="#00B050"/>
    </inkml:brush>
    <inkml:brush xml:id="br1">
      <inkml:brushProperty name="width" value="0.05292" units="cm"/>
      <inkml:brushProperty name="height" value="0.05292" units="cm"/>
      <inkml:brushProperty name="color" value="#00B0F0"/>
    </inkml:brush>
    <inkml:context xml:id="ctx1">
      <inkml:inkSource xml:id="inkSrc26">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58763" units="1/cm"/>
          <inkml:channelProperty channel="T" name="resolution" value="1" units="1/dev"/>
        </inkml:channelProperties>
      </inkml:inkSource>
      <inkml:timestamp xml:id="ts1" timeString="2020-09-27T10:41:18.058"/>
    </inkml:context>
    <inkml:brush xml:id="br2">
      <inkml:brushProperty name="width" value="0.05292" units="cm"/>
      <inkml:brushProperty name="height" value="0.05292" units="cm"/>
      <inkml:brushProperty name="color" value="#0070C0"/>
    </inkml:brush>
  </inkml:definitions>
  <inkml:trace contextRef="#ctx0" brushRef="#br0">28797 5479 211 0,'7'-3'391'0,"2"-5"17"16,0 2-3-16,1 1 1 0,-1-2-1 0,5-1-7 16,-1-1-10-16,5 0-16 0,-3-1-17 0,3 3-17 15,-1-5-27-15,9 2-20 0,4 0-15 0,2 1-17 16,5 2-8-16,19 0-11 0,3 4-2 0,3-5-14 16,27-4-5-16,-24 9-6 0,31 1-14 0,-28 3-10 0,26-2-13 15,-30 1-13-15,27-2-11 0,-30 4-6 16,3-2-10-16,0 0-6 0,-3 1-7 0,3-2 4 0,-5-1-76 15,-4 0-51-15,-15 0 0 0,-2-3 0 0,-4 1 0 16,-6 2 0-16,-6-2 0 0,-4 1 0 0,-2-4 0 16,-5 5 0-16,-2-1 0 0,3-2 0 0,-6 2 0 15,-1-1 0-15,0 3 0 0,-2 0 0 0,0-2 0 16,1 1 0-16,-4 2 0 0,0 0 0 0,0 0 0 16,-13-3-171-16,-2 3-327 0,-13-2-117 0,-5 4-537 15,-7 1-1247-15,-15-1 553 0</inkml:trace>
  <inkml:trace contextRef="#ctx0" brushRef="#br0" timeOffset="1966.76">3833 6735 2337 0,'-12'-3'99'16,"-1"-1"-5"-16,1-1-2 0,-1 2-17 0,0 0-2 16,-3 1 5-16,-2-3 10 0,4 3 9 0,0 0 15 15,1 2 20-15,3-1 12 0,1 0 6 0,1 0-4 16,8 1 0-16,-9-1-3 0,9 1-2 0,-10 0-11 15,10 0-9-15,-3 2 5 0,3-2 15 0,0 0 13 16,22 7 18-16,-4-3 6 0,9-4 4 0,10 1 5 0,14 1 5 16,4-3-1-16,5 0 1 0,8 2-3 0,29-5-9 15,-1-1-7-15,6-4-11 0,2 2-4 0,4-1-12 16,7 3 3-16,5-7-2 0,4 2 5 0,4 2-8 16,11-3-7-16,-1-1 1 0,4 0-1 0,-1 0-71 15,2 0-66-15,1 5 0 0,4-2 0 0,-2 2 0 16,1 1 0-16,-3-2 0 0,5-2 0 0,0 3 0 15,3-2 0-15,-1 2 0 0,1 0 0 0,0 1 0 16,3-2 0-16,2-1 0 0,0 2 0 0,0 3 0 0,-5-4 0 16,4 4 0-16,-4-2 0 0,2 2 0 15,-2 4 0-15,-7-7 0 0,0 4 0 0,-6-3 0 16,-3 3 0-16,-1 0 0 0,-6 1 0 0,4 0 0 16,-8 2 0-16,-1-1 0 0,-7 2 0 0,0-2 0 15,1 2 0-15,-2-1 0 0,-1-1 0 0,-3 1 0 16,-7 0 0-16,1-2 0 0,-6 1 0 0,-6-1 0 0,-3-3 0 15,-28 1 0-15,3 4 0 0,-2-3 0 0,0 0 0 16,-3-2 0-16,-3 3 0 0,-3-2 0 0,-2 0 0 16,-12 1 0-16,-4-1 0 0,4 2 0 0,-3-2 0 15,-2-1 0-15,0 2 0 0,2 0 0 0,-2-1 0 16,1 2 0-16,-1-3 0 0,-1 2 0 0,0 0 0 16,-3 2 0-16,0-2 0 0,-4-1 0 0,-6 2 0 15,6 0 0-15,-6-2 0 0,-2 4 0 0,-1-2 0 16,1 0 0-16,1 1 0 0,-5 0 0 0,0 0 0 0,2-1 0 15,0 1 0-15,0-1 0 0,5 0 0 16,0 2 0-16,6-3 0 0,3 3 0 0,-4 0 0 16,4-1 0-16,0-2 0 0,0 3 0 0,-1 2 0 15,-2-6 0-15,2 4 0 0,-3 0 0 0,-4 0 0 0,3 0 0 16,-6 0 0-16,-2 0 0 0,0-1 0 0,-1 1 0 16,-4 0 0-16,-3 0 0 0,0-2 0 0,0 1 0 15,-6 2 0-15,2-1 0 0,-2-2 0 0,-5 2 0 16,10 0 0-16,-10 0 0 0,5-1 0 0,-5 1 0 15,0 0 0-15,0 0 0 0,0 0 0 0,9 0 0 16,-9 0 0-16,0 0 0 0,0 0 0 0,0 0 0 16,0 0 0-16,0 0 0 0,0 0 0 0,0 0 0 0,0 0 0 15,0 0 0-15,-4-10-1366 0,-2 2-1478 16,-6-6 654-16</inkml:trace>
  <inkml:trace contextRef="#ctx0" brushRef="#br0" timeOffset="6501.32">9206 7763 360 0,'-2'2'432'15,"-3"-1"-31"-15,5-1-24 0,-8 2-19 0,4-1-20 0,4-1-5 16,-5 4-2-16,5-4-9 0,0 0-14 0,0 0-15 16,0 0-21-16,-5 1-17 0,5-1-21 0,0 0-17 15,0 0-13-15,0 0-10 0,23 1-7 0,-9 2-5 16,5 0-1-16,8-1-8 0,1 0-4 0,4 1-7 16,3 1-9-16,0-3-6 0,3 2-1 0,16 0-10 15,-13-1-10-15,10 1-10 0,-10 0-4 0,8 0-15 16,-8 0-5-16,-3-1-9 0,13 1 5 0,-13-2-6 15,2-1-6-15,-2 2 0 0,16-2-1 0,-14 0 0 16,-2 0 3-16,0 0-2 0,2-2-2 0,-2 1-74 16,2 0 0-16,-3-1 0 0,4 2 0 0,-3-2 0 15,12-1 0-15,-9 0 0 0,-1 0 0 0,11-1 0 16,1 3 0-16,-14-1 0 0,14-2 0 0,-13 3 0 0,12-2 0 16,-10 3 0-16,10 0 0 0,2 0 0 0,-14-1 0 15,1 1 0-15,13 0 0 0,-13 0 0 0,11 1 0 16,-14-1 0-16,2-1 0 0,0 2 0 0,2 0 0 15,12 2 0-15,-14-1 0 0,11-4 0 0,-11 4 0 16,1-2 0-16,12 0 0 0,-12 0 0 0,-1 0 0 16,14 0 0-16,-3-3 0 0,-13 1 0 0,4 1 0 0,11 1 0 15,-12-1 0-15,1-4 0 0,-3 5 0 0,13-1 0 16,-12-2 0-16,-1 3 0 0,0-1 0 0,2 1 0 16,-4-3 0-16,-1 1 0 0,1-2 0 0,0 1 0 15,1-2 0-15,-4 1 0 0,2 0 0 0,1 0 0 16,-1-1 0-16,1 1 0 0,1-1 0 0,0 2 0 15,-1-1 0-15,2-4 0 0,0 6 0 0,2-4 0 16,10 2 0-16,-9 2 0 0,9-1 0 0,2 3 0 16,-1 0 0-16,4-3 0 0,-16 6 0 0,14-3 0 15,1 0 0-15,-3 4 0 0,-12-3 0 0,18 2 0 0,-1 1 0 16,-1-1 0-16,-3-1 0 0,1 1 0 0,-2 1 0 16,-10-3 0-16,10 3 0 0,1-3 0 0,-2 3 0 15,-9 0 0-15,13 1 0 0,-16-2 0 0,1 0 0 16,12-2 0-16,-13 2 0 0,-2-1 0 0,3 1 0 15,-3-3 0-15,2 2 0 0,0-4 0 0,1 4 0 16,-2-1 0-16,3-1 0 0,-2 0 0 0,4 1 0 16,-3-5 0-16,0 1 0 0,2 6 0 0,10-3 0 0,-11 0 0 15,-1 0 0-15,14-3 0 0,-15 3 0 16,1-1 0-16,13 1 0 0,-14-1 0 0,-1-2 0 16,4 2 0-16,-2-5 0 0,12 5 0 0,-12-2 0 0,-3 2 0 15,15-4 0-15,-1 2 0 0,-12-1 0 0,12-1 0 16,-8 3 0-16,8-5 0 0,3 4 0 0,-14-1 0 15,12 2 0-15,3-1 0 0,-17 3 0 16,18-1 0-16,-3-1 0 0,-2 0 0 0,-9-2 0 16,-3 5 0-16,17-2 0 0,-19 1 0 0,15-1 0 0,-10 1 0 15,13 1 0-15,-16-1 0 0,18 0 0 0,-1 4 0 16,-4-6 0-16,2 4 0 0,3 2 0 0,-1-10 0 0,1 10 0 16,-6-4 0-16,6-2 0 0,-1 2 0 0,-3 5 0 15,2-2 0-15,1-2 0 0,-1 2 0 16,-2-1 0-16,-1-2 0 0,0 3 0 0,2 2 0 0,-3-2 0 15,-9-2 0-15,9 0 0 0,-10 2 0 0,12 1 0 16,-1-4 0-16,-12 1 0 0,1 1 0 0,-3-4 0 16,1 2 0-16,2 2 0 0,11-2 0 0,-13 1 0 15,3-1 0-15,-4 1 0 0,2-1 0 0,-1 0 0 16,-1 0 0-16,1 0 0 0,-2 0 0 0,5 2 0 16,-5-1 0-16,-2-2 0 0,-1-2 0 0,-1 3 0 15,-1 1 0-15,0-1 0 0,-3-1 0 0,-7 2 0 0,0-2 0 16,-3 1 0-16,1-1 0 0,-6-1 0 0,-3 1 0 15,3 1 0-15,-6 0 0 0,1-3 0 0,-1 3 0 16,0-1 0-16,-7 1 0 0,7 0 0 0,-7 0 0 16,6-1 0-16,-6 1 0 0,0 0 0 0,9-2 0 15,-9 2 0-15,6-1 0 0,-6 1 0 0,0 0 0 16,4-2 0-16,-4 2 0 0,0 0 0 0,0 0 0 16,0 0 0-16,0 0 0 0,0 0 0 0,0 0 0 0,0 0 0 15,0 0 0-15,0 0 0 0,0 0 0 16,0 0 0-16,0 0 0 0,0 0 0 0,0 0 0 0,0 0 0 15,0 0 0-15,0 0 0 0,0 0 0 0,0 0 0 16,0 0 0-16,0 0 0 0,0 0 0 0,0 0 0 16,0 0 0-16,0 0 0 0,0 0 0 0,0 0 0 15,0 0 0-15,0 0 0 0,0 0 0 0,0 0 0 0,0 0 0 16,0 0 0-16,0 0 0 0,0 0 0 16,0 0 0-16,0 0 0 0,-22 0 0 0,10-2-8 15,-6 0-1357-15,-3-4-1477 0,1 4 655 0</inkml:trace>
  <inkml:trace contextRef="#ctx0" brushRef="#br0" timeOffset="9177.24">29790 2689 5792 0,'-2'-12'229'16,"1"0"-4"-16,0 2-49 0,2 1-12 0,-2 2-18 15,-2 2-8-15,4 1-12 0,-1-1-11 0,2 2-15 16,-2 3-2-16,0 0 15 0,-5 17 11 0,1 2 0 15,-5 8 1-15,-4 6 3 0,0 11 3 0,-2 4-2 16,-2 6-121-16,-6 26-8 0,13-25 0 0,-10-1 0 16,4 3 0-16,2-3 0 0,-5-1 0 0,4 2 0 15,-2-4 0-15,3-4 0 0,4-13 0 0,-3 0 0 16,3-1 0-16,-3-6 0 0,4 3 0 0,0-3 0 16,-2-2 0-16,4-8 0 0,1 0 0 0,-2-6 0 0,4-1 0 15,-2 3 0-15,2-8 0 0,2 2 0 0,0-3 0 16,1 2 0-16,-1-3 0 0,2 1 0 0,0-4 0 15,0 0 0-15,3-15 0 0,1 3-340 0,6-6-394 16,3-8-453-16,0-3-1285 0,1-5 569 0</inkml:trace>
  <inkml:trace contextRef="#ctx0" brushRef="#br0" timeOffset="9685.11">29760 2873 97 0,'14'-25'475'0,"-7"7"8"0,3 1-3 0,-5 0 32 16,0 5 17-16,-1-1 45 0,0 2 17 0,-2 4-1 15,0-1-13-15,0 1-23 0,-1 4-43 0,2-4-39 16,-2 2-45-16,1 3-37 0,-1-1-39 0,-1 3-39 16,1-4-46-16,-1 4-266 0,0 0 0 0,2-4 0 15,-2 4 0-15,0 0 0 0,-4 14 0 0,0 0 0 16,-3 1 0-16,-2 3 0 0,-1 5 0 0,-1 0 0 16,-5 2 0-16,6-1 0 0,-3 2 0 0,2 2 0 15,-1 1 0-15,3-1 0 0,-2 1 0 0,2-3 0 0,2-1 0 16,1-1 0-16,1-4 0 0,-1-1 0 15,3-1 0-15,-1-1 0 0,2-1 0 0,0 0 0 0,2-4 0 16,0-1 0-16,2 0 0 0,0-3 0 0,3 2 0 16,-1-3 0-16,5-2 0 0,1-1 0 15,9 0 0-15,3-4 0 0,9-5 0 0,1-3 0 0,3-4 0 16,1-5 0-16,14-7 0 0,-4-5 0 0,2-4 0 16,-1 1 0-16,-1-4 0 0,0-6 0 0,-3 5 0 15,-2 1 0-15,-5 2 0 0,-12 12 0 0,0 1 0 16,-6 4 0-16,-4 5 0 0,-5 4 0 15,0-1 0-15,-2 4 0 0,-4-1 0 0,1 2 0 0,3 0 0 16,-5 2 0-16,1-1 0 0,-3 3 0 0,1-3 0 16,-1 3 0-16,3 11 0 0,-6 1 0 0,-3 4 0 15,-2 9 0-15,-1 1 0 0,-1 7 0 0,2 1 0 16,-2 0 0-16,1 0 0 0,0 12 0 0,3-12 0 0,4-2 0 16,2-2 0-16,0 0 0 0,2-3 0 0,5-3 0 15,-3-7 0-15,4 2 0 0,3-3 0 0,2-2 0 16,6-3 0-16,7 0 0 0,1-4 0 15,4-6 0-15,7-8 0 0,14-5 0 0,-1-7 0 0,-4-10 0 16,-4 0 0-16,-16 5 0 0,4-15-1366 0,-13 10-1478 16,-4-4 654-16</inkml:trace>
  <inkml:trace contextRef="#ctx0" brushRef="#br0" timeOffset="11903.16">19885 7144 409 0,'20'-17'643'15,"-3"3"-48"-15,2-4-34 0,-2 7-14 0,2-1 1 16,-1 2-8-16,-1 0-24 0,0 1-24 0,3 3-39 16,1-3-35-16,6 6-39 0,-6 0-35 0,1 2-32 15,7-2-30-15,-1 5-26 0,-1 2-29 0,1 5-22 16,-1-2-20-16,1 6-19 0,-3 3-53 0,-2-2-113 15,-1 3 0-15,-3 3 0 0,-2 2 0 0,-2-1 0 16,-6-2 0-16,-2 0 0 0,-2 0 0 0,-3 0 0 0,-4 0 0 16,-3 0 0-16,-4-1 0 0,-3-2 0 0,-6 4 0 15,0-2 0-15,-5-1 0 0,-5-9 0 16,0 7 0-16,0-6 0 0,0-4 0 0,-2-2 0 0,1-3 0 16,1 0 0-16,-3-6 0 0,1-4 0 0,0-2 0 15,4 0 0-15,2-5 0 0,3-3 0 0,3-1 0 16,6-1 0-16,7-7 0 0,4-6 0 0,6 1 0 15,9-13 0-15,10-1 0 0,7 0 0 16,7 6 0-16,7-3 0 0,23-11 0 0,-16 22 0 0,6 4 0 16,22-4 0-16,-18 14 0 0,3 3 0 0,20-3 0 15,-21 8 0-15,-6 5 0 0,1-3 0 0,-6 7 0 0,-14-1 0 16,-5 3 0-16,-7-1 0 0,-7 0 0 0,-5 1 0 16,-3-1 0-16,-2 2 0 0,-1 0 0 0,-2-1 0 15,-1-1 0-15,-6 2 0 0,6-1 0 0,-6 1 0 16,3 5 0-16,-7 4 0 0,-7-2-1366 0,-8 11-1478 15,-6-2 654-15</inkml:trace>
  <inkml:trace contextRef="#ctx0" brushRef="#br0" timeOffset="41302.56">10590 10511 211 0,'-5'0'271'0,"-2"-1"0"0,7 1-2 0,-11 0 4 16,6 0 0-16,5 0 0 0,-8 0 4 0,8 0 5 15,0 0-2-15,-10 1-4 0,10-1-3 0,0 0-3 16,0 0-11-16,-7 0-9 0,7 0-7 0,0 0-11 15,0 0-10-15,0 0-11 0,0 0-12 0,-4 1-15 16,4-1-10-16,0 0-16 0,0 0-12 0,0 0-9 16,0 0-12-16,0 0-8 0,0 0-14 0,0 0-11 15,0 0-8-15,0 0-8 0,0 0-4 0,0 0-11 0,0 0 4 16,0 0-14-16,0 0 0 0,0 0 12 16,0 0 2-16,30 2 5 0,-15 2 2 0,5-3-1 15,0 2 4-15,7 1-2 0,5-2 4 0,0-1 0 0,1 2 9 16,0-2-8-16,6 0 3 0,-2 0 1 0,2 0-8 15,0 2 2-15,-1-2-3 0,-2-2-3 0,2 4-4 16,1-3-15-16,-4 0-51 0,0 0 0 0,2 0 0 16,-3 0 0-16,2-2 0 0,-1 2 0 0,-2 0 0 15,1-1 0-15,4 1 0 0,1-3 0 0,-2 3 0 16,-1-1 0-16,4-1 0 0,-1 2 0 0,-1-2 0 16,2 0 0-16,2 0 0 0,-2-1 0 0,-2 3 0 15,13-2 0-15,-14 2 0 0,3 0 0 0,0 0 0 16,-1 0 0-16,0 0 0 0,0 0 0 0,-2 0 0 15,3 0 0-15,-4 0 0 0,1 2 0 0,-2-2 0 16,1 0 0-16,-4 0 0 0,3 2 0 0,-2-1 0 0,0 0 0 16,-1 0 0-16,0-1 0 0,2 2 0 0,2-1 0 15,-4 0 0-15,3-1 0 0,-2 1 0 0,0-1 0 16,-1 0 0-16,-1 2 0 0,-2 1 0 0,-2-3 0 16,2 1 0-16,1 1 0 0,-3-2 0 0,-1 0 0 15,-5 0 0-15,7 2 0 0,-5-2 0 0,4 0 0 16,1 2 0-16,0-2 0 0,1 2 0 0,0 0 0 15,1-2 0-15,1 1 0 0,1-1 0 0,0 0 0 0,0 4 0 16,1-4 0-16,-2 0 0 0,4 0 0 0,0-4 0 16,3 4 0-16,-2 0 0 0,0 0 0 15,-3-1 0-15,2 1 0 0,-1 0 0 0,-2-2 0 0,5 0 0 16,-4 4 0-16,-1-5 0 0,3 3 0 0,-2-1 0 16,-1 0 0-16,-4 0 0 0,4 1 0 0,-3-2 0 15,1 1 0-15,-1-2 0 0,-1 1 0 0,-1 1 0 16,5-1 0-16,-4-1 0 0,1 1 0 15,2 0 0-15,0 0 0 0,2-1 0 0,-4 3 0 0,5-1 0 16,-1-1 0-16,-2 1 0 0,1 0 0 0,1-2 0 16,0 2 0-16,3 1 0 0,-3 0 0 0,5 0 0 15,-2-3 0-15,1 3 0 0,-1 0 0 0,2 3 0 0,-1-3 0 16,0 0 0-16,-1 0 0 0,0 0 0 16,2 1 0-16,-2 0 0 0,-4-1 0 0,1 0 0 0,2 2 0 15,3-4 0-15,-5 2 0 0,4 0 0 0,-1 2 0 16,0-1 0-16,-2-1 0 0,1 0 0 15,3 0 0-15,-5 0 0 0,3 0 0 0,4 0 0 0,-4 0 0 16,3 0 0-16,0 0 0 0,0 0 0 0,14 0 0 16,-16 0 0-16,0 1 0 0,4 1 0 0,-2-2 0 15,0-2 0-15,-4 2 0 0,4-1 0 0,0 2 0 16,-3-2 0-16,1 1 0 0,3 1 0 0,-3-1 0 16,0 0 0-16,0-1 0 0,1 1 0 15,-1 0 0-15,2-1 0 0,-2 1 0 0,2 0 0 0,0-2 0 16,-1 2 0-16,3-1 0 0,-2 0 0 0,0 2 0 15,-1-2 0-15,0 1 0 0,1 0 0 0,-1-3 0 16,-1 3 0-16,14-2 0 0,-14 2 0 0,-1 0 0 0,1-2 0 16,2 2 0-16,-4 0 0 0,1-1 0 0,0-1 0 15,2 2 0-15,-2-2 0 0,0 2 0 0,1-1 0 16,1 1 0-16,-1 0 0 0,3 1 0 0,-3-2 0 16,1 1 0-16,-1 0 0 0,2 0 0 0,-1 1 0 15,0-1 0-15,-1 3 0 0,-2-3 0 0,1 1 0 16,-1 0 0-16,0-1 0 0,3 4 0 0,-3-4 0 15,-1 3 0-15,1-2 0 0,-1 0 0 0,2 1 0 0,-2 0 0 16,2 0 0-16,0-1 0 0,0 2 0 16,0-1 0-16,0 0 0 0,3 0 0 0,-2-1 0 15,3 2 0-15,-1-2 0 0,0 0 0 0,-1 0 0 0,-1 3 0 16,5-3 0-16,-6 1 0 0,-2-2 0 0,0 0 0 16,0-2 0-16,-2 2 0 0,-1-1 0 0,-2-2 0 15,-2 2 0-15,-4 0 0 0,-1 0 0 0,7-1 0 16,-10 2 0-16,4-4 0 0,0 3 0 15,-2-1 0-15,6 0 0 0,0-1 0 0,-5 3 0 0,5-3 0 16,3 2 0-16,-1 0 0 0,-2-2 0 0,-5 2 0 16,6 1 0-16,0 0 0 0,0-3 0 0,0 3 0 15,0-2 0-15,0 2 0 0,2 0 0 0,-5-2 0 16,3 2 0-16,2 0 0 0,-10-2 0 0,10 1 0 0,-4-1 0 16,-4 1 0-16,-2-1 0 0,1 2 0 0,8-2 0 15,-7 2 0-15,0-3 0 0,6 1 0 0,-6 0 0 16,5 0 0-16,2-1 0 0,-9 0 0 0,10 1 0 15,-1-2 0-15,0 1 0 0,2 1 0 0,-1-1 0 16,0 0 0-16,2-2 0 0,0 3 0 0,3 0 0 16,-2 0 0-16,0-1 0 0,4 3 0 0,0-1 0 15,-1-1 0-15,-4 0 0 0,0-2 0 0,-3 3 0 16,-1-1 0-16,-10 0 0 0,4-1 0 0,-3 2 0 0,-1-3 0 16,1 1 0-16,-2 1 0 0,1-3 0 15,0 1 0-15,-2 3 0 0,2-4 0 0,-1 3 0 16,1-2 0-16,1 0 0 0,0 2 0 0,0 0 0 15,-1-4 0-15,4 3 0 0,-2-1 0 0,11 0 0 0,-11 2 0 16,9-5 0-16,-3 3 0 0,1 0 0 0,1 0 0 16,-6 0 0-16,5 0 0 0,-7-1 0 0,1 1 0 15,0-1 0-15,-1 0 0 0,1-2 0 0,-2 2 0 16,3-2 0-16,-4 2 0 0,2-1 0 0,0-2 0 16,-1 2 0-16,1 1 0 0,-2-4 0 0,9 3 0 15,-8 2 0-15,0-3 0 0,3 1 0 0,-3 2 0 16,-1 0 0-16,1-1 0 0,0 1 0 0,-2 0 0 0,3 2 0 15,-2-3 0-15,0 3 0 0,1 1 0 16,-2-2 0-16,2-1 0 0,-7 2 0 0,2 0 0 0,2 1 0 16,1-1 0-16,-2 2 0 0,3-1 0 0,-1 0 0 15,1 1 0-15,-1 0 0 0,-4 0 0 0,2 0 0 16,-2 0 0-16,4 1 0 0,2 0 0 0,-6 2 0 16,6-3 0-16,-1 3 0 0,-1-3 0 0,-2 1 0 15,2 2 0-15,-1-2 0 0,1 0 0 0,-2 1 0 16,1 1 0-16,1-3 0 0,1 5 0 0,0-5 0 15,0 4 0-15,0-3 0 0,0 3 0 0,1-3 0 16,-2 0 0-16,-1 2 0 0,2-2 0 0,0 1 0 0,0-1 0 16,1 0 0-16,0 1 0 0,-1 0 0 0,3-1 0 15,0 1 0-15,-3-1 0 0,4 1 0 0,0-2 0 16,-2 2 0-16,2 1 0 0,0-3 0 0,-4 4 0 16,3-4 0-16,-2 1 0 0,-1 0 0 0,1 2 0 15,3-1 0-15,-4-2 0 0,1 1 0 0,0-1 0 16,-1 0 0-16,0-1 0 0,0 2 0 0,1-1 0 15,0 0 0-15,-1 0 0 0,0 0 0 0,0 0 0 16,0-1 0-16,-1 2 0 0,2-1 0 0,0 0 0 16,-2 0 0-16,3 2 0 0,-2-1 0 0,2 3 0 15,1-2 0-15,0 0 0 0,-3 0 0 0,5-1 0 0,-2 0 0 16,1 1 0-16,4 2 0 0,2-1 0 16,-6-1 0-16,-2 1 0 0,1-1 0 0,2 3 0 15,-3-3 0-15,2 2 0 0,1 0 0 0,4-1 0 0,1 3 0 16,-1-1 0-16,-4-5 0 0,6 7 0 0,-2-2 0 15,3-2 0-15,-2 1 0 0,-1 0 0 0,1 0 0 16,0-2 0-16,1 2 0 0,-1 0 0 0,3 0 0 16,-3-1 0-16,0-1 0 0,4 0 0 0,-1 0 0 15,-1 1 0-15,-1-1 0 0,1-2 0 0,-2 0 0 0,4 1 0 16,-1-1 0-16,-2 5 0 0,1-4 0 0,-1 0 0 16,3-1 0-16,-4 0 0 0,0 0 0 15,4 0 0-15,-4 2 0 0,-1-1 0 0,1-2 0 0,3 1 0 16,-4 1 0-16,0-1 0 0,1 0 0 0,-1-1 0 15,1 1 0-15,-2 0 0 0,-5-2 0 0,2 2 0 16,1 0 0-16,-2-1 0 0,-3 0 0 0,8 1 0 16,-4 0 0-16,-1 0 0 0,-4 0 0 0,1 0 0 15,1 0 0-15,-2 0 0 0,1 0 0 0,-1 0 0 16,1 0 0-16,4 0 0 0,-5 0 0 0,3 0 0 16,0-4 0-16,1 3 0 0,-1 2 0 0,0-2 0 15,2 1 0-15,-1 0 0 0,6 1 0 0,-1-1 0 16,1 0 0-16,-1 4 0 0,2-8 0 0,-2 4 0 15,2 0 0-15,2 0 0 0,-3 4 0 0,4-4 0 16,-1 1 0-16,0 0 0 0,0-1 0 0,0 0 0 0,1 2 0 16,-4-2 0-16,4 1 0 0,-1 1 0 0,-4-2 0 15,3-1 0-15,-2 1 0 0,-1-1 0 16,1 1 0-16,-2 0 0 0,6-3 0 0,-4 3 0 0,-6 0 0 16,8 0 0-16,-1-1 0 0,-7 1 0 0,9-1 0 15,-3 1 0-15,2 0 0 0,-1 0 0 0,0 0 0 16,1 0 0-16,0 1 0 0,1 0 0 0,1 1 0 15,1 0 0-15,1-1 0 0,-2 3 0 0,0-1 0 16,2 1 0-16,-1-1 0 0,-2-1 0 0,1 0 0 16,0 2 0-16,0-4 0 0,1 2 0 0,-4 0 0 15,2-1 0-15,-3-1 0 0,2 2 0 0,-7 0 0 0,-1-2 0 16,5-2 0-16,0 4 0 0,-5-2 0 16,-3 0 0-16,0 0 0 0,-1 0 0 0,3 0 0 15,-5 0 0-15,2-2 0 0,-4 2 0 0,0 0 0 0,3-2 0 16,-2 1 0-16,-1 1 0 0,-2 0 0 0,-1 0 0 15,3 0 0-15,-4-1 0 0,2 1 0 0,-2-1 0 16,2-1 0-16,-2 2 0 0,-1 0 0 0,-3-3 0 16,-2 2 0-16,4 0 0 0,-2 0 0 0,-6 1 0 15,9-2 0-15,-4 2 0 0,-5 0 0 0,7-3 0 16,-7 3 0-16,5-2 0 0,-5 2 0 0,0 0 0 16,6-1 0-16,-6 1 0 0,0 0 0 0,0 0 0 15,5-1 0-15,-5 1 0 0,0 0 0 0,0 0 0 0,0 0 0 16,4-4 0-16,-4 0 0 0,0-1 0 0,-1-4 0 15,-4-3 0-15,-4-6 0 0,-7-7 0 0,-4-2-188 16,-13-11-1147-16,-3-4-1444 0,-3-1 639 0</inkml:trace>
  <inkml:trace contextRef="#ctx0" brushRef="#br0" timeOffset="42883.02">3402 11464 138 0,'-10'1'270'0,"0"-1"-21"16,4 0-21-16,-1 0-18 0,2 0-12 0,5 0-14 0,-9 0-12 15,9 0-10-15,-6 0-17 0,6 0-1 0,0 0 26 16,0 0 4-16,16 11 8 0,2-7 4 16,9 2 2-16,6 0 2 0,8-1 1 0,13 1-10 0,3-1 0 15,5 1-2-15,-1-3-16 0,4 1-3 0,2 1-8 16,32-5-6-16,-8 3-8 0,1-3-11 0,-1-3-8 16,1 0-6-16,1 10-9 0,-3-11-7 0,-1 1-7 15,3-2-4-15,5 4-10 0,0-4-2 0,3 1-4 16,1 3-3-16,2 1-6 0,6-2-6 0,-2 4-5 15,-1 0-1-15,3 3-5 0,-3-5-1 0,4 4-3 16,-8 1-2-16,1 2-6 0,-4-3-3 0,-8 4-2 16,-26-3-2-16,24 6-4 0,-29-5 0 0,3 2-3 0,0-1 1 15,1-1-3-15,-6-2-1 0,-3 3-2 0,-15-5-2 16,-2 3 1-16,-1-2-2 0,-1 0 2 0,-7 1-2 16,2-2 4-16,-2 1 3 0,-7-3 5 0,-1 1 8 15,-2 2 0-15,-2-1 7 0,-4-2 2 0,2 1 13 16,-3 0 1-16,-3-1 5 0,3 2 9 0,-6-1 9 15,-6-1 9-15,10-1 12 0,-6 2 17 0,-4-1 7 16,8-1 5-16,-8 1 7 0,6-2-6 0,-6 2 5 16,0 0 6-16,0 0-14 0,0 0-3 0,8 0-118 15,-8 0-3-15,0 0 0 0,0 0 0 0,0 0 0 16,0 0 0-16,0 0 0 0,0 0 0 0,0 0 0 16,0 0 0-16,0 0 0 0,5-1 0 0,-5 1 0 15,0 0 0-15,0 0 0 0,0 0 0 0,0 0 0 16,0 0 0-16,0 0 0 0,0 0 0 0,0 0 0 15,0 0 0-15,0 0 0 0,0 0 0 0,0 0 0 0,0 0 0 16,0 0 0-16,0 0 0 0,0 0 0 0,0 0 0 16,0 0 0-16,0 0 0 0,0 0 0 0,0 0 0 15,0 0 0-15,0 0 0 0,0 0 0 0,0 0 0 16,0 0 0-16,0 0 0 0,0 0 0 0,0 0 0 16,0 0 0-16,0 0 0 0,0 0 0 0,0 0 0 15,0 0 0-15,0 0 0 0,0 0 0 0,0 0 0 16,3 5 0-16,-3-5 0 0,0 0 0 0,0 0 0 15,0 0 0-15,0 0 0 0,0 0 0 0,0 0 0 0,0 0 0 16,0 0 0-16,0 0 0 0,0 0 0 0,0 0 0 16,0 0 0-16,0 0 0 0,0 0 0 0,0 0 0 15,0 0 0-15,0 0 0 0,0 0 0 0,0 0 0 16,0 0 0-16,0 0 0 0,0 0 0 16,0 0 0-16,0 0 0 0,0 0 0 0,-4-15 0 0,1 11-319 15,3 0-348-15,0-2-535 0,3 1-1300 0,3-5 576 16</inkml:trace>
  <inkml:trace contextRef="#ctx0" brushRef="#br0" timeOffset="60955.5">4262 12010 108 0,'-1'-10'218'15,"1"-3"-6"-15,-2 1-2 0,0-1 4 0,1 1 3 16,0 0 16-16,-1 0 14 0,2 2 19 0,-1 0 0 16,-1 0 11-16,0 3 4 0,0-5 3 0,-1 4 10 0,-1-3-1 15,-1 4 5-15,0-4 2 0,-1 2 3 16,1 0-3-16,-2 1-2 0,2-3-5 0,-2 1 3 16,-2 2-5-16,1-3-9 0,-2 2-7 0,-1-1-6 0,4 1-7 15,-6-5-9-15,4 4-2 0,0 1-19 0,0-4-12 16,-2 3-72-16,-1-1-148 0,-2-4 0 15,0 2 0-15,-3-1 0 0,2 1 0 0,-1 0 0 0,0 0 0 16,0 1 0-16,0-1 0 0,0 2 0 0,0 0 0 16,1 2 0-16,-2-3 0 0,1 3 0 0,-2-1 0 15,1-1 0-15,2 2 0 0,-2-2 0 0,-1 4 0 16,2-1 0-16,-2 0 0 0,1 2 0 0,1-2 0 16,-1 1 0-16,-1 1 0 0,2 1 0 0,-4-1 0 15,1 0 0-15,0 3 0 0,-2-2 0 0,1 2 0 0,0-1 0 16,0 3 0-16,-6 0 0 0,3-2 0 15,1 3 0-15,0 0 0 0,-6 3 0 0,-1-1 0 0,-2 1 0 16,3-1 0-16,-3 3 0 0,3-1 0 0,-4 2 0 16,4-2 0-16,1 3 0 0,-1 0 0 0,1-3 0 15,7 2 0-15,-8 1 0 0,1 0 0 0,-1-2 0 16,-2 3 0-16,4-2 0 0,0 4 0 0,-2-2 0 16,2 2 0-16,1 1 0 0,6-3 0 0,-7 4 0 15,2 1 0-15,6-1 0 0,-8 2 0 0,3 2 0 16,3 0 0-16,-3 1 0 0,1 1 0 0,1-2 0 15,4-1 0-15,-5 2 0 0,8-4 0 0,-5 8 0 16,0-3 0-16,-1 2 0 0,7-4 0 0,0-3 0 16,0 3 0-16,0 1 0 0,-1 4 0 0,4-4 0 0,-2-1 0 15,2 2 0-15,-1-2 0 0,3 2 0 0,-2-2 0 16,2 2 0-16,2 0 0 0,-2 1 0 0,-1-4 0 16,4 1 0-16,-4 3 0 0,4-3 0 0,-4 2 0 15,4-1 0-15,0 1 0 0,1-1 0 0,-4 2 0 16,3-2 0-16,-1 0 0 0,-2 9 0 0,4-8 0 15,-1 0 0-15,1-1 0 0,0 3 0 0,3-3 0 16,-3 4 0-16,-1-2 0 0,3 1 0 0,-1-1 0 16,-1 1 0-16,3-1 0 0,-2 1 0 0,3 6 0 0,-2-6 0 15,-1 6 0-15,2-8 0 0,1 8 0 0,0-6 0 16,0-1 0-16,0 2 0 0,1 3 0 0,1-4 0 16,-1-1 0-16,0 0 0 0,2 1 0 0,-1 4 0 15,1-5 0-15,-1 1 0 0,2-2 0 16,1 3 0-16,3 1 0 0,-3-4 0 0,0 2 0 0,3-2 0 15,-5 0 0-15,8 1 0 0,-5-2 0 16,6 5 0-16,-2-4 0 0,-1 0 0 0,0 0 0 0,1-1 0 16,-1 2 0-16,0-2 0 0,2 0 0 0,0-3 0 15,-2 0 0-15,2 1 0 0,-2-1 0 0,1-1 0 16,2-1 0-16,-2 1 0 0,-1-4 0 0,1 1 0 0,3 1 0 16,-3 2 0-16,4-4 0 0,-2 3 0 15,3 0 0-15,-2-4 0 0,1 3 0 0,0-1 0 16,3-2 0-16,-3 3 0 0,0-3 0 0,2 0 0 0,2 1 0 15,-2 0 0-15,1-1 0 0,0-1 0 0,2 3 0 16,-1-3 0-16,3 1 0 0,-1-1 0 0,-2 1 0 16,2-2 0-16,1 3 0 0,-1-3 0 0,2 0 0 15,-2 0 0-15,1-1 0 0,6 4 0 0,-4-4 0 16,4 2 0-16,2-2 0 0,-1 0 0 0,1 0 0 16,2 0 0-16,-1 0 0 0,-1-2 0 0,3 1 0 15,0 0 0-15,0-3 0 0,0-1 0 0,0 2 0 16,1 0 0-16,-1-1 0 0,1-1 0 15,2 2 0-15,-5-2 0 0,3 0 0 0,-1 0 0 0,0-2 0 16,-1 0 0-16,3-1 0 0,-3 0 0 0,1-2 0 16,1 1 0-16,-2-1 0 0,1 0 0 0,0-2 0 15,0 2 0-15,1-2 0 0,-1-3 0 0,1 3 0 0,-2-1 0 16,1-4 0-16,-1 3 0 0,-2 0 0 0,2-2 0 16,-3-1 0-16,1 1 0 0,-1-1 0 0,-1 0 0 15,1-3 0-15,-1-1 0 0,1 2 0 0,0-3 0 16,-2-2 0-16,2 0 0 0,-4-2 0 0,3 0 0 15,0 2 0-15,-4 0 0 0,1-3 0 0,-3 0 0 16,2 1 0-16,-3-1 0 0,-1 2 0 0,2 1 0 16,-1-3 0-16,-2 5 0 0,0-4 0 0,-4 1 0 15,5 1 0-15,-6 3 0 0,1 0 0 0,-2-1 0 0,5-4 0 16,-5 6 0-16,7-5 0 0,3-1 0 16,-11 4 0-16,-2 2 0 0,5-9 0 0,-4 7 0 15,2-5 0-15,-2 3 0 0,-1 2 0 0,0-7 0 0,-3 7 0 16,2-4 0-16,-3 3 0 0,3-10 0 15,-3 10 0-15,0-1 0 0,0 0 0 0,-2 0 0 16,-2-1 0-16,4-6 0 0,-2 6 0 0,-2 1 0 0,3-7 0 16,-4 1 0-16,4 6 0 0,-6-6 0 0,2 6 0 15,0 0 0-15,0 1 0 0,-2-1 0 0,1 1 0 16,-2 0 0-16,3-2 0 0,-3 3 0 0,0-2 0 16,0 0 0-16,-1 2 0 0,3 1 0 0,-3 4 0 15,-1-4 0-15,0-1 0 0,1 0 0 0,0 6 0 16,-1-4 0-16,1-2 0 0,-1 5 0 0,-1-5 0 15,-1 1 0-15,2 0 0 0,0 2 0 0,-3-3 0 16,0 1 0-16,-1-1 0 0,0 0 0 0,-3 1 0 0,2-1 0 16,-2-1 0-16,1 2 0 0,-1 0 0 0,-4-5 0 15,0 1 0-15,3 6 0 0,-6-6 0 0,-1 0 0 16,1 2 0-16,5 4 0 0,-9-4 0 0,-3 1 0 16,4 0 0-16,-2 1 0 0,-1 3 0 0,-2-1 0 15,4 2 0-15,-4-3 0 0,1 1 0 0,1 1 0 16,-1 2 0-16,1 1 0 0,-1-1 0 0,0 3 0 15,1-1 0-15,2 2 0 0,-5 2 0 0,0-2 0 16,-3 1 0-16,3 1 0 0,0 2 0 0,-1-1 0 16,-2 0 0-16,2 2 0 0,-2-2 0 0,-1 3 0 15,1-3 0-15,2 3 0 0,0 0 0 0,1 1 0 16,5 0 0-16,2 0 0 0,-1 1 0 0,3-1 0 0,2 0 0 16,-2 0 0-16,7 1 0 0,-2 1 0 0,1 0 0 15,1-1 0-15,-3 1 0 0,2 0 0 16,-1 1 0-16,0 0 0 0,0-2 0 0,1 2 0 0,-2 1 0 15,2 0 0-15,-5-2 0 0,5 1 0 0,2 1 0 16,-2-3 0-16,2 2 0 0,-2 0 0 0,1-1 0 16,1 3 0-16,-2-3 0 0,3 0 0 0,-3 1 0 15,2-1 0-15,-2 1 0 0,0-3 0 0,0 4 0 16,2-2 0-16,-2 0 0 0,1 1 0 0,1-1 0 16,-2 0 0-16,-1 3 0 0,3-5 0 0,-7 4 0 15,5-2 0-15,-1 4 0 0,1-2 0 0,1-1 0 16,0 2 0-16,-1 0 0 0,3-2 0 0,0 0 0 15,2-1 0-15,0 2 0 0,-2-1 0 0,1-2 0 16,0 3 0-16,3-3 0 0,-2 0 0 0,3 5 0 16,-5-2 0-16,2-2 0 0,-1 2 0 0,1-1 0 0,2 2 0 15,-3-1 0-15,3-1 0 0,-3-1 0 0,2 4 0 16,-3-2 0-16,4-1 0 0,-1 1 0 0,1-1 0 16,1 0 0-16,-1-1 0 0,2 0 0 0,0 0 0 15,4-2 0-15,-7 3 0 0,5-1 0 0,2-2 0 16,-4 1 0-16,4-1 0 0,0 0 0 0,-4 2 0 15,4-2 0-15,0 0 0 0,0 0 0 0,0 0 0 16,0 0 0-16,0 0 0 0,0 0 0 0,0 0 0 16,10 2 0-16,-10-2 0 0,16-1-267 0,-5 3-412 15,0 0-529-15,4 0-1308 0,-2 0 579 0</inkml:trace>
  <inkml:trace contextRef="#ctx0" brushRef="#br0" timeOffset="62352.01">728 12414 67 0,'0'0'445'16,"-8"-22"11"-16,8 22-1 0,0 0 0 0,-6-15-9 15,6 15-11-15,0 0-14 0,0 0-18 0,-8-16-36 16,8 16-7-16,0 0-46 0,0 0-5 0,0 0-31 15,0 0-27-15,0 0-19 0,0 0-26 0,0 0-25 0,2-18-14 16,1 17-21-16,2 1-12 0,4 0-17 16,2-1-8-16,1 2-12 0,5-1-11 0,2 6-7 15,-1-3-7-15,9 5-20 0,-8 1 7 0,3-2-7 0,1 4-5 16,2 1-5-16,-2 4 0 0,0-4-2 0,-1 5-5 16,-7-5-3-16,0 4-9 0,-2-3 0 0,-1 1-1 15,-1 1 1-15,0 0 0 0,-5 1-7 0,1 0-3 16,-1-2 1-16,-5-2-2 0,3-2 3 0,-4 2-2 15,1 2-2-15,2-5-19 0,-3 2 19 0,1-4-4 16,-2-1-1-16,1 0 1 0,0-1 5 0,0 0-8 16,-3-1 3-16,3-1 4 0,0-3-3 0,3 5 21 15,-3-5 19-15,0 0 18 0,0 5 36 0,0-5 21 16,0 0-62-16,0 0-61 0,0 0 0 0,0 0 0 16,0 0 0-16,-5-17 0 0,2 0 0 0,-1 0 0 15,-2-12 0-15,2 2 0 0,-2-4 0 0,-1-1 0 16,2 1 0-16,-4-6 0 0,4 6 0 15,0-3 0-15,1-3 0 0,0 1 0 0,3 4 0 0,-2-1 0 16,2 2 0-16,2-1 0 0,3 1 0 0,0-1 0 0,1 4 0 16,3 0 0-16,1 0 0 0,0-1 0 15,0 2 0-15,2-1 0 0,5 1 0 0,0 2 0 16,-3 3 0-16,3-2 0 0,-1 5 0 0,2 0 0 0,-4 4 0 16,3 2 0-16,-4 2 0 0,1 1 0 0,0 3 0 15,-4 2 0-15,1 0 0 0,3 2 0 0,-4 3 0 16,-1 3 0-16,3 2 0 0,2 2 0 0,3 3 0 15,-3 6 0-15,5 3 0 0,-4 4 0 0,1 1 0 16,-3 5 0-16,1-3 0 0,-3 1 0 0,2 1 0 16,-4 0 0-16,1 1 0 0,-1 0 0 0,1-3 0 15,-4 0 0-15,0 0 0 0,3 0 0 0,-3 1 0 16,-1 2 0-16,1-4 0 0,-1-4 0 0,-3 3 0 16,-1-8 0-16,4 2 0 0,-3-6 0 0,-1 0 0 15,0 0 0-15,3-2 0 0,-3 0 0 0,1-4 0 16,-1 0 0-16,0-3 0 0,0 1 0 0,0 0 0 15,3-1 0-15,-3-3 0 0,0 0 0 0,1 4 0 16,-1-4 0-16,0 0 0 0,0 0 0 0,5-18 0 16,3 3 0-16,-2 3 0 0,3-5 0 0,0-1 0 15,2 0 0-15,1 1-122 0,-4 3-394 0,-2 6-38 16,2-2-51-16,-5 4-461 0,-3 3-1154 0,0 2 510 0</inkml:trace>
  <inkml:trace contextRef="#ctx0" brushRef="#br0" timeOffset="62597.09">1087 13099 4741 0,'0'11'418'0,"0"-3"-44"0,0 2-63 0,0-5-51 16,-1 2-19-16,1-2 15 0,0-2 1 0,0 1-10 15,0-4-17-15,0 0-6 0,0 0-7 0,19-8-16 16,0-6-7-16,7-2-174 0,3-4-20 0,4-2 0 15,9-4 0-15,3 2 0 0,-10 4 0 0,7-2 0 16,-12 3 0-16,5 1 0 0,-1 1 0 0,2 0 0 16,-4 2 0-16,1 0 0 0,-1 0 0 0,-2 1 0 15,3 1 0-15,-8-1 0 0,5 2 0 0,-16 10-354 16,0-2-953-16,-10 3-1415 0,-4 1 627 0</inkml:trace>
  <inkml:trace contextRef="#ctx0" brushRef="#br0" timeOffset="74008.28">4050 15237 15 0,'-9'0'288'0,"9"0"-16"0,-5 1-12 16,5-1-9-16,0 0 2 0,0 0-19 0,-9-1-8 0,9 1-4 15,0 0-15-15,0 0-19 0,-7 1-8 16,7-1-23-16,0 0-10 0,0 0-12 0,0 0-14 15,0 0-10-15,0 0-14 0,0 0 3 0,0 0 0 0,21-1 4 16,-7 1-2-16,-1-1 0 0,5 1-1 0,1-3-4 16,4 2 3-16,4-1 1 0,1 0-5 0,1 0-4 15,2 1 2-15,2 0-1 0,2-2 0 0,1 2-1 16,1 0-2-16,2-2-1 0,11 3-2 0,-13 0-1 16,3-3-5-16,-3 3-3 0,4-1-3 15,0 1-5-15,11-4-3 0,3 3-3 0,-15 1-3 0,10-6-2 16,-11 6-1-16,16 3-3 0,-1-3-2 0,-3-2-4 15,2 2-3-15,-13-1-4 0,15 1-2 0,-2 1 0 16,0-2-4-16,-3 4-4 0,-9-3-2 0,10-2-1 16,4 4 0-16,-17 1-2 0,18-3-5 0,-3 0 3 15,-3 0 1-15,1 0-2 0,1 0 1 0,-2 0 0 16,2 0 0-16,1 0-3 0,-2 1 0 0,0-2-2 16,0 2 3-16,-11 0-3 0,10-1-4 0,-12 0 2 0,-1 2 0 15,4-4-5-15,-5 1 3 0,16 4 6 16,-20-5-7-16,5 2 0 0,-2 2 0 0,0-2 3 15,-4 1-7-15,2-1 0 0,-1 0 3 0,1 0 9 0,1 0-8 16,3 0 8-16,-4-1-9 0,1 1 2 0,2-2-2 16,0 2 2-16,1-2-1 0,3 2 4 0,-1 0-2 15,0 0-1-15,13-3-2 0,-15 3 2 0,1 3-5 16,1-3-1-16,-2 0 1 0,-3 2 3 16,2-2-8-16,-3 2 1 0,1-1 1 0,0 0 0 15,-2 2 4-15,-3-3-4 0,1 3-3 0,-10-1 4 0,3 1 0 16,0-2-6-16,0 0 2 0,-2 2 1 0,-1-2 2 15,2 2-3-15,-2 0-2 0,3-2 1 0,0 0 2 16,7 1-1-16,-1-5 0 0,-2 6 4 0,2-2-4 16,-2-1 5-16,0 1 4 0,1-1-3 0,4 0 0 15,-4 1 2-15,-1-1-1 0,-4-1 1 0,0 2 5 16,-4 1-5-16,1-2 5 0,1-2-8 0,-4 4-5 16,-3 0 2-16,0-2 1 0,3 1-5 0,-1 1 1 15,-5-2 0-15,2 0 0 0,4 2 0 0,-2-2-1 0,3 2 4 16,-1-1-6-16,0 1 3 0,3-1-3 0,-1 0 4 15,4 2-1-15,6-6 4 0,-1 6-9 0,3-3 7 16,1 1-6-16,0 3 2 0,0-1 4 0,1-4-2 16,3 2 0-16,0 5 6 0,1-6 1 0,0 0-8 15,1 3 6-15,1-3-5 0,0 1 8 16,-2 2-7-16,1-2 4 0,1 2-2 0,-2-2 1 16,-1-1-1-16,-2 3-1 0,1 1 0 0,-3-2 3 15,0 1-3-15,-1-1 0 0,0 1-7 0,-3 0 9 0,4-2-3 16,-4 2 1-16,3 0 0 0,1-2-1 0,-3 3 1 15,1 1-2-15,2-5 14 0,-2 1-18 0,1 4 2 16,4-4 3-16,-1-2-4 0,-2 2 12 0,4 1-11 16,-2 0 1-16,2-1 0 0,0 3-7 0,-2-1 8 15,6 0-1-15,-7-3 2 0,2 0-11 0,-1 0 8 16,3 0 4-16,0 1-1 0,-1 0 2 0,-2-1-4 16,2 1 5-16,0-1-3 0,4 4 16 0,-2-4-16 15,2 0-3-15,-1 5 10 0,15-2-3 0,-17 0-1 16,17-2-7-16,-3 3 10 0,-13-3-2 0,17 2 2 15,-15-1-3-15,16 2-4 0,-3-4 0 0,6 6 5 0,-6-6-1 16,0 2-2-16,2 0-4 0,0 3-2 0,0-5-5 16,0 3 6-16,0 2 2 0,1-5 2 0,-3 1-3 15,-1 0 6-15,-12 1-8 0,13-1 1 16,-14-1 1-16,-2-1-10 0,1 1 11 0,2 1 4 16,-2-1-5-16,3-1 3 0,-4-1-5 0,4 0 4 0,-4-1-3 15,1 3 4-15,-1-5-1 0,4 1-2 0,-1 1 4 16,0 1 3-16,0-1-1 0,-1-1-1 0,-1 0-3 15,4-1 1-15,-5 4-2 0,16-6-4 0,-19 4 6 16,-1-2-2-16,2 3 2 0,-2 0-3 0,-2-1 6 16,-1 0-5-16,-1 2 1 0,-8-2 5 0,6-3-5 15,-5 3 8-15,-2 1 8 0,2-2 3 0,-1 4-3 16,0-6 8-16,0 1 1 0,-1 0 1 0,1 1-5 16,5-3 3-16,-3 4-8 0,-2-1 2 0,7-1-7 0,0 1-15 15,1-2 0-15,2 1 0 0,1 1 0 0,0 0 0 16,2 3 0-16,2-2 0 0,0 1 0 15,-2-2 0-15,4 4 0 0,1-3 0 0,-2 3 0 0,3-2 0 16,-3-1 0-16,4 3 0 0,11 0 0 0,-14-2 0 16,-2 0 0-16,3 2 0 0,-2-3 0 15,16 2 0-15,-16-3 0 0,4 1 0 0,9-1 0 0,-9 3 0 16,-3 1 0-16,13-5 0 0,-11 1 0 0,-3 1 0 16,17 1 0-16,-17-2 0 0,16-1 0 0,-17 1 0 15,-1-1 0-15,-1 2 0 0,3 0 0 0,-2 3 0 16,-2-5 0-16,-4 2 0 0,2 0 0 0,-2-1 0 15,-7 2 0-15,0 0 0 0,-2-1 0 0,-7 2 0 16,1 0 0-16,-1-3 0 0,-3 3 0 0,3 1 0 16,-7-3 0-16,1 3 0 0,-2 0 0 0,1-2 0 15,-6 2 0-15,9-1 0 0,-9 1 0 0,5-1 0 16,-5 1 0-16,8 0 0 0,-8 0 0 0,0 0 0 0,0 0 0 16,0 0 0-16,0 0 0 0,0 0 0 0,0 0 0 15,9 0 0-15,-9 0 0 0,0 0 0 0,0 0 0 16,-4 7 0-16,4-7 0 0,0 0 0 0,-5 6 0 15,5-6 0-15,0 0 0 0,0 0 0 0,0 4 0 16,0-4 0-16,0 0-39 0,-4 2-19 16,4-2 0-16,0 0 1 0,0 0 12 0,0 0-11 0,0 0 0 15,-1 5-1-15,1-5-2 0,0 0-12 0,0 0-17 16,0 0-18-16,0 0-23 0,0 0-28 16,0 0-95-16,0 0-72 0,-4-12-47 0,-1 4-51 0,-4 0-77 15,-9-4-383-15,-5-3-954 0,-6-3 422 0</inkml:trace>
  <inkml:trace contextRef="#ctx0" brushRef="#br0" timeOffset="75228.58">4190 15090 214 0,'2'-7'309'0,"-2"0"-16"16,1 1-19-16,-1 1-9 0,0-3-7 0,0 2-16 15,-1 1-16-15,0 0-4 0,1 1-15 0,0 4-5 16,-1-7-14-16,-1 3 6 0,2 4-30 0,-2-4-10 16,2 4-10-16,-2-3-6 0,2 3-12 0,-2-4-12 15,2 4-15-15,-9-2-5 0,9 2-12 0,-15 1-11 16,3 1-6-16,-6 4-6 0,-1-2-6 0,-8 7-5 16,-3 2-9-16,-4-1 4 0,0 5-4 0,-14 4-8 15,-1 4-6-15,-5 1-2 0,-3 0-2 0,-24 13-6 0,22-12 1 16,-25 17 1-16,1-4-2 0,3-1-2 0,-1 3 6 15,2-3 9-15,19-10 2 0,-24 8 15 0,1 2-3 16,25-12 4-16,-29 10 32 0,28-10-12 0,-23 8 9 16,27-11-1-16,-5 0-5 0,4-4 2 0,2 2-4 15,5-3-3-15,14-4-3 0,-2-2-4 0,5 0-4 16,3-5-6-16,2 4-1 0,9-6-7 0,5 1 3 16,1-3-10-16,1-2-2 0,5 1-5 0,-1-1-2 15,1 0 1-15,1 0-4 0,0-1-2 0,5-1-4 16,-5 2 1-16,2 0-2 0,3-2 1 0,0 0-3 15,0 0 1-15,0 0-2 0,0 0 3 0,-9 1-6 16,9-1-1-16,0 0 0 0,0 0-1 0,0 0 1 16,0 0 0-16,0 0 0 0,0 0-3 15,0 0 2-15,0 0-1 0,0 0 1 0,0 0-3 0,0 0-3 16,0 0-1-16,3-12-1 0,-3 7-3 0,0-2-2 16,0-1 3-16,-3-1-1 0,3-1 1 0,0-1-1 0,0 2 1 15,0-3 2-15,-1 0 1 0,1 0 1 0,-3 0-6 16,3 2 5-16,0-2 2 0,3 3 0 15,-3 2-3-15,1 1 1 0,-1-1 0 0,0 3 1 0,-1 0-1 16,1 0-2-16,1-1 3 0,-1 5-4 0,-4-5 3 16,4 5-2-16,0-4 0 0,0 4-2 0,0 0 1 15,0 0 1-15,0 0-2 0,0 0 1 0,-14 12-1 16,9-5 1-16,-1 3 2 0,-5 1 0 0,1 1-2 16,0 4 4-16,-4 0-29 0,1-2 6 0,2 2-1 15,-2 0 2-15,1-1 5 0,1-1-1 0,2-1 1 16,3-2 2-16,-1-1 2 0,2-2-1 0,1-2 4 15,0-1-1-15,2-2 1 0,1 1 1 0,-2-1 0 16,3 1 3-16,0-4 2 0,5 5 1 0,3-2 3 0,3-3-4 16,3 0-5-16,7-2-20 0,0-2-35 15,10-1-31-15,-4 0-53 0,1 0-48 0,-7 1-37 16,-2 0-53-16,-9 1-65 0,3-1-385 0,-7 3-797 16,-2 1 353-16</inkml:trace>
  <inkml:trace contextRef="#ctx0" brushRef="#br0" timeOffset="76051.05">623 16593 248 0,'-26'-19'433'0,"19"11"6"15,7 8-2-15,-15-17-12 0,15 17-3 0,-14-19-13 16,8 9-18-16,6 10-28 0,-9-19-30 16,9 19-32-16,-1-20-29 0,1 20-27 0,5-23-21 0,-5 23-22 15,18-22-23-15,0 12-15 0,0 0-16 0,1 1-20 16,2 3-9-16,7 0-15 0,-7 4-10 0,9 2-11 16,-3 2-7-16,1 5-9 0,1 1-7 0,-6 4-8 15,-4-1-5-15,8 4-3 0,-7 4-4 0,-2 0-3 16,0 0-4-16,-5 2-15 0,0 2 7 0,-7-4-2 15,-1-1-1-15,-1 3 0 0,-1 4-5 0,-2-4 0 16,-1-4-4-16,-2 3-1 0,-1-3 1 0,-1 2-3 16,-1-5-2-16,1-2 3 0,0-2-2 15,2-2-2-15,1-1-2 0,-2-1 4 0,2-2-2 0,-2 0-5 16,3 0 8-16,-1 0 3 0,1-4 7 16,-1 4 17-16,1-4 16 0,0 0-8 0,0 0-4 0,3-24-3 15,1 6-6-15,0-7-4 0,4-4 2 0,-1 1-6 16,4-6-5-16,0-1-1 0,2-9-3 0,-1 11-2 15,1 0 5-15,-1 2-4 0,2 0-3 0,-4 2 1 16,2 3 1-16,-2 1-2 0,-5 6 0 0,3 0-3 0,-4 5 9 16,1 3 10-16,-2-1 12 0,-1 3 7 15,-1 4 1-15,-1-2-6 0,3 2 0 0,-3 2-6 16,0 3 0-16,0-4-6 0,1 1-7 0,-1 3 0 16,0 0-7-16,0 0-5 0,0 0-1 0,-10 18 0 0,2-2 2 15,3 3-5-15,-3 6-1 0,3 1-2 16,-1 3-2-16,1-2 7 0,2 5-5 0,-1-2-1 15,4 0-10-15,3-1 8 0,-2-1 5 0,7 0-4 16,-2-1 1-16,3-4 0 0,0-4-2 0,5 1 2 0,-1-5-5 16,3-1 9-16,1 0-4 0,1-7 1 15,7 4 2-15,-4-5 4 0,-2-2 0 0,4-3-7 16,-2-1 0-16,-1 0 5 0,2-2-2 0,-3-1 4 16,0-1 1-16,1 1-2 0,-3-3 2 0,-4 0-5 0,-2 1 1 15,-3-4-14-15,1 1-20 0,0-3-30 0,-6 2-36 16,0-3-40-16,0-1-43 0,-7-4-39 0,-1 0-66 15,-3 0-65-15,-3 0-56 0,-1 1-54 16,-4-7-79-16,-1 0-339 0,-2 0-947 0,1 3 420 0</inkml:trace>
  <inkml:trace contextRef="#ctx0" brushRef="#br0" timeOffset="76414.57">430 15969 119 0,'0'0'435'0,"0"0"-22"0,0 0-18 0,0 0-21 15,-36-7-18-15,36 7-24 0,0 0-20 0,0 0-34 16,0 0-15-16,0 0-17 0,0 0-12 0,53-32-3 15,-24 19-10-15,6 0-9 0,11-7-5 0,6 1-3 16,-17 4-2-16,2 1 1 0,-2 1-2 0,-1 0-5 16,-3 0-2-16,0-1 3 0,-7 6 8 0,-7 0 2 15,-3 2 3-15,-5 3 1 0,0-2 2 0,-1 2-9 16,-2 0-4-16,-1 1-8 0,-1 0-18 0,-4 2-12 0,4-2-16 16,0-1-104-16,-4 3-42 0,5 0 0 15,-5 0 0-15,0 0 0 0,0 0 0 0,7-1 0 0,-7 1 0 16,0 0 0-16,0 0 0 0,15 1-327 15,1 5-178-15,5-3-210 0,15 6-393 0,0-6-1199 0,-1 2 530 16</inkml:trace>
  <inkml:trace contextRef="#ctx0" brushRef="#br1" timeOffset="133453.35">15584 15366 318 0,'-9'3'340'15,"1"-6"9"-15,3 3 4 0,5 0 15 0,-10 0 4 0,10 0 0 16,-4 3-1-16,4-3-6 0,0 0-11 0,0 0-12 15,0 0-13-15,4 6-15 0,-4-6-18 16,10 1-18-16,-1 2-19 0,9-3-16 0,1 4-14 0,15-1-19 16,0-3-11-16,7 5-15 0,14-1-7 0,0-1-13 15,4 2-10-15,5-1-6 0,-2 1-14 0,32 3-2 16,-3-2-8-16,1 2-6 0,-1 1-25 0,-26-3 9 16,34 3-12-16,-10-5-4 0,-28 2-15 0,31 1 5 15,-1-2-4-15,-27-1-67 0,28 3-5 0,-1-4 0 0,1 1 0 16,-3 2 0-16,4-1 0 0,-2-2 0 0,-23-2 0 15,29 2 0-15,-4 1 0 0,0 0 0 0,3 1 0 16,0 2 0-16,0-6 0 0,0 5 0 0,5-1 0 16,-4 0 0-16,1-1 0 0,2-2 0 0,-2 4 0 15,0-2 0-15,1 2 0 0,-2-4 0 0,-6 0 0 16,1 3 0-16,0-2 0 0,-28-2 0 0,29 5 0 16,-29-2 0-16,0 1 0 0,27 0 0 0,-26-1 0 15,24 0 0-15,-25 2 0 0,3-1 0 0,22 0 0 16,-25 1 0-16,-4-2 0 0,7-2 0 0,27 1 0 15,-29-3 0-15,27 2 0 0,-1 3 0 16,-26 1 0-16,32-3 0 0,-5 3 0 0,-1 1 0 0,-26-2 0 16,31 8 0-16,-5-5 0 0,-26-1 0 0,1 0 0 15,28 4 0-15,-29-5 0 0,0 2 0 0,28-2 0 16,-29 0 0-16,3-1 0 0,22 0 0 0,-26-1 0 16,2-1 0-16,-4 0 0 0,3-1 0 0,0 1 0 0,0-1 0 15,0 0 0-15,35 0 0 0,-33 2 0 0,29 1 0 16,-3-4 0-16,2 0 0 0,-28 3 0 0,26-1 0 15,-1 0 0-15,-2-2 0 0,3 3 0 0,-1-2 0 16,4-2 0-16,-2 1 0 0,-2-2 0 0,2 2 0 16,-4 2 0-16,-23-4 0 0,31 1 0 0,-3 0 0 15,-3 0 0-15,2 0 0 0,-1 0 0 0,-1-2 0 16,-3 1 0-16,-22 1 0 0,26-6 0 0,-26 4 0 16,27-2 0-16,-4 2 0 0,2-1 0 0,1 1 0 15,0 0 0-15,3-2 0 0,-1 0 0 0,-3 3 0 0,2-1 0 16,-25-1 0-16,33 2 0 0,1 0 0 15,-1 1 0-15,1 0 0 0,-2 1 0 0,2 1 0 16,-2 1 0-16,-4-1 0 0,2 2 0 0,-6-1 0 16,10 0 0-16,-2 1 0 0,-3-2 0 0,3 1 0 15,-5 1 0-15,-27 0 0 0,23-1 0 0,-26 0 0 16,2 0 0-16,25-2 0 0,-31 2 0 0,4-2 0 0,2-1 0 16,24 2 0-16,-29-2 0 0,3 2 0 0,0-1 0 15,-1 1 0-15,-2 0 0 0,-2 1 0 0,0-3 0 16,-3 2 0-16,1 1 0 0,-3 0 0 0,-3-2 0 15,-12-1 0-15,12 3 0 0,-16-3 0 0,-4 2 0 16,-3-2 0-16,-6 0 0 0,-4 0 0 0,-6 0 0 16,0 0 0-16,-3 0 0 0,-2 0 0 0,-3 0 0 15,1-2 0-15,-6 2 0 0,9 0 0 0,-9 0 0 16,7-3 0-16,-7 3 0 0,0 0 0 0,6 0 0 0,-6 0 0 16,0 0 0-16,3-2 0 0,-3 2 0 15,0 0 0-15,0 0 0 0,0 0 0 0,0 0 0 16,-12-7 0-16,4 7 0 0,-4-3 0 0,-5 1 0 15,-5 0 0-15,3-3 0 0,-1-3 0 0,-8 4 0 16,2-6 0-16,-1 3 0 0,2-1 0 0,-2-3 0 16,1 0 0-16,-1 2 0 0,-1-2 0 0,-6-1-1366 0,-2 0-1478 15,2-2 654-15</inkml:trace>
  <inkml:trace contextRef="#ctx0" brushRef="#br1" timeOffset="134943.53">3611 16641 315 0,'-3'-1'342'0,"3"1"-15"0,-8-3-19 16,8 3-11-16,-6 0-16 0,6 0-9 0,0 0-14 16,-6-1-11-16,6 1-15 0,0 0 4 0,0 0-23 15,0 0-9-15,0 0-12 0,0 0 5 0,0 0 9 16,0 0 14-16,21 8 1 0,1-4 6 0,6 1-4 15,7 0 1-15,2 0-4 0,19 2-6 0,4 1-2 0,0-3-8 16,7 0-9-16,-1-1-2 0,26 3-8 0,-3-1-7 16,-22-1-9-16,30 1 7 0,0-1-14 15,1 1-10-15,1 0-5 0,7-3-6 0,-3 1 2 0,10 0-14 16,4 4-5-16,7-4-119 0,3-2-5 0,1 5 0 16,5-5 0-16,2 5 0 0,7-4 0 15,5 3 0-15,1-2 0 0,2-1 0 0,2 3 0 16,1-2 0-16,4 8 0 0,2-8 0 0,-2 3 0 15,-1-2 0-15,1-3 0 0,-1 6 0 0,-3-1 0 16,-2 0 0-16,1 0 0 0,-9-3 0 0,0 1 0 0,1-2 0 16,-4 2 0-16,-4-3 0 0,-4 3 0 15,-1-2 0-15,0-1 0 0,-2 0 0 0,3-3 0 0,-3 1 0 16,1 0 0-16,-5 2 0 0,2 0 0 0,3-2 0 16,3 0 0-16,1 1 0 0,2-1 0 0,-6-1 0 15,8 3 0-15,0 1 0 0,3-3 0 0,-1 3 0 16,2 1 0-16,-4 3 0 0,-1 0 0 0,-3-2 0 15,1 3 0-15,-2-1 0 0,1 2 0 0,-6-1 0 16,3 2 0-16,-9-1 0 0,0 8 0 0,0-5 0 0,4-2 0 16,-4-1 0-16,1 4 0 0,2-5 0 15,-2 3 0-15,2-4 0 0,4 4 0 0,3-1 0 16,3-2 0-16,-1 1 0 0,7-1 0 0,-3 0 0 16,4 0 0-16,3 0 0 0,1 5 0 0,1-4 0 15,-1 1 0-15,2 2 0 0,0-4 0 0,4 3 0 16,3 1 0-16,2-4 0 0,-2 1 0 0,-2 4 0 15,9-1 0-15,3 0 0 0,-4-3 0 0,4 4 0 16,1-4 0-16,9 1 0 0,-2-5 0 0,3 2 0 16,-1-2 0-16,5 1 0 0,3 5 0 0,1-8 0 0,-2-1 0 15,-6 2 0-15,9 2 0 0,-6-5 0 0,-3 3 0 16,-1-2 0-16,-8 0 0 0,-8 1 0 0,1-1 0 16,-9-2 0-16,-8 3 0 0,0 2 0 0,-15-8 0 15,-8 5 0-15,-6-2 0 0,-6 2 0 0,-7-6 0 16,-9 1 0-16,-30 1 0 0,-4 0 0 0,1-1 0 15,-7-2 0-15,-16 3 0 0,-1-1 0 0,-7 0 0 16,-9 3 0-16,-6-2 0 0,-2 0 0 0,-1 4 0 16,-2-2 0-16,-4-4 0 0,1 4 0 0,0-1 0 15,-5 1 0-15,9-1 0 0,-4 0 0 0,-5 1 0 16,0 0 0-16,0 0 0 0,5-2 0 0,-5 2 0 16,0 0 0-16,0 0 0 0,4-2 0 0,-4 2 0 0,0 0 0 15,0 0 0-15,0 0 0 0,0 0 0 16,0 0 0-16,0 0 0 0,0 0 0 0,0 0 0 15,0 0 0-15,0 0 0 0,0 0 0 0,-5-9 0 16,3 3 0-16,-7-8 0 0,-3-1 0 0,-13-9 0 16,0-3-1366-16,-12-7-1478 0,-5-2 654 0</inkml:trace>
  <inkml:trace contextRef="#ctx0" brushRef="#br1" timeOffset="137451.44">10717 14693 270 0,'-45'-38'284'0,"-28"-10"-9"0,16 16-1 16,-28-7 5-16,24 17-6 0,-25-1-9 0,-5 5 2 0,2 9-7 15,-13 13-8-15,-3 3-10 0,-7 10-12 0,-6 9-16 16,-1 13-9-16,-1 15-2 0,4 11-14 0,-6 10-7 0,6 10-13 16,4 9-24-16,8 2-11 0,6 7-8 0,12 6-8 15,7 7-1-15,15 2-6 0,13 1-7 0,14-5-11 16,6 0-6-16,26-2-2 0,17 10 6 0,16-5-3 16,13 6 1-16,22-6 31 0,14-5-6 0,19-5 0 15,11-7-8-15,19 0 8 0,9-6 5 0,22-11 6 16,6-3-6-16,10-12-22 0,4-10-10 0,3-12 8 15,4-10-5-15,4-11 1 0,-8-11-6 0,-10-11-9 16,-13-11 6-16,-7-9 3 0,-7-12 3 0,-12-8 16 16,-9-6 11-16,-6-10 14 0,-11-15 3 0,-2-7 0 15,-4-8-32-15,-6-12-99 0,0-12 0 0,-2-15 0 16,-8 0 0-16,-17-7 0 0,-11-4 0 0,-15 5 0 16,-18-3 0-16,-17 6 0 0,-22 1 0 15,-17 4 0-15,-20 6 0 0,-23 10 0 0,-20 9 0 0,-14 2 0 16,-24 7 0-16,-24 5 0 0,-21 8 0 0,-13 7 0 15,-10 8 0-15,-17 9 0 0,-2 11 0 0,8 8 0 16,16 6-48-16,14 15-195 0,18 9-58 0,27 12-67 16,19 9-66-16,23 11-69 0,38-5-118 0,4 9-325 0,-19 21-1025 15,34-17 455-15</inkml:trace>
  <inkml:trace contextRef="#ctx0" brushRef="#br1" timeOffset="138829.35">16090 1233 3567 0,'13'-23'326'0,"1"2"3"0,-5 6-40 15,-3 1-25-15,0 2-6 0,-2 4 8 0,0-1 9 16,-3 4-3-16,2-2-1 0,-2 2 15 0,-1 1-2 16,2 0-11-16,-1 0-11 0,-1 4-18 0,0 0-24 15,2-2-22-15,-2 2-24 0,0 0-41 0,0 0-133 16,0 0 0-16,0 17 0 0,-3 2 0 0,-6 12 0 15,1 7 0-15,-9 12 0 0,3 7 0 0,-7 26 0 16,4-1 0-16,-10-4 0 0,9 1 0 0,-7 4 0 0,8-26 0 16,4 0 0-16,-10 25 0 0,10-32 0 0,2 0 0 15,2 0 0-15,0-4 0 0,6-8 0 16,0-1 0-16,-4-7 0 0,5-2 0 0,2 1 0 0,-4-3 0 16,4-6 0-16,0-6 0 0,3-1 0 0,-3-4 0 15,1-2 0-15,-1 0 0 0,0-2 0 0,-1 0 0 16,2-2 0-16,-1-3 0 0,1 2 0 0,-1-2 0 15,0 0 0-15,8-19 0 0,-5 7 0 0,3-8 0 16,-4 2 0-16,2-12 0 0,0-2 0 0,2 0 0 16,-3 1-383-16,-1-2-338 0,-2-1-461 0,2 2-1279 15,-1-1 566-15</inkml:trace>
  <inkml:trace contextRef="#ctx0" brushRef="#br1" timeOffset="139359.37">16077 1296 2800 0,'0'-15'296'0,"-5"-2"11"16,3 5-10-16,-1 0 40 0,2 1-25 0,-2-1 0 15,2 3-20-15,0 0-5 0,-2 2-11 0,3-2 8 0,-1 4 13 16,1 0 1-16,-3-2-5 0,3 4-11 0,0 0-13 16,0 3-19-16,-1-8-22 0,1 4-19 15,0 4-19-15,0 0-115 0,0-4-75 0,0 4 0 16,0 0 0-16,0 0 0 0,0 0 0 0,0 0 0 0,0 0 0 15,0 0 0-15,0 0 0 0,1 18 0 0,3-6 0 16,-1 6 0-16,-1 2 0 0,-3 6 0 16,2 0 0-16,-3 5 0 0,-5 1 0 0,7 4 0 0,0 1 0 15,-4 9 0-15,2-12 0 0,-1 4 0 0,2-5 0 16,1 0 0-16,1-4 0 0,2-1 0 0,-1-3 0 16,6-6 0-16,-3 5 0 0,4-9 0 0,3-3 0 15,0 3 0-15,0-8 0 0,6 0 0 16,3-3 0-16,9-4 0 0,3-4 0 0,-1-5 0 0,1-3 0 15,4-3 0-15,-3-5 0 0,6-10 0 0,0 0 0 16,-13 5 0-16,5-13 0 0,-4 0 0 0,-6 13 0 16,-6-4 0-16,3-2 0 0,-4 3 0 0,-2 3 0 15,-2 0 0-15,-3 9 0 0,0 3 0 0,-3 1 0 16,-2 2 0-16,0 6 0 0,-1-2 0 0,-1 0 0 0,2 1 0 16,-2 2 0-16,1 0 0 0,-2 3 0 15,2-5 0-15,-2 5 0 0,0 0 0 0,0 12 0 16,-2 1 0-16,-1 4 0 0,-1 7 0 0,0 6 0 0,-1 3 0 15,3-1 0-15,-4 1 0 0,0 2 0 0,2-2 0 16,3-1 0-16,1 0 0 0,0-1 0 16,3-2 0-16,-1-4 0 0,1-4 0 0,4-4 0 0,-2-1 0 15,4-1 0-15,4 0 0 0,0-4 0 0,6-6 0 16,-1-2 0-16,11-6-472 0,-2-4-815 16,4-7-1393-16,-2-4 616 0</inkml:trace>
  <inkml:trace contextRef="#ctx0" brushRef="#br1" timeOffset="139520.39">17093 1451 414 0,'9'-16'277'0,"-3"0"6"0,-2 2-6 16,0 2 3-16,-3 3 4 0,2-1 8 0,-2 3 5 16,2 2 6-16,-6-1-9 0,6 0-18 0,-2 2-22 15,0 2-24-15,3-3-22 0,4 3-25 0,-2-5-21 16,-1 7-20-16,8-5-9 0,6-2-17 0,2 2-10 16,-2 2-27-16,1 1-39 0,-1-1-51 0,-1 0-61 15,0 2-68-15,0 2-63 0,-8 0-75 0,3 1-80 16,-5 0-287-16,-2 1-699 0,-5 1 309 0</inkml:trace>
  <inkml:trace contextRef="#ctx0" brushRef="#br1" timeOffset="139747.62">17108 1615 7 0,'-6'5'339'16,"1"2"-19"-16,1-4-3 0,0 2 13 0,2 1 19 0,-1-3 10 16,-1 0 3-16,4-3-2 0,0 3-14 15,-2 0-14-15,2-3-8 0,6 3-1 0,3-1-6 16,1-2-9-16,8 0-14 0,10-4-13 0,3 3-20 15,-2-2-14-15,3-2-13 0,2-1-19 0,-4 1-17 0,2 1-13 16,-4-2-19-16,-5 2-18 0,-5 1-2 0,-3 0-20 16,-4 2-6-16,0 0-15 0,-3-1-3 0,-2-1-13 15,-1 3-13-15,1-1-11 0,-6 1-2 0,10-4-40 16,-7 4-46-16,-3 0-59 0,0 0-71 0,0 0-139 16,3-4-132-16,-3 4-162 0,0 0-461 0,-10-5-1133 15,2 3 502-15</inkml:trace>
  <inkml:trace contextRef="#ctx0" brushRef="#br1" timeOffset="140638.44">18334 942 410 0,'0'0'551'0,"8"-21"0"0,-8 21 1 15,2-11-23-15,-2 11-20 0,0 0-30 0,3-16-36 16,-3 16-43-16,0 0-37 0,0 0-39 0,0 0-38 15,-3-9-32-15,-3 15-30 0,-5 4-19 0,-10 8-20 16,-4 5-12-16,-1 2-11 0,-10 16 1 0,0 0-10 16,0 0-8-16,3 3-9 0,-2 2 2 0,6 2-13 15,0-2 1-15,2 5-6 0,1-2-7 0,7 3 2 16,2-6-19-16,7-1-3 0,4-10-25 0,0-1-68 16,6 0 0-16,2-1 0 0,5-2 0 0,3-3 0 15,1-6 0-15,2-1 0 0,1-7 0 0,0-2 0 16,5-2 0-16,-7-5 0 0,-1-2 0 0,2-1 0 0,1-4 0 15,2-6 0-15,0-2 0 0,2-8 0 16,-4-4 0-16,-2-2 0 0,-5-3 0 0,1-2 0 16,-6-2 0-16,-2 2 0 0,-2-1 0 0,-2 2 0 15,-2 4 0-15,-3 0 0 0,2 9 0 0,-3-1 0 0,5 7 0 16,1 0 0-16,0 4 0 0,2 0 0 16,0 0 0-16,0 5 0 0,2 0 0 0,-5 9 0 15,2 3 0-15,0 6-261 0,0 9-344 0,2 2-617 0,3-3-1322 16,3 2 585-16</inkml:trace>
  <inkml:trace contextRef="#ctx0" brushRef="#br1" timeOffset="140967.28">15879 2460 6053 0,'-33'4'442'0,"11"2"-167"16,4-2-118-16,4-2-56 0,5 1-47 0,0-1-3 15,3 1-10-15,2-3-3 0,4 0 0 0,0 0 13 16,47 0 7-16,11-3 7 0,47-4 12 0,17 0 18 16,6-3 14-16,14 2 18 0,1-1 15 0,9 1 10 15,4-4-87-15,5 1-65 0,5 3 0 16,3-4 0-16,-7 4 0 0,4 2 0 0,-7-2 0 0,-6 1 0 15,-12 3 0-15,-19 3 0 0,-16-1 0 0,-15-5 0 16,-38 7 0-16,-15-2 0 0,-4-1 0 0,-13 1 0 16,-1 1 0-16,-7-1 0 0,-7 0 0 0,-6-3 0 0,-4-2 0 15,-13 2-477-15,-19 0-138 0,-23-2-569 16,-37-1-1282-16,-10 1 568 0</inkml:trace>
  <inkml:trace contextRef="#ctx0" brushRef="#br1" timeOffset="141270.42">15851 2668 213 0,'-63'14'669'0,"26"-4"-1"0,8 0-41 0,9-5-54 16,3 1-46-16,4-4-33 0,5 3-14 0,2-5-18 15,1 1-7-15,2 1-15 0,3-2-4 16,25 0-3-16,27-3-1 0,45-8-3 0,22-1-4 0,19 0-6 16,15-4-410-16,12 3-9 0,12 1 0 15,5-2 0-15,6 1 0 0,5 1 0 0,-4-3 0 0,2 6 0 16,-10-2 0-16,0 2 0 0,-9-3 0 0,-18 2 0 15,-14 1 0-15,-13-7 0 0,-15 7 0 0,-19-4 0 16,-39 7 0-16,-19 1 0 0,-5 3 0 0,-10-2 0 16,-6 3 0-16,-1-1 0 0,-3 0 0 0,-2 1 0 0,-2-1 0 15,-1-1 0-15,-1 3 0 0,-4 0 0 0,8-1 0 16,-8 1 0-16,4-1 0 0,-4 1 0 16,0 0 0-16,0 0 0 0,4-4 0 0,-4 4 0 0,0 0 0 15,0 0 0-15,-16-1 0 0,-2 1 0 0,-10 5 0 16,-6 0-1366-16,-3 3-1478 0,-16-4 654 0</inkml:trace>
  <inkml:trace contextRef="#ctx0" brushRef="#br1" timeOffset="147873.75">16868 9058 286 0,'-18'-10'331'0,"-1"1"-22"0,0-1-18 15,-5-2-17-15,-2 0-24 0,1 2-6 0,-5 0-11 16,2 1-11-16,-4-1-16 0,-5 2-11 0,-1 1-7 0,-16-1-16 16,3 0-9-16,0 1-8 0,-2-1-11 15,1 3-9-15,-2 0-1 0,3-1-5 0,-6 0-3 0,-1-1 1 16,1 2 2-16,-1-2-7 0,1 2-1 0,-2-5-3 15,1 3 0-15,-2-1 1 0,0-1-1 0,0 2-4 16,1 2-4-16,3-2 0 0,-1 1-4 0,2 5-7 16,-1-5-5-16,2 2-5 0,-5 1-8 0,0 1-4 15,3 0-1-15,-1 2-5 0,-1 2-8 0,-2-2 0 16,0 3-8-16,-1 1-2 0,1 1-6 0,-7-2-2 16,1-2-2-16,-25 3-7 0,0-2 1 0,22 2 0 0,-24-4-1 15,-2 0 2-15,29 1 0 0,-29-2 1 0,29 0 1 16,-26-4-1-16,23 2 1 0,4 2-12 0,-31-3-3 15,3-3 11-15,3 2-1 0,25 3 1 0,-24-5-4 16,25 2 1-16,-28-2-2 0,26 2-1 0,-26-3-5 16,31 4 2-16,-4-1-5 0,-26-3-2 0,24 2 4 15,-24-2-5-15,23 0 1 0,-21 3-4 0,22-1 1 16,-25 1-1-16,-1 0 1 0,29 3-5 0,0-1 1 16,-29 3 18-16,28 0-27 0,-26 2 9 0,28-2-5 15,-2 3-6-15,0 0 5 0,0 2 0 0,1 2 1 0,-29 2-3 16,30-2 2-16,2 1-2 0,-5 1 2 15,3 2-3-15,1 1-4 0,-3 1 2 0,3 1 15 0,0-2-17 16,2 4 2-16,4-2-1 0,-3-1 2 0,4 1 0 16,0 0 0-16,-1-1 2 0,5-1 4 0,1 2-5 15,3 1 6-15,8-2-2 0,4 0-2 0,-2 3 6 16,1 1-8-16,3-2 4 0,-2 3-18 0,-6 9 21 16,9-5 6-16,3 0-9 0,3 3 1 0,-7 12-4 15,0-3 2-15,10-5 5 0,-3 0 1 0,3 1-8 16,-5 8 1-16,8-7-1 0,1 0-1 0,-2 0 10 0,3 0-9 15,-1 1 4-15,4-2 0 0,1 2 0 0,2-2-8 16,1 1 2-16,3-1 1 0,3-1 0 0,1 0 1 16,0-2-2-16,4 1 5 0,4-1-6 0,0 0 1 15,1 4-2-15,4-4 6 0,4 2-6 16,-3 0 9-16,4 2 1 0,4-6-8 0,-1 2-1 0,2-1 2 16,-1-3 4-16,3 2-1 0,-4 0 10 0,6-4-4 15,1 1 4-15,-1 0 9 0,-1-2-4 0,6-1 7 16,-1 2 8-16,0-2 4 0,2 0 9 0,-1 1-10 15,0-2-40-15,3-1 0 0,4-1 0 0,-2-1 0 16,15 4 0-16,-12-5 0 0,14 0 0 0,2 1 0 16,-2-2 0-16,0 1 0 0,0-4 0 0,1 2 0 0,-1-3 0 15,4 1 0-15,3-2 0 0,-2-1 0 16,0 2 0-16,-3-4 0 0,3 4 0 0,3-1 0 0,-2-3 0 16,0 1 0-16,4 1 0 0,-5 0 0 0,3 2 0 15,-5-4 0-15,5 0 0 0,1 4 0 0,-2-4 0 16,3 3 0-16,0-1 0 0,3 0 0 0,-2 1 0 15,-1 1 0-15,34 1 0 0,-31-3 0 0,4-2 0 16,27 7 0-16,-30-6 0 0,0-2 0 0,37 0 0 16,-8 3 0-16,-1 0 0 0,-26 2 0 0,32-1 0 15,-2-1 0-15,2-1 0 0,-7 10 0 0,2-6 0 16,-1 0 0-16,0 3 0 0,3 1 0 0,-1-5 0 16,6-1 0-16,0 2 0 0,2 2 0 0,1-5 0 15,2 5 0-15,-1-6 0 0,-1 5 0 0,3-4 0 0,2-1 0 16,3 2 0-16,-3 0 0 0,4 4 0 0,1-5 0 15,-7 0 0-15,2 1 0 0,-1 2 0 0,2 1 0 16,-1 0 0-16,-2 0 0 0,0-1 0 0,-1 1 0 16,-5 1 0-16,10 1 0 0,0-3 0 0,-1 5 0 15,5-4 0-15,-3 2 0 0,10 2 0 0,-13-6 0 16,7 5 0-16,-4-2 0 0,4 0 0 0,4 1 0 16,0 2 0-16,1-10 0 0,0 6 0 0,0 3 0 15,-1-1 0-15,4-1 0 0,2-3 0 0,-2-1 0 0,2 4 0 16,0-4 0-16,2 4 0 0,-2-5 0 0,0 0 0 15,3 1 0-15,0 0 0 0,-2 0 0 0,2-3 0 16,2 3 0-16,-2-4 0 0,1 0 0 0,2-1 0 16,-2-3 0-16,1 4 0 0,-5-4 0 0,3 1 0 15,1-1 0-15,-3 1 0 0,5-1 0 0,-2 1 0 16,-4-1 0-16,0-1 0 0,0 0 0 0,1-1 0 16,0 1 0-16,0-2 0 0,-4 3 0 0,4-1 0 15,-4 0 0-15,1 1 0 0,-2-1 0 0,5 1 0 16,1 1 0-16,-3-1 0 0,-5 1 0 0,6 1 0 15,-5 1 0-15,-2-2 0 0,-2 2 0 0,-1 3 0 0,3-2 0 16,-3 1 0-16,-3 0 0 0,-3-1 0 0,-1-1 0 16,0 2 0-16,2-2 0 0,-3 7 0 0,4-3 0 15,2-6 0-15,-7 7 0 0,1-4 0 0,5-3 0 16,1 2 0-16,3-2 0 0,4 0 0 0,-1 2 0 0,0-6 0 16,1 2 0-16,-9-3 0 0,12-1 0 15,-3-2 0-15,4 5 0 0,-3-1 0 0,-2-4 0 16,-5 0 0-16,0-1 0 0,-6 1 0 0,2-3 0 0,-3-1 0 15,1 1 0-15,-1-1 0 0,-3-1 0 16,-1-2 0-16,-7-2 0 0,1 0 0 0,0-2 0 0,1-2 0 16,-2 2 0-16,2-3 0 0,-4-1 0 15,-2 1 0-15,0-4 0 0,-4-1 0 0,-24 9 0 16,27-11 0-16,-4 1 0 0,0-1 0 0,-3 2 0 0,-19 5 0 16,22-7 0-16,4-5 0 0,-35 11 0 0,4-1 0 15,0-2 0-15,-1-4 0 0,-1 1 0 0,0 2 0 16,-3 1 0-16,-1-3 0 0,-5 4 0 0,0 0 0 15,-4 1 0-15,-12 4 0 0,-1-2 0 0,-2 1 0 16,-2-1 0-16,-3-1 0 0,-2 1 0 0,-2-4 0 0,-5 2 0 16,-2-1 0-16,-1-2 0 0,-4 2 0 0,-1-2 0 15,-6 0 0-15,1 1 0 0,-6-4 0 0,-1 2 0 16,-3-1 0-16,-2-1 0 0,-4 1 0 0,-6-1 0 16,1 3 0-16,-4-3 0 0,-13-8 0 0,-2-1 0 15,-3 4 0-15,-5 5 0 0,-3 0 0 0,-6 0 0 16,-4 0 0-16,-30-10 0 0,0 3 0 0,1-1 0 15,-7 2 0-15,-1-3 0 0,-3 2 0 0,-1-2 0 0,-7 5 0 16,4 0 0-16,-7-5 0 0,1 5 0 16,-5-4 0-16,0 3 0 0,-1 0 0 0,0 3 0 15,2 0 0-15,-2-4 0 0,3 2 0 0,-4 5 0 16,-5-1 0-16,2 3 0 0,-2-1 0 0,3 3 0 16,-4 2 0-16,-3-5 0 0,2 3 0 0,-9 3 0 0,-2-7 0 15,1 7 0-15,1-2 0 0,-2 0 0 0,-5-1 0 16,-5-3 0-16,-5 2 0 0,3-2 0 0,-3 3 0 15,-5 2 0-15,-3-3 0 0,-11-2 0 0,12 7 0 16,3 3 0-16,-13-5 0 0,4 1 0 0,-9 0 0 16,0 2 0-16,0-4 0 0,0 5 0 0,-3-2 0 0,-5-1 0 15,2 1 0-15,2-2 0 0,1 1 0 0,-6 0 0 16,-2 0 0-16,1-1 0 0,1 7 0 0,-4-2 0 16,4 4 0-16,-1 0 0 0,1 0 0 0,2 4 0 15,0 0 0-15,-3 4 0 0,1 1 0 0,4 0 0 16,5 4 0-16,-4 1 0 0,3 3 0 0,4 0 0 15,2 2 0-15,9-1 0 0,1 6 0 0,6 0 0 16,-2 3 0-16,9-1 0 0,7-1 0 0,7 2 0 16,4 2 0-16,7-1 0 0,8 0 0 0,3-2 0 15,6 3 0-15,5 4 0 0,28-10 0 0,-22 6 0 16,26-9 0-16,0 3 0 0,1-2 0 0,-4-1 0 16,0 0 0-16,-25 3 0 0,26-1 0 0,-26-4-1366 0,24 0-1478 15,-29-2 654-15</inkml:trace>
  <inkml:trace contextRef="#ctx1" brushRef="#br1">13469 5755 0</inkml:trace>
  <inkml:trace contextRef="#ctx0" brushRef="#br2" timeOffset="86808.21">11458 14602 336 0,'-19'-24'435'0,"-4"1"-12"16,-4 2 6-16,-4-1 1 0,-12-5-1 0,-6 4-10 16,-4 0-10-16,0-2-17 0,-1 1-9 0,-2 2-6 15,-4 1-12-15,1 0-6 0,-2 2-4 0,-2 2-8 16,1 5-4-16,-2 2 13 0,-27-3-8 0,27 11-20 16,-27 0-17-16,2 3-19 0,24 4-15 0,-27 6-229 15,-1 5-48-15,1 1 0 0,-2 2 0 0,6 4 0 0,1 3 0 16,0 8 0-16,26-14 0 0,-26 11 0 0,25-6 0 15,-28 10 0-15,1 6 0 0,10 8 0 0,25-17 0 16,-23 21 0-16,2-1 0 0,1 4 0 0,3 4 0 16,5 2 0-16,3 1 0 0,21-16 0 0,-13 19 0 15,23-20 0-15,2 6 0 0,-5 26 0 0,17-23 0 16,4 2 0-16,5 25 0 0,3-23 0 0,2 1 0 16,5 21 0-16,2-27 0 0,6 2 0 0,0 2 0 15,1 0 0-15,4 22 0 0,-1-22 0 0,5 23 0 0,-6-25 0 16,10 26 0-16,1-1 0 0,-7-1 0 15,0-23 0-15,11 21 0 0,-3 2 0 0,2-22 0 0,7 21 0 16,-1 0 0-16,9-2 0 0,6-3 0 0,-5-3 0 16,7 4 0-16,2-5 0 0,0 1 0 0,5 1 0 15,-14-31 0-15,21 20 0 0,7-6 0 0,-16-22 0 16,24 10 0-16,-22-13 0 0,26 9 0 16,-22-18 0-16,-1 2 0 0,1 0 0 0,3-5 0 15,-3 2 0-15,-2-4 0 0,1-5 0 0,1 2 0 0,-1-5 0 16,2-3 0-16,1-4 0 0,-1-2 0 0,2-7 0 15,2-1 0-15,22-14 0 0,-23 7 0 0,-2-5 0 16,31-14 0-16,-7-1 0 0,2-2 0 0,-1-6 0 0,-3 5 0 16,3-2 0-16,0-3 0 0,-2 0 0 0,-2 1 0 15,-6-3 0-15,-24 15 0 0,1-3 0 16,20-14 0-16,-23 16 0 0,-5-1 0 0,1-4 0 0,-2 1 0 16,-3-3 0-16,-1 3 0 0,-4-5 0 0,-3 3 0 15,-3-7 0-15,-4 1 0 0,-3-2 0 16,-2-4 0-16,-2-5 0 0,3-28 0 0,-10 28 0 0,1-27 0 15,-5 26 0-15,0-27 0 0,-5 25 0 0,2 0 0 16,-6-2 0-16,-6-24 0 0,2 27 0 0,-5-25 0 16,-10 2 0-16,6 23 0 0,-10-23 0 0,0 22 0 15,-11-28 0-15,-3 4 0 0,-3 7 0 0,-6-2 0 16,-4 2 0-16,-2 2 0 0,-7 0 0 0,-5-1 0 16,0 3 0-16,-2 3 0 0,-4 3 0 15,0 5 0-15,-5-3 0 0,4 5 0 0,17 21 0 0,-22-16 0 16,2 3 0-16,0-1 0 0,19 17 0 0,-20-12 0 15,20 17 0-15,0 0 0 0,-22-12 0 0,21 17 0 16,-4-1 0-16,-24-1 0 0,21 9 0 0,-1 2 0 16,-29 3 0-16,28 6 0 0,-35 2 0 0,3 2 0 0,8 8 0 15,-7 5 0-15,1 2 0 0,-2 4 0 16,4 4 0-16,6 3 0 0,1 2 0 0,22-1 0 0,-20 12 0 16,5 7 0-16,2 2 0 0,-1 4 0 0,4 11 0 15,0 8 0-15,5 1 0 0,4 3 0 0,-2 2 0 16,11 11 0-16,5-4 0 0,9 4 0 0,-3 3 0 15,5 3 0-15,14-3 0 0,-5 1 0 0,13 7 0 16,5-7 0-16,6 2 0 0,3 2 0 0,2-2 0 16,8 0 0-16,1 5 0 0,6 5 0 0,4-1 0 15,2 0 0-15,0-6 0 0,4 3 0 0,5-5 0 16,3-1 0-16,9-2 0 0,5-3 0 0,9-5 0 16,5-3 0-16,5-6 0 0,3-7 0 0,5-3 0 15,-2-5 0-15,10-10 0 0,0 3 0 0,2-12 0 16,1-3 0-16,5-5 0 0,2-6 0 0,4-7 0 15,4-7 0-15,6-1 0 0,-2-8 0 0,7-7 0 0,2-2 0 16,0-1 0-16,3-9 0 0,-6 1 0 16,1 0 0-16,-3-5 0 0,-7-1 0 0,4 0 0 0,-7-3 0 15,2-3 0-15,-7-4 0 0,2-3 0 0,-6-4 0 16,-9-2 0-16,1 0 0 0,-25 4 0 0,20-20 0 16,-5 1 0-16,-10-5 0 0,-4-4 0 0,-22 18 0 15,12-29 0-15,-7-4 0 0,-10-4 0 0,0-6 0 16,-11-7 0-16,-3-9 0 0,-9-4 0 0,-5-1 0 15,0-1 0-15,-14-3 0 0,-5-4 0 0,-8 2 0 16,-9-4 0-16,-1 1 0 0,-13 7 0 0,3-1 0 16,-9 4 0-16,-8 2 0 0,-5 3 0 0,-14-1 0 15,-4 10 0-15,-9 6 0 0,-6 2 0 0,-8 9 0 16,-10 3 0-16,-4 7 0 0,-6 8 0 0,-7 7 0 16,-1 10 0-16,-6 7 0 0,-5 15 0 0,-1 7 0 15,-6 16 0-15,-1 15 0 0,-6 16 0 0,1 15 0 16,0 17 0-16,-1 6 0 0,11 15 0 0,12 16 0 15,8 18 0-15,26 15 0 0,1 13 0 0,13 15 0 16,13 27 0-16,6 11-1366 0,0 5-1478 0,7 2 654 0</inkml:trace>
  <inkml:trace contextRef="#ctx0" brushRef="#br2" timeOffset="94261.75">23742 16462 3951 0,'1'-21'233'0,"1"-5"-41"0,-4-4-27 15,-2 3-41-15,0 0 0 0,-1-4 7 0,-6 2 13 16,0 1 15-16,-2 5 7 0,-3-1 15 0,-3 5 6 16,1 0 2-16,0 6-1 0,1 1 5 0,-2 6-19 15,0 0-5-15,0 4-18 0,-1 3-9 0,-7 10-5 16,0 2-1-16,0 8 5 0,1 2-3 0,-12 14-8 16,6-1-10-16,8-8-5 0,-9 14-7 0,8 0-10 15,7-10-10-15,-2 12-71 0,7-11-17 0,-1 1 0 0,9-1 0 16,0-1 0-16,2 2 0 0,7-5 0 0,0-3 0 15,10-3 0-15,0 0 0 0,0-8 0 0,8 2 0 16,2-5 0-16,4-6 0 0,3-3 0 0,2-5 0 16,-1-4 0-16,4-4 0 0,1-5 0 0,8-7 0 15,-15 1 0-15,12-14 0 0,-6 0 0 0,-2-7 0 16,-4 1 0-16,0 1 0 0,-14 9 0 0,2 6 0 16,-4 1 0-16,-2 8 0 0,-6 5 0 0,-1 1 0 15,-1 3 0-15,0 3 0 0,-3 0 0 0,-1 4 0 0,0 0 0 16,-4 26 0-16,-3 2 0 0,-4 5 0 15,-8 13 0-15,-1 2 0 0,4 2 0 0,-3-1 0 0,4 2 0 16,0 0 0-16,3 0 0 0,-2 2 0 16,5 1 0-16,0 0 0 0,5-2 0 0,4 1 0 15,3 0 0-15,-3-1 0 0,6-4 0 0,5-1 0 16,-4-17 0-16,2 2 0 0,1-5 0 0,3-2 0 0,-3-8 0 16,2-4 0-16,-5-1 0 0,6-10 0 0,5-2 0 15,1-5-483-15,1-4-802 0,6-8-1392 0,1-4 616 16</inkml:trace>
  <inkml:trace contextRef="#ctx0" brushRef="#br2" timeOffset="94660.53">24448 16562 351 0,'12'-33'504'0,"-2"0"-19"16,-7 3-33-16,-1 3-6 0,-6 2 7 0,-5 1-1 16,-7 4 12-16,0 0 13 0,-7 4-6 0,-6 2-16 15,-2 5-19-15,-2 1-22 0,-4 5-26 0,-2 5-11 16,-13 3-19-16,2 7-16 0,4 6-26 0,-1 6-20 15,6 2-42-15,2 6-254 0,4 1 0 0,13-4 0 16,-2-2 0-16,6 5 0 0,5-2 0 0,6 0 0 16,7 2 0-16,5-3 0 0,5 0 0 0,8-5 0 15,5 0 0-15,8-4 0 0,3-4 0 0,16 0 0 16,-12-10 0-16,3-4 0 0,9-6 0 0,-13-4 0 16,-2-5 0-16,-1-3 0 0,-2-5 0 0,-1-1 0 15,-6-2 0-15,1 1 0 0,-6 0 0 0,-1-1 0 16,-6 9 0-16,1 3 0 0,-7 2 0 0,0 1 0 0,-1 6 0 15,1 0 0-15,-4 1 0 0,-3 2 0 0,7 15 0 16,5 10 0-16,-6 5 0 0,-2 4 0 0,0 15 0 16,-3 4 0-16,-1 4 0 0,-4 0 0 0,-1 25 0 15,-4-28 0-15,4 1 0 0,0-3 0 0,-4 2 0 16,0-3 0-16,0 0 0 0,4-5 0 0,1-10 0 16,0-5 0-16,3 0 0 0,0-1 0 0,-3-5 0 15,7-8 0-15,-2-1 0 0,3-9 0 0,-2-2 0 16,7-4 0-16,0-4 0 0,7-11-383 0,6-7-919 15,-1-7-1410-15,11-21 624 0</inkml:trace>
  <inkml:trace contextRef="#ctx0" brushRef="#br2" timeOffset="94946.75">24837 16622 546 0,'12'-46'360'0,"-3"12"23"0,0 3 13 16,-3 3-15-16,0 10-1 0,-4 1 14 0,2 2 7 16,-4 5 13-16,1 3 19 0,2 1-2 0,-2 0-16 15,-1-1-19-15,0 3-30 0,2 1-25 0,-2 3-21 16,-2-5-21-16,2 5-6 0,0 0-17 0,-7 8-17 15,0-2-20-15,2 1-21 0,1 2-21 0,2-1-144 0,-1 2-53 16,3 5 0-16,-2-5 0 0,4 2 0 0,1 1 0 16,3-2 0-16,4 0 0 0,3 0 0 15,-2-5 0-15,1 1 0 0,1-4 0 0,5-3 0 16,-5-3 0-16,3-3 0 0,0-2 0 0,-1-6 0 0,-2 0 0 16,-3-3 0-16,-1 0 0 0,-4 0 0 0,-1-1 0 15,-4 0 0-15,-3 1 0 0,-2 0 0 16,-1 2 0-16,-3 1 0 0,0 2 0 0,1 2 0 0,3 1 0 15,-4 3 0-15,4 1 0 0,4-1 0 0,0 0 0 16,2 4-314-16,0-3-224 0,8 2-69 16,1-1-515-16,7 1-1216 0,5-1 538 0</inkml:trace>
  <inkml:trace contextRef="#ctx0" brushRef="#br2" timeOffset="95163.17">25421 16145 539 0,'30'-21'356'0,"-4"4"36"0,-3 2 18 15,-8 6 4-15,-6 3-9 0,0 1-13 0,-8 0-5 16,5 4 7-16,-6 1 34 0,0 0 24 0,0 0 14 15,-17 27 5-15,-4 3-10 0,-7 16-9 0,-4 5-12 16,-14 20-14-16,8 4-14 0,2-1-8 0,-2 4-314 16,16-23-90-16,-11 26 0 0,0 3 0 0,2-5 0 15,7 4 0-15,-6 0 0 0,4-1 0 0,1-2 0 16,2-24 0-16,-1 26 0 0,8-29 0 0,0 0 0 16,1-1 0-16,1-3 0 0,-3-2 0 0,9-11 0 15,-2-5 0-15,1-1 0 0,-1-6 0 0,6-8 0 0,0-6 0 16,4-5 0-16,2-4 0 0,-2-1-107 0,16-16-1241 15,1-3-1459-15,3-6 645 16</inkml:trace>
  <inkml:trace contextRef="#ctx0" brushRef="#br2" timeOffset="95428.47">25476 17073 87 0,'23'-29'484'0,"-6"3"12"0,-4 0 1 16,-8 8-21-16,-1 7-19 0,-4-2 1 0,0 0 16 15,0 3 16-15,-4 2 11 0,3 1 14 0,-7 5-3 0,3-2-15 16,-9 3-20-16,3 3-31 0,-2 3-29 0,-2 2-34 15,-1 3-23-15,4 2-196 0,0 3-164 0,1 1 0 16,4 0 0-16,2 3 0 0,1 0 0 0,4 0 0 16,7-2 0-16,-1 2 0 0,8 6 0 0,4-8 0 15,5-3 0-15,4-2 0 0,1-5 0 0,-8-4 0 16,10-4 0-16,-2-5 0 0,-1-6 0 0,-4-3 0 16,0-4 0-16,-5-1 0 0,-3-4 0 0,-4 2 0 15,-4-2 0-15,-4 7 0 0,-3-2 0 0,-6-5 0 16,-3 7 0-16,-1 0 0 0,-9-2 0 0,-5 4 0 15,-6 5 0-15,-4 6 0 0,-6 2-392 0,-15 3-256 16,-2 5-545-16,-1 6-1290 0,-4 7 571 0</inkml:trace>
  <inkml:trace contextRef="#ctx0" brushRef="#br2" timeOffset="95656.86">23863 17616 5336 0,'-31'15'626'0,"7"-1"-43"0,11-7-129 0,4-1-133 15,-1-1-84-15,6 0-56 0,4-3-2 0,0-2 16 0,21-1-116 16,9-3-79-16,23-1 0 0,6-4 0 0,40 3 0 16,3-3 0-16,12 2 0 0,0 3 0 0,6 0 0 15,-2-1 0-15,3 6 0 0,-1-2 0 0,-6 1 0 16,-16 0 0-16,-6-3 0 0,-34 1 0 0,-7-1 0 16,-17 2 0-16,-4-4 0 0,-9 2 0 0,1 0 0 15,-9 1 0-15,-3-1 0 0,0-1 0 0,-6-1 0 16,-4 0-1-16,0 5-748 0,-15-7-492 0,-12 5-1343 15,-7 2 595-15</inkml:trace>
  <inkml:trace contextRef="#ctx0" brushRef="#br2" timeOffset="96632.01">23049 16238 4259 0,'-4'-8'126'0,"4"-2"60"0,5-5-40 0,8-2-18 16,8-6-19-16,7 3 8 0,18-5 12 0,10 3 13 15,29-3 12-15,2 5 15 0,8 4-6 0,8 4-8 0,7 3 5 16,2 4-19-16,8-1-7 0,16 1-15 16,6 3-9-16,-5-3-8 0,15 2-15 0,-4-6-2 15,2 0-18-15,-1-1 3 0,-9 0-7 0,-4-2-2 0,-16-1-13 16,-15 0 2-16,-12 2-9 0,-34 2 1 0,0-1-17 15,-21 5 7-15,-6-2-3 0,0 1-1 0,-13 5 1 16,-6-3 2-16,0 1 23 0,-4 0 14 0,-3 2-18 16,3-3-5-16,-4 4-3 0,-1 0-5 0,-4 0 0 15,7-2-8-15,-7 2 1 0,0 0-12 0,2 10 0 16,-7 6 2-16,-4 8-5 0,-4 6-4 0,-1 18 0 16,-5 2-3-16,6 9 8 0,-6 26-4 0,4-1-4 15,3 3 1-15,-1 1-3 0,6-6-3 0,2-22 2 16,5 27 4-16,1-1 10 0,4-2 12 0,1-1 3 0,0-24-25 15,3 22-9-15,-1-24 0 0,-2 2 0 16,-1-2 0-16,1-3 0 0,1-1 0 0,1-2 0 16,-6-5 0-16,0-10 0 0,-2-2 0 0,-2-1 0 15,2-2 0-15,-3 1 0 0,-1-3 0 0,-3-4 0 16,0-5 0-16,0-2 0 0,-3-1 0 0,-1-2 0 16,-4-1 0-16,-6 3 0 0,-3-3 0 0,-3-1 0 0,-2-3 0 15,-7-1 0-15,-16-1 0 0,3 1 0 0,-3-2 0 16,-2-2 0-16,-3 5 0 0,1-3 0 0,-10 0 0 15,1-1 0-15,-26-2 0 0,26-1 0 0,-31 2 0 16,31 2 0-16,-31-2 0 0,3-4 0 0,2 5 0 16,27-1 0-16,-29-1 0 0,28-1 0 0,-2 2 0 15,1 0 0-15,-2-1 0 0,-23-2 0 0,30 1 0 16,1 4 0-16,4-4 0 0,-3-1 0 0,21 0 0 16,-2-2 0-16,7 1 0 0,1-1 0 0,11-1 0 15,2 2 0-15,5-2 0 0,3 0 0 0,3 1 0 16,2-1 0-16,6 1 0 0,-12 0 0 0,12 0 0 15,-6-2 0-15,6 2 0 0,-3-10 0 0,3 5 0 16,0-9 0-16,0 2 0 0,3-5 0 16,1-10 0-16,-2 1 0 0,2-6 0 0,2-5 0 0,0-10 0 15,-6-1 0-15,-2-2 0 0,-3-5 0 0,-5-1 0 16,-5-28 0-16,-3 4 0 0,-3-2 0 0,0 2 0 16,-4-1 0-16,1-1 0 0,-1-2 0 0,3 4 0 15,1-2 0-15,5 28 0 0,3-2 0 0,1-3 0 0,2 5 0 16,3 4 0-16,1 13 0 0,4 3 0 0,-1 2 0 15,3 2 0-15,0 2 0 0,3 2 0 0,-1 8 0 16,1-8 0-16,0 7 0 0,2 2 0 0,-1 0 0 16,-1 0 0-16,2 1 0 0,0 1 0 0,1-2 0 15,-2 0 0-15,1 3 0 0,0-1 0 0,2-4 0 16,0 1 0-16,-1-1 0 0,3-5 0 0,-5 4 0 16,4 4-294-16,-1 0-191 0,-3 6-63 0,1 2-73 15,-1 5-420-15,1 1-1127 0,-5 2 498 0</inkml:trace>
  <inkml:trace contextRef="#ctx0" brushRef="#br2" timeOffset="96771.76">23383 16407 234 0,'2'13'448'0,"-2"-4"-3"0,0-2-27 0,1 0-41 16,-2-2-38-16,1-1-41 0,0 0-13 0,0-4-35 16,0 6-29-16,0-6-16 0,0 4-24 0,0-4-28 15,0 0-79-15,0 0-91 0,0 0-96 0,0 0-118 16,0 0-364-16,0 0-644 0,0 0 285 0</inkml:trace>
  <inkml:trace contextRef="#ctx0" brushRef="#br2" timeOffset="97853.59">22900 16166 5256 0,'-13'-4'260'0,"2"-3"-19"0,1 5-85 16,3-1-63-16,0 3-21 0,1 0-24 0,6 0-6 16,-9 0 12-16,9 0 42 0,1 10 48 0,7-4 35 15,7 7 24-15,12 6 17 0,15 8 6 0,9 7-1 16,31 19-32-16,4 1-4 0,7-1-12 0,5 5-60 15,1 5-117-15,-1-4 0 0,17 4 0 16,1-2 0-16,7 10 0 0,8 11 0 0,3-9 0 0,-7 4 0 16,10-4 0-16,5-5 0 0,5-4 0 0,-1 4 0 15,-6-7 0-15,-2-6 0 0,-6-4 0 0,-15-5 0 16,3-2 0-16,-10-6 0 0,-7-2 0 0,-13-8 0 16,-31-9 0-16,-4-5 0 0,-8-1 0 0,-15-5 0 15,-5-1 0-15,-10-2 0 0,-6-2 0 0,1-2 0 0,-5-1 0 16,0 0 0-16,-1 1 0 0,-6-1 0 0,9 3 0 15,-9-3 0-15,6-3 0 0,-6 3 0 0,4-5 0 16,-2-3 0-16,-2 0 0 0,0-3 0 0,-3-5 0 16,-1-2 0-16,-2-7 0 0,-3-1 0 0,-1-3 0 15,-7-3 0-15,2-1 0 0,-11-7 0 0,-2 2 0 16,-5-3 0-16,1 3-1366 0,-1 2-1478 0,2-2 654 16</inkml:trace>
  <inkml:trace contextRef="#ctx0" brushRef="#br2" timeOffset="98219.25">25662 15920 495 0,'14'-55'538'16,"-2"2"-25"-16,-2 3-15 0,-5 3-7 16,0 13 0-16,0 0 14 0,-5 2 25 0,0 5 7 15,-2 8 9-15,0 0-4 0,0 5-23 0,1 2-24 0,-1 1-41 16,-2 7-42-16,3-3-36 0,0 3-127 0,1 4-249 15,-14 10 0-15,-6 9 0 0,-14 23 0 0,-27 26 0 16,-4 7 0-16,-6 4 0 0,-4 6 0 0,-7 5 0 16,-11 14 0-16,-5 5 0 0,-3 1 0 0,-2 3 0 15,-1 0 0-15,1-9 0 0,-3-1 0 0,0 5 0 16,-1-5 0-16,7-7 0 0,4-2 0 0,4-10 0 16,7-4 0-16,6-2 0 0,-1-6 0 0,5-4 0 15,12-3 0-15,2-4 0 0,18-18 0 0,2-5 0 0,2-1 0 16,11-12 0-16,0-2 0 0,6-2 0 15,-1-3 0-15,6-5 0 0,8-4 0 0,0 1 0 16,0-4 0-16,4-3 0 0,2 3 0 0,-1-3 0 16,4-2 0-16,0-1 0 0,0 0 0 0,3-13 0 15,5-3 0-15,7-8 0 0,0-5 0 0,4-1-1366 16,9-12-1478-16,-5 12 654 0</inkml:trace>
  <inkml:trace contextRef="#ctx0" brushRef="#br2" timeOffset="98399.16">24018 17573 8191 0,'16'10'0'0,"-2"1"0"0,-4-3 0 15,-1-1 0-15,-1 0 0 0,0 2 0 0,-1 0 0 16,-4 2 0-16,1-6 0 0,-2 1 0 0,2-1 0 0,0 1 0 16,-1-3 0-16,-1 0 0 0,-2-3 0 0,4 4 0 15,1-4 0-15,-2 3 0 0,0-2 0 0,-3-1 0 16,6 5-1366-16,-3-4-1478 0,-3-1 654 0</inkml:trace>
</inkml:ink>
</file>

<file path=ppt/ink/ink3.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8191" units="dev"/>
          <inkml:channel name="T" type="integer" max="2.14748E9" units="dev"/>
        </inkml:traceFormat>
        <inkml:channelProperties>
          <inkml:channelProperty channel="X" name="resolution" value="1290.03943" units="1/cm"/>
          <inkml:channelProperty channel="Y" name="resolution" value="2064.71338" units="1/cm"/>
          <inkml:channelProperty channel="F" name="resolution" value="0" units="1/dev"/>
          <inkml:channelProperty channel="T" name="resolution" value="1" units="1/dev"/>
        </inkml:channelProperties>
      </inkml:inkSource>
      <inkml:timestamp xml:id="ts0" timeString="2020-09-27T11:49:02.054"/>
    </inkml:context>
    <inkml:brush xml:id="br0">
      <inkml:brushProperty name="width" value="0.05292" units="cm"/>
      <inkml:brushProperty name="height" value="0.05292" units="cm"/>
      <inkml:brushProperty name="color" value="#FF0000"/>
    </inkml:brush>
  </inkml:definitions>
  <inkml:trace contextRef="#ctx0" brushRef="#br0">7402 11972 349 0,'0'0'492'0,"0"0"-61"0,0 1-84 16,0-1-92-16,0 0-88 0,-11 3-76 0,4 0-72 16,-7 1-88-16,-4-3-278 0,-1 1-377 0,-11 0 167 15</inkml:trace>
</inkml:ink>
</file>

<file path=ppt/ink/ink4.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8191" units="dev"/>
          <inkml:channel name="T" type="integer" max="2.14748E9" units="dev"/>
        </inkml:traceFormat>
        <inkml:channelProperties>
          <inkml:channelProperty channel="X" name="resolution" value="1290.03943" units="1/cm"/>
          <inkml:channelProperty channel="Y" name="resolution" value="2064.71338" units="1/cm"/>
          <inkml:channelProperty channel="F" name="resolution" value="0" units="1/dev"/>
          <inkml:channelProperty channel="T" name="resolution" value="1" units="1/dev"/>
        </inkml:channelProperties>
      </inkml:inkSource>
      <inkml:timestamp xml:id="ts0" timeString="2020-09-27T10:38:08.838"/>
    </inkml:context>
    <inkml:brush xml:id="br0">
      <inkml:brushProperty name="width" value="0.05292" units="cm"/>
      <inkml:brushProperty name="height" value="0.05292" units="cm"/>
      <inkml:brushProperty name="color" value="#00B050"/>
    </inkml:brush>
    <inkml:context xml:id="ctx1">
      <inkml:inkSource xml:id="inkSrc25">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58763" units="1/cm"/>
          <inkml:channelProperty channel="T" name="resolution" value="1" units="1/dev"/>
        </inkml:channelProperties>
      </inkml:inkSource>
      <inkml:timestamp xml:id="ts1" timeString="2020-09-27T10:39:04.198"/>
    </inkml:context>
    <inkml:brush xml:id="br1">
      <inkml:brushProperty name="width" value="0.05292" units="cm"/>
      <inkml:brushProperty name="height" value="0.05292" units="cm"/>
    </inkml:brush>
    <inkml:brush xml:id="br2">
      <inkml:brushProperty name="width" value="0.05292" units="cm"/>
      <inkml:brushProperty name="height" value="0.05292" units="cm"/>
      <inkml:brushProperty name="color" value="#00B0F0"/>
    </inkml:brush>
    <inkml:brush xml:id="br3">
      <inkml:brushProperty name="width" value="0.05292" units="cm"/>
      <inkml:brushProperty name="height" value="0.05292" units="cm"/>
      <inkml:brushProperty name="color" value="#002060"/>
    </inkml:brush>
    <inkml:brush xml:id="br4">
      <inkml:brushProperty name="width" value="0.05292" units="cm"/>
      <inkml:brushProperty name="height" value="0.05292" units="cm"/>
      <inkml:brushProperty name="color" value="#FF0000"/>
    </inkml:brush>
  </inkml:definitions>
  <inkml:trace contextRef="#ctx0" brushRef="#br0">2200 875 86 0,'0'0'533'15,"0"0"-9"-15,0 0 11 0,0 0-3 0,8-24-18 0,-8 24-12 16,0 0-28-16,0 0-7 0,0 0-16 0,0-20-10 16,0 20-23-16,0 0-23 0,0 0-24 0,0 0-28 15,-8-14-22-15,8 14-28 0,0 0-26 16,0 0-25-16,-18-12-25 0,18 12-18 0,-23-3-133 0,23 3-66 15,0 0 0-15,-51 3 0 0,51-3 0 0,-36 7 0 16,19 0 0-16,-2 1 0 0,4 1 0 0,-3 1 0 16,0 2 0-16,3-2 0 0,-3 2 0 0,8 2 0 15,-2-2 0-15,2 5 0 0,1 0 0 0,1 0 0 16,5 3 0-16,-1-1 0 0,4 9 0 0,4-3 0 16,2 2 0-16,-1-1 0 0,4 0 0 15,5 3 0-15,-1-6 0 0,6 6 0 0,-2-4 0 16,-1 0 0-16,0-3 0 0,-2 2 0 0,-1 1 0 0,-3-10 0 15,-3 3 0-15,0-2 0 0,-2 0 0 0,0 2 0 16,-5-2 0-16,0 0 0 0,0-5 0 0,-5 0 0 16,0 0 0-16,-2 0 0 0,0-1 0 0,-5 0 0 15,-2-1 0-15,-1-1 0 0,-2-3 0 0,-2-2 0 16,4-2 0-16,-3 2 0 0,-1-7 0 0,2-1 0 16,-2-1 0-16,7-1 0 0,-3-1 0 0,1-5 0 15,1-2 0-15,2 2 0 0,4-3 0 0,2 1-466 16,3 3-194-16,2 1-518 0,3-6-1276 0,4 5 565 15</inkml:trace>
  <inkml:trace contextRef="#ctx0" brushRef="#br0" timeOffset="320.52">2362 955 440 0,'5'-10'588'0,"2"3"14"0,-6 0 8 0,2 2-6 16,-2 0-21-16,0 2-32 0,3-1-39 0,-4 4-34 15,1-3-44-15,3 1-41 0,-4 2-36 0,0 0-40 16,4-3-30-16,-4 3-21 0,1 7 12 0,2 1-10 16,-3 2-8-16,1 7-13 0,-1 2-131 0,4 8-116 15,-2-1 0-15,0 1 0 0,-1 2 0 0,2 2 0 16,-2-2 0-16,2 2 0 0,-1 3 0 0,-1-2 0 16,3-1 0-16,-4-1 0 0,5 3 0 0,-1-2 0 15,0-1 0-15,0 1 0 0,0-2 0 0,2-3 0 16,-2-3 0-16,1-4 0 0,-1-2 0 0,1-2 0 15,0 0 0-15,0-4 0 0,0 0 0 0,1-2 0 16,0-1 0-16,-1-3 0 0,3 2 0 0,-2-2 0 16,1-2 0-16,5-1 0 0,2-4 0 0,0-6 0 15,5-1 0-15,-3-5 0 0,-1 2-167 0,-1-12-615 16,-7 4-425-16,-4-6-1309 0,-3 2 579 0</inkml:trace>
  <inkml:trace contextRef="#ctx0" brushRef="#br0" timeOffset="469.47">2430 1332 147 0,'-19'-4'250'15,"2"0"5"-15,2 0 5 0,6 0 9 0,-3 2 19 16,6 1 22-16,1 0 17 0,0-1-8 0,1-3-24 0,4 1-30 16,0 4-24-16,9-11-27 0,6 2-23 15,2 1-23-15,11-3-21 0,1 0-12 0,3-2-10 16,-1 1-49-16,2 3-66 0,-1-3-88 0,-2 1-94 16,-4 2-110-16,-5 4-345 0,-3-1-679 0,-2 2 300 0</inkml:trace>
  <inkml:trace contextRef="#ctx0" brushRef="#br0" timeOffset="1093.82">2770 1303 32 0,'0'7'415'0,"0"-4"33"15,0-1 20-15,0 2 27 0,0-4 9 0,1 6 8 16,-1-6 9-16,0 0-9 0,1 3-9 0,-1-3-14 16,0 0-19-16,0 0-29 0,0 0-34 0,17-4-39 15,-7-2-34-15,8-2-33 0,-1-1-28 0,1 1-25 16,-3-4-24-16,2 3-21 0,-3-1-180 0,2-1-23 0,-2-2 0 15,0 3 0-15,-2-4 0 0,-1 2 0 0,-3 4 0 16,-3-6 0-16,-1 4 0 0,0 0 0 0,-7-2 0 16,3 4 0-16,-1-3 0 0,-3 4 0 15,2 2 0-15,-1-1 0 0,-1 1 0 0,-1 1 0 0,-2 4 0 16,0-2 0-16,-6 4 0 0,2 1 0 0,-1 2 0 16,-2 4 0-16,-1 1 0 0,2 5 0 0,-1 1 0 15,-4 2 0-15,4 4 0 0,4-1 0 0,-3 3 0 16,7 0 0-16,-1-5 0 0,2 6 0 15,4 1 0-15,1-1 0 0,5-1 0 0,3 1 0 0,1-7 0 16,6 4 0-16,-3-5 0 0,8 4 0 0,7-4 0 16,-1-2 0-16,3-5 0 0,1-2 0 0,2-2 0 15,-1-5 0-15,1 3 0 0,0-8 0 0,-2 1 0 16,-1-4 0-16,-4-2 0 0,-2-2 0 0,-5 1 0 16,6-11 0-16,-4 2 0 0,-1-3 0 15,-4-3 0-15,0-3 0 0,-2-2 0 0,-1-3 0 16,-2 4 0-16,1-5 0 0,-3 7 0 0,-2 0 0 0,0 3 0 15,-1 7 0-15,-3 1 0 0,2 4 0 0,-3 2 0 16,0 2 0-16,2 1 0 0,-3 3 0 0,0-1 0 16,1 1 0-16,-1 0 0 0,0 4 0 0,0-4 0 15,0 4 0-15,0 0 0 0,4 13 0 0,-4 3 0 16,-1 5 0-16,2 5 0 0,-1 5 0 0,2 4 0 16,-2 13 0-16,2 3 0 0,-2 5 0 0,4-3 0 15,-3 7 0-15,-2 20 0 0,4-23 0 0,-1-1 0 16,-1-1 0-16,7 0 0 0,-7-2 0 0,3-3 0 15,-3-3 0-15,2 1 0 0,-3-13 0 0,1 2 0 16,-2-5 0-16,2 3 0 0,-1-6 0 0,0 2 0 16,0-5 0-16,0-7 0 0,0-1 0 0,0-4 0 15,3-4 0-15,-3 0 0 0,0-2 0 0,-3-1 0 16,3-2 0-16,0-5 0 0,0 0 0 16,0 0 0-16,12-16 0 0,-5-3 0 0,1-6-1366 0,0-6-1478 15,-2-15 654-15</inkml:trace>
  <inkml:trace contextRef="#ctx0" brushRef="#br0" timeOffset="1423.14">3421 1296 4727 0,'-5'-15'395'0,"0"-2"-61"0,0 8-63 16,0-4 8-16,1 4 69 0,2 0 19 0,0 3-13 16,1 0-27-16,1 0-31 0,-3 1-4 0,2 1-91 15,0 1-201-15,1-2 0 0,0 5 0 0,2-9 0 16,4 4 0-16,1 0 0 0,5-1 0 0,2 2 0 0,1-3 0 15,6 5 0-15,2-1 0 0,5 3 0 16,0 1 0-16,0 6 0 0,0 0 0 0,0 3 0 16,2-1 0-16,-3 5 0 0,-2 2 0 0,-1 1 0 0,-3 1 0 15,-8-2 0-15,-2 0 0 0,-2 3 0 0,-1 6 0 16,-3-7 0-16,-4 0 0 0,-2 6 0 16,-4-6 0-16,-2 7 0 0,-7 0 0 0,-1-4 0 0,-4 1 0 15,-1-4 0-15,-1-2 0 0,-2-2 0 16,4-4 0-16,-1 0 0 0,4-5 0 0,-3 0 0 0,1-1 0 15,4-1 0-15,1-1 0 0,0-4 0 0,3 0 0 16,-2-4 0-16,3-3 0 0,1-3 0 0,4-4 0 16,0-4 0-16,8 2-507 0,7-6-774 0,2 0-1388 15,2 3 614-15</inkml:trace>
  <inkml:trace contextRef="#ctx0" brushRef="#br0" timeOffset="1772.8">4078 1239 4433 0,'0'0'727'0,"0"0"-223"0,0 0-95 16,-5 0-9-16,5 0-6 0,0 0-19 0,0 0-42 15,0 0-38-15,0 0-42 0,0 0-185 0,0 0-68 0,0 0 0 16,0 0 0-16,0 0 0 0,0 0 0 0,22-10 0 16,1 5 0-16,5-1 0 0,5 0 0 0,-2-1 0 15,0 3 0-15,-3-3 0 0,-4 0 0 0,-2 3 0 16,-6 1 0-16,1 0 0 0,-3-2 0 0,-2-1 0 15,-3 3 0-15,-1 0-198 0,-4-1-424 0,-1-4-607 16,-3 6-1331-16,-2-1 589 0</inkml:trace>
  <inkml:trace contextRef="#ctx0" brushRef="#br0" timeOffset="2220.64">4986 923 4264 0,'1'-31'516'0,"-1"19"-127"0,0 12-49 16,0-22 13-16,0 22 33 0,0-14 5 0,0 14-31 16,0 0-39-16,0 0-40 0,-1-22-10 0,1 22-26 15,0 0-171-15,0 0-74 0,0 0 0 0,0 0 0 0,0 0 0 16,0 0 0-16,0 0 0 0,4 4 0 0,-4-4 0 15,2 30 0-15,-2-5 0 0,5 4 0 0,-5-1 0 16,3 3 0-16,-1 3 0 0,2-3 0 0,0 1 0 16,1 0 0-16,-1-1 0 0,2 4 0 0,-3-3 0 15,1 1 0-15,-1-5 0 0,0 3 0 0,0 0 0 16,-1 0 0-16,-2 4 0 0,-1-3 0 0,-6-4-132 16,1 5-513-16,-4-5-94 0,0-4-374 0,1-6-1205 15,-4-2 533-15</inkml:trace>
  <inkml:trace contextRef="#ctx0" brushRef="#br0" timeOffset="2434.08">4888 1619 108 0,'0'0'311'0,"-9"-5"83"0,9 5 32 0,-2-1 24 16,2 1 14-16,0 0 18 0,0 0 15 0,-8-1 15 15,8 1-2-15,0 0 1 0,0 0-23 0,-2-4-21 16,2 4-31-16,0 0-36 0,0 0-38 0,10-6-34 16,1 2-37-16,9-1-26 0,9-2-26 0,-1 2-23 15,4-3-182-15,-3 2-34 0,1-1 0 0,-2-1 0 16,2 6 0-16,-4-5 0 0,-4 2 0 0,-3 1 0 0,-1-1 0 15,-4 2 0-15,-2 1 0 0,-2 1 0 16,-3-1 0-16,0 0 0 0,-7 2 0 0,6-2-12 16,-4-1-334-16,-2 3-65 0,0 0-50 0,-12-6-53 0,7-1-67 15,-5 3-397-15,-2-1-1059 0,3-5 468 0</inkml:trace>
  <inkml:trace contextRef="#ctx0" brushRef="#br0" timeOffset="2609.19">5099 919 190 0,'-1'-25'587'0,"1"25"-24"16,-5-23-9-16,5 23-6 0,-5-15-15 0,5 15-11 0,0 0-32 15,-9-15-48-15,9 15-41 0,0 0-48 0,0 0-23 16,-8-13-44-16,8 13-35 0,0 0-25 0,0 0-46 16,-14 15-76-16,8-7-91 0,1 7-109 0,-2 1-119 15,1 8-114-15,1 3-135 0,-4 1-448 0,5 1-987 16,-5-1 436-16</inkml:trace>
  <inkml:trace contextRef="#ctx0" brushRef="#br0" timeOffset="3127.18">2279 2585 358 0,'9'0'564'0,"0"0"-55"15,3 0-24-15,4-5-2 0,3 1 4 0,12-2-3 16,5-3-1-16,16-3-8 0,8 2-10 0,7 1-10 16,32-11-17-16,5 8-18 0,1-2-22 0,15-3-17 15,7 2-15-15,13 1-14 0,9-3-18 0,9 5-80 16,8-1-254-16,11-2 0 0,-3 3 0 0,15 3 0 16,-5 0 0-16,-1 0 0 0,-7 1 0 0,2 3 0 0,-7 1 0 15,-18 1 0-15,-4-5 0 0,-15 7 0 16,-14 1 0-16,-18-4 0 0,-41 2 0 0,-9 2 0 15,-20-4 0-15,-6-1 0 0,-8 5 0 0,-5-1 0 0,-3-3 0 16,-2 2 0-16,0 1 0 0,-3-1 0 0,-5 2 0 16,6 0 0-16,-6 0 0 0,0 0 0 0,5 0 0 15,-5 0 0-15,0 0 0 0,0 0 0 0,0 0 0 16,0 0 0-16,3-5 0 0,-3 5 0 16,0 0 0-16,0 0 0 0,0-4 0 0,0 4 0 15,0 0 0-15,0 0 0 0,0 0 0 0,-13-3 0 16,4 0 0-16,-4 1 0 0,-10 2 0 0,-7-3-1366 0,-6-6-1478 15,-2 4 654-15</inkml:trace>
  <inkml:trace contextRef="#ctx0" brushRef="#br0" timeOffset="4673.41">2339 3484 511 0,'4'-11'593'0,"-4"0"16"15,4 0 29-15,1 2 12 0,-5 4-13 0,4-2-17 0,-4 2-39 16,1 1-43-16,-1 0-49 0,0 0-46 0,0 4-45 15,1-3-44-15,-1 3-41 0,0 0-37 0,0 0-28 16,0 0-26-16,0 23-151 0,4 3-71 0,-4 2 0 16,0 6 0-16,0 16 0 0,-1 0 0 0,-2 6 0 15,1-1 0-15,2 1 0 0,-4 2 0 0,3 2 0 16,-3 0 0-16,-8-1 0 0,11-3 0 0,-2-3 0 16,-7-2 0-16,9-2 0 0,-1-13 0 0,0-5 0 15,2 5 0-15,-4-5 0 0,1-2 0 0,0-2 0 16,0-2 0-16,0-7 0 0,-1-2 0 0,1 1 0 0,3-6 0 15,-5-1 0-15,5-5 0 0,-2 0 0 0,2 0 0 16,0-3 0-16,0-2 0 0,0 0 0 0,-4-10 0 16,1-1 0-16,2-7 0 0,0-3-1366 0,1-5-1478 15,2-2 654-15</inkml:trace>
  <inkml:trace contextRef="#ctx0" brushRef="#br0" timeOffset="5259.65">2246 3601 222 0,'-3'-9'514'0,"1"-3"5"16,0 3 14-16,1 1 13 0,1 1 16 0,0-1-1 0,0 3-18 15,0-1-19-15,1 0-17 0,-1 3-17 0,0-1-17 16,0 4-19-16,-1-7-32 0,1 7-28 0,0-5-36 15,0 5-33-15,0 0-81 0,1-5-244 0,-1 5 0 0,0 0 0 16,0 0 0-16,0 0 0 0,0 0 0 16,2 13 0-16,0-3 0 0,2 3 0 0,0 4 0 15,0 3 0-15,1 6 0 0,1-1 0 0,2 0 0 0,-3 3 0 16,-1 0 0-16,0-2 0 0,3 0 0 0,-3 1 0 16,0-8 0-16,0 0 0 0,1 1 0 0,0-3 0 15,4 0 0-15,-4-4 0 0,3-3 0 0,1 1 0 16,0-4 0-16,1-1 0 0,2-2 0 0,2-3 0 15,5-2 0-15,9-6 0 0,1-3 0 0,3-3 0 16,5-6 0-16,3-6 0 0,-8 2 0 16,5-9 0-16,-10 7 0 0,7-9 0 0,-7 5 0 0,1-9 0 15,-5 9 0-15,-5 0 0 0,0 0 0 0,-4 0 0 16,0 0 0-16,-4 2 0 0,-1 2 0 0,-2 8 0 16,-2 1 0-16,-1 6 0 0,-2 1 0 0,-1 2 0 15,1 1 0-15,-2 2 0 0,1 0 0 0,2 1 0 16,-3 3 0-16,0 0 0 0,0 0 0 0,2 16 0 15,-4 1 0-15,0 9 0 0,0 2 0 0,0 5 0 0,0 0 0 16,1 0 0-16,-1 13 0 0,2-11 0 0,2-2 0 16,1-2 0-16,1 3 0 0,3-5 0 15,7 1 0-15,-4-6 0 0,5 0 0 0,-6-7 0 0,6-6 0 16,2 1 0-16,-2-3 0 0,2-1 0 0,2-4 0 16,2-1 0-16,-2-4 0 0,1-2 0 0,1-2 0 15,6-7 0-15,-3 0 0 0,0-2 0 0,-10 2 0 16,8-8 0-16,-7 6 0 0,-7-1 0 0,-3 5 0 15,0-1-1366-15,-5 0-1478 0,-1 4 654 0</inkml:trace>
  <inkml:trace contextRef="#ctx0" brushRef="#br0" timeOffset="6077.39">2470 5472 625 0,'0'-7'680'0,"-3"2"-8"0,6 2-1 0,-3-1-4 0,0-1-29 15,0 5-29-15,1-6-43 0,-1 6-44 16,1-1-49-16,-1 1-46 0,0 0-43 0,0-5-41 15,0 5-37-15,0 0-38 0,0 0-21 0,9 14-154 0,-3-4-93 16,2 9 0-16,5 3 0 0,-3 2 0 0,-3 4 0 16,0-1 0-16,-1 2 0 0,1-2 0 0,-6 3 0 15,0-4 0-15,-2 2 0 0,0-3 0 0,-2-7 0 16,-1 0 0-16,-2-3 0 0,1 2 0 16,-1-7 0-16,-1-1 0 0,-1-1 0 0,0-1 0 15,-3-2 0-15,-1-5 0 0,-1 0 0 0,-7-5 0 0,-1-4 0 16,-2-4 0-16,-1-8 0 0,1-2 0 0,1 0 0 15,4-9 0-15,0 1 0 0,5-1 0 0,6-4 0 0,-1 1 0 16,4 0 0-16,8 2 0 0,1-2 0 16,5 1 0-16,6 3 0 0,3-1 0 0,14-4 0 15,4 4 0-15,5 3 0 0,6 5 0 0,8 3 0 0,3 2 0 16,3 4 0-16,30-2 0 0,-29 7 0 0,-2 0 0 16,2 3 0-16,-8 2 0 0,1 0 0 0,-5 1 0 15,-15 1 0-15,-3 3 0 0,-3-2 0 0,-10 1 0 16,-6-1 0-16,0 2 0 0,-6 0 0 0,-3 0 0 15,3 0 0-15,-1 0 0 0,-3-4 0 0,-4 4 0 16,9 1 0-16,-9-1 0 0,0 0 0 0,8 0 0 16,-8 0 0-16,0 0 0 0,6-1 0 0,-6 1 0 15,0 0 0-15,0 0 0 0,0 0 0 0,0 0 0 16,-2 9 0-16,-1-4-189 0,-2 5-1145 0,-4 5-1445 16,0 2 639-16</inkml:trace>
  <inkml:trace contextRef="#ctx0" brushRef="#br0" timeOffset="7422.55">2425 7423 5611 0,'0'0'426'16,"-4"-6"-163"-16,4 0-81 0,3-2-12 0,-1 3 23 15,2-4 49-15,4-2 11 0,0 3-1 0,5-6-18 16,0 1 1-16,1 3-105 0,0-1-130 0,4 0 0 15,-4 2 0-15,4 2 0 0,1-1 0 0,-1 3 0 16,3 2 0-16,-1 3 0 0,-2 4 0 0,5 1 0 16,-3 3 0-16,2 7 0 0,1 2 0 0,-4 4 0 15,-2 1 0-15,-6 6 0 0,-2 0 0 0,-2 0 0 16,-7 7 0-16,-7 14 0 0,-3-2 0 0,0 0 0 16,-11-2 0-16,1 1 0 0,1-3 0 0,-3 0 0 15,4-12 0-15,-2 1 0 0,2-3 0 0,0-2 0 0,1-2 0 16,6-7 0-16,-2-1 0 0,8-9 0 0,-3 2 0 15,6-5 0-15,-2 1 0 0,0-1 0 16,0-1 0-16,3-3 0 0,1-1 0 0,0 0 0 0,2-20 0 16,5 2 0-16,7-9 0 0,0-4 0 0,8-10 0 15,1-5 0-15,-1 0 0 0,3-4 0 0,-1 4 0 16,3 0 0-16,1 3 0 0,-11 11 0 0,2-1 0 16,-5 3 0-16,4 0 0 0,-6 5 0 0,0 1 0 15,-4 8 0-15,-2 4 0 0,0 2 0 0,-4-2 0 16,2 7 0-16,-2-2 0 0,0 3 0 0,0 1 0 15,-1 0 0-15,2-3 0 0,-3 6 0 0,3-2 0 16,-3 2 0-16,0 0 0 0,-3 21 0 0,-2-6 0 16,-5 11 0-16,2 2 0 0,-1 1 0 0,0 6 0 15,-2 1 0-15,2 9 0 0,1 0 0 0,2-11 0 16,2 0 0-16,1 0 0 0,3-1 0 0,4-1 0 16,-4-4 0-16,4-1 0 0,1-2 0 0,0-6 0 0,-1-4 0 15,5-2 0-15,5 0 0 0,-5-6 0 0,5-1 0 16,6-8 0-16,2 0 0 0,9-5 0 0,-4-6 0 15,2 1 0-15,-6-6 0 0,0-3 0 0,4-4 0 16,-8 1 0-16,-4 0 0 0,3-5 0 0,-2-1 0 16,-5 4-498-16,-2-5-259 0,-4 0-399 0,-5 0-1253 15,-1-1 554-15</inkml:trace>
  <inkml:trace contextRef="#ctx0" brushRef="#br0" timeOffset="7688.48">2434 7004 143 0,'-10'-1'603'0,"-3"1"-40"0,6 0-45 0,1 1-28 15,6-1-22-15,-9 0-15 0,5 1-21 0,4-1-20 16,0 0-13-16,0 0-4 0,0 0-1 0,44 0-13 16,-9-1-9-16,28-1-15 0,1-1-18 0,34-4-16 0,-6 1-8 15,-24 2-27-15,21-3-14 0,-26 2-17 0,-2 0-242 16,-3-3-15-16,-20 4 0 0,-2 1 0 0,-5 1 0 15,-12-1 0-15,-6 3 0 0,-2-2 0 0,1 0 0 16,-5 2 0-16,-1-1 0 0,0 0 0 0,-6 1 0 16,8 0 0-16,-8 0 0 0,0-6 0 0,0 6 0 15,-10-6 0-15,-1 6-4 0,-3 0-1361 0,-5 1-1478 16,-8 3 653-16</inkml:trace>
  <inkml:trace contextRef="#ctx0" brushRef="#br0" timeOffset="8615.68">2407 9810 5332 0,'0'-4'643'16,"0"-3"-114"-16,3-3-75 0,-2-3-61 0,5 2-19 16,-2-2 15-16,0-3-312 0,1-2-77 0,1 1 0 15,3-1 0-15,-1 2 0 0,3-10 0 0,2 1 0 16,1 2 0-16,-3 6 0 0,3 2 0 0,1-2 0 15,-1 5 0-15,0 0 0 0,5 0 0 0,-1 0 0 0,8 2 0 16,-2 1 0-16,5 4 0 0,1 5 0 0,-1 0 0 16,3 7 0-16,-4 0 0 0,3 5 0 15,-3 3 0-15,-3 3 0 0,0 3 0 0,-3 3 0 16,-3 4 0-16,-2-1 0 0,-2 2 0 0,-5 4 0 0,-3 0 0 16,0 1 0-16,-6-2 0 0,-1 4 0 0,-1 0 0 15,-3-1 0-15,-5 0 0 0,0-2 0 0,1-3 0 16,-1 1 0-16,-2-4 0 0,5-10 0 0,-1 0 0 15,3-7 0-15,-1-1 0 0,3-2 0 0,-1-2 0 0,2 0 0 16,-2 0 0-16,2-3 0 0,1-2 0 0,0 0 0 16,0 0 0-16,5-24 0 0,5-2 0 15,2-1 0-15,2-6 0 0,10-13 0 0,-2-3 0 0,5 0 0 16,-3 3 0-16,4 0 0 0,-3-3 0 0,3 5 0 16,-3 4 0-16,-4 9 0 0,-2 3 0 0,-3 6 0 15,5 1 0-15,-11 8 0 0,-1 3 0 0,0 2 0 16,-1 2 0-16,-5 1 0 0,3 2 0 0,0 3 0 15,3 8 0-15,2 3 0 0,2 4 0 0,1 9 0 16,-1 5 0-16,0 6 0 0,0 10 0 0,-7-13 0 16,1 3 0-16,0 12 0 0,-2-2 0 0,-1 1 0 15,-1-10 0-15,0 9 0 0,0-7 0 0,-3-4 0 16,0 1 0-16,0-1 0 0,-3-3 0 0,2-3 0 16,-1-3 0-16,-1-10 0 0,0 2 0 0,2-7 0 0,1-3 0 15,-2 0 0-15,4-6 0 0,-2-1 0 0,0 0-1366 16,4-15-1478-16,1-1 654 0</inkml:trace>
  <inkml:trace contextRef="#ctx0" brushRef="#br0" timeOffset="8984.98">4007 9636 596 0,'0'0'604'16,"0"0"-41"-16,0 0-23 0,0 0-12 0,13 0-27 15,-13 0-27-15,25-5-40 0,-6-2-35 0,3 5-39 16,10-5-35-16,0-1-32 0,1 3-28 0,2-4-35 16,3 2-66-16,-5 2-88 0,2-2-94 0,-5 3-139 15,-1 0-139-15,-10 2-177 0,-6-1-429 0,-1 3-976 16,-4 3 432-16</inkml:trace>
  <inkml:trace contextRef="#ctx0" brushRef="#br0" timeOffset="9122.76">4151 9894 518 0,'-5'9'552'16,"4"-2"-22"-16,2-2-7 0,-1 2-2 0,4-3-6 16,0-1-16-16,3 2-37 0,5-3-40 0,6-4-47 0,2 0-36 15,12-2-41-15,0-2-92 0,4 1-122 0,-3-5-166 16,4-2-196-16,0 0-636 0,-1 0-991 0,-3-3 439 15</inkml:trace>
  <inkml:trace contextRef="#ctx0" brushRef="#br0" timeOffset="9642.12">4032 7496 704 0,'-5'3'678'0,"5"-3"-21"0,0 0-42 16,-9 0-23-16,9 0-20 0,0 0-37 0,0 0-43 0,0 0-50 15,0 0-46-15,0 0-39 0,22-9-35 0,1 5-41 16,5-1-82-16,7-2-101 0,-1 0-124 0,1 1-138 15,-2 1-143-15,-2 1-145 0,-10 2-547 0,2 4-1081 16,-6-1 478-16</inkml:trace>
  <inkml:trace contextRef="#ctx0" brushRef="#br0" timeOffset="9781">4118 7824 218 0,'-9'8'452'0,"4"-1"-30"0,1-2-21 0,0 0-6 16,0-1 1-16,3 0-20 0,0-3-27 0,1-1-34 15,0 0-30-15,10 3-34 0,4-6-38 0,7 1-78 16,12-10-142-16,0 4-168 0,16-10-496 0,0 0-728 16,0-3 323-16</inkml:trace>
  <inkml:trace contextRef="#ctx0" brushRef="#br0" timeOffset="10271.84">3981 5591 532 0,'0'0'574'0,"0"0"-48"15,0 0-45-15,0 0-33 0,0 0-43 0,0 0-40 16,0 0-37-16,17-12-38 0,-7 7-75 0,10-2-78 15,1 1-117-15,7-1-116 0,-6 5-126 0,5-5-446 16,-7 4-723-16,2 2 321 0</inkml:trace>
  <inkml:trace contextRef="#ctx0" brushRef="#br0" timeOffset="10424.43">4004 5904 241 0,'-4'6'495'0,"0"-1"-17"0,2 0-15 16,1 1-6-16,-2-3-1 0,3-3-10 0,5 3-36 15,0-1-37-15,3-4-38 0,11-1-33 0,0-2-38 16,11-9-62-16,-1 3-93 0,2-2-122 0,1-3-146 16,0-1-184-16,-1 0-410 0,4 1-816 0,-8 0 361 15</inkml:trace>
  <inkml:trace contextRef="#ctx0" brushRef="#br0" timeOffset="11107.45">3733 3633 87 0,'-6'-3'698'16,"2"0"-50"-16,4 3-52 0,-1-6-30 0,1 6-22 15,1-7-34-15,2 2-66 0,2 1-34 0,4-5-39 16,6 1-34-16,2-3-45 0,8-3-67 0,5 5-87 16,-1 0-91-16,-2 1-116 0,1 0-122 0,-11 5-142 15,2-3-168-15,-2 3-303 0,-5 3-870 0,-2 0 386 16</inkml:trace>
  <inkml:trace contextRef="#ctx0" brushRef="#br0" timeOffset="11256.36">3717 3846 287 0,'-5'8'441'0,"0"-2"7"0,2-3-1 16,-1 2 8-16,1 0 1 0,1-3-17 0,2 3-18 16,0-5-32-16,5 2-38 0,5-2-34 0,3 0-32 15,9-4-28-15,7-6-56 0,2 5-94 0,1 0-152 16,0-4-175-16,-1-3-248 0,-2 3-294 0,6-2-825 15,1 5 365-15</inkml:trace>
  <inkml:trace contextRef="#ctx0" brushRef="#br0" timeOffset="49975.98">5590 3123 25 0,'4'-6'525'0,"-4"2"-44"16,-3-1-31-16,2 0-31 0,-3-2-11 0,-4 5-20 16,2 1-21-16,-4 0-21 0,-3 1-23 0,-5 2-14 15,0 5-34-15,-6 5-19 0,-4 2-11 0,1 5-27 16,-1 6-11-16,-8 7-11 0,-1 3-9 0,3 4-8 15,-2 1-13-15,4 2-4 0,0 2-6 0,4-1-8 16,-1 3-4-16,5-4-8 0,3 4-5 0,4-1-3 16,2 0-9-16,2 2-2 0,5-10-13 0,3 8-6 0,4-10-13 15,1-3 0-15,5-2-12 0,0 0-1 16,7-1-9-16,-2-5-3 0,4-3-6 0,1-5 5 16,3-2-14-16,7-2-7 0,4-5 0 0,3-5-6 0,0-3-1 15,6-7-3-15,-3-1-13 0,0-6-15 16,0-3 0-16,-6-1 0 0,1-3 0 0,-6-2 0 0,-7 1 0 15,-2-4 0-15,-5 4 0 0,-2-5 0 0,-6 1 0 16,-7 1 0-16,-5 1 0 0,-2 11 0 0,-7-11 0 16,-6 7 0-16,-6 3 0 0,-2 5 0 0,-3 2 0 15,-1 4 0-15,-4 3 0 0,8 2 0 0,1 1 0 16,5 4 0-16,4 1 0 0,3 0-187 0,3 4-59 16,4-3-72-16,4 2-66 0,3 7-59 0,4-2-86 15,3-5-485-15,4 1-1099 0,5-6 486 0</inkml:trace>
  <inkml:trace contextRef="#ctx1" brushRef="#br0">4316 4390 0</inkml:trace>
  <inkml:trace contextRef="#ctx0" brushRef="#br0" timeOffset="58279.49">5803 5192 23 0,'-1'-10'535'16,"1"0"-15"-16,0 0-19 0,-1 5-20 0,1 0-16 0,1-2-23 15,-1 3-19-15,0 4-25 0,-1-5-30 0,1 5-30 16,0-6-34-16,0 6-29 0,0-4-30 0,0 4-27 15,0 0-21-15,0 0-14 0,0 24-9 0,1-7 18 16,-2 8-26-16,-3 2-10 0,4 4 0 0,-3 4-10 16,2-3-3-16,-1 3-9 0,0 1 2 0,1 10-18 15,1-13 5-15,-4 1-10 0,4 0-5 0,-3-4-5 16,1 1-10-16,1-1-8 0,-2-3-3 0,2-2-35 16,-3 1-47-16,2-6 0 0,0-1 0 0,1 0 0 0,-2-2 0 15,0-2 0-15,-3 1 0 0,2-6 0 0,1 1 0 16,-1-2 0-16,3-4 0 0,0 2 0 0,-1-2 0 15,0 0-240-15,0-1-85 0,0-1-64 0,-2-1-75 16,4-2-100-16,-10 3-472 0,10-3-1120 0,-12-3 496 16</inkml:trace>
  <inkml:trace contextRef="#ctx0" brushRef="#br0" timeOffset="58539.79">5563 5857 256 0,'0'0'345'0,"-7"0"2"15,7 0-3-15,0 0-12 0,-8 0 4 0,8 0-2 16,-4 2 0-16,4-2-3 0,0 0-5 0,0 0-15 15,0 0-8-15,0 0-24 0,0 0-18 0,0 0-16 16,-3 3-24-16,3-3-11 0,0 0-15 0,0 0-6 16,13 2 5-16,0-2-7 0,5 2-7 0,2-2-1 15,1 1-1-15,7 2-13 0,1-2-14 0,-7-1-15 0,-4 0-3 16,-1 0-22-16,0 0-8 0,0 0-5 0,-3 0-13 16,-1 0-14-16,2 3-1 0,-2-3-2 0,-4 0-16 15,4 1-3-15,-7-1-5 0,1 0-6 0,-1-1-6 16,-6 1-11-16,10 0-27 0,-10 0-22 0,9 0-30 15,-5-3-37-15,1 1-52 0,-1-3-54 0,1 0-61 16,-1-4-48-16,0 1-54 0,-2-2-57 0,1-2-71 16,-5 1-418-16,4-6-987 0,-4 0 437 0</inkml:trace>
  <inkml:trace contextRef="#ctx0" brushRef="#br0" timeOffset="58772.83">5930 5124 90 0,'-1'-8'485'0,"-1"1"-21"0,1 2-14 0,-1 0-16 15,0 1-15-15,0 1-18 0,-1-1-32 0,3 4-31 0,-2-3-27 16,2 3-27-16,0 0-24 0,-14 7-17 0,6 1-15 16,1 1-16-16,0 6-18 0,-6 2-21 0,3 4-13 15,-7 2-15-15,4 0-11 0,-1 1-18 0,0 3-9 16,0-3-9-16,0 2-9 0,1 0-20 0,1 0-67 15,1-4-97-15,1-3-138 0,-4 3-145 0,4-5-551 16,-4-8-1005-16,4-1 445 0</inkml:trace>
  <inkml:trace contextRef="#ctx1" brushRef="#br0" timeOffset="58359.51">0 14908 0</inkml:trace>
  <inkml:trace contextRef="#ctx1" brushRef="#br0" timeOffset="58854.23">7590 8310 0</inkml:trace>
  <inkml:trace contextRef="#ctx0" brushRef="#br0" timeOffset="114884.93">5425 7467 3868 0,'0'0'369'0,"-7"-4"-87"15,4 2-66-15,-1-3 0 0,4 5 5 16,-5-4 2-16,5 1-5 0,0 3-16 0,0-7-22 16,0 2-12-16,4 0-9 0,0 1-15 0,3-4-13 15,5 0-10-15,2-1-10 0,4-1-14 0,6-1-9 0,2 0 11 16,2 0-29-16,1 3-6 0,3-4-11 0,-4 4-2 16,3-1-10-16,-4 2-27 0,1 2-43 0,-8 0-39 15,-1 1-52-15,-7 1-58 0,0 0-66 0,-4 3-49 16,0-1-38-16,-7 0-50 0,-1 1-43 0,0 0-41 15,0 0-348-15,0 0-879 0,-28 0 389 0</inkml:trace>
  <inkml:trace contextRef="#ctx0" brushRef="#br0" timeOffset="115307.66">5640 7304 907 0,'-18'1'106'0,"4"-2"49"15,0 1 40-15,1-1 27 0,4 0 29 0,-2-1 30 16,3 1 27-16,1-2 22 0,0 3 13 0,2-1 2 0,0 0 0 16,5 1-8-16,-9 0-17 0,9 0-19 0,-5-2-33 15,5 2-20-15,0 0-29 0,-9 2-18 0,6 0-27 16,-2 4-10-16,0 3-7 0,-5 4-7 0,0 2-7 15,-2 2 3-15,-2 4-17 0,1 2-10 0,3 0-5 16,-3 0-10-16,3 1-8 0,1-2-5 16,-1 1-3-16,2 2-4 0,0 0-1 0,3-7-4 0,0 1-11 15,1-1-7-15,1-2-2 0,0-3-6 0,0-2 3 16,2-3-11-16,-1 1-3 0,2-4-4 0,-2 2-2 16,1-3 6-16,1-1-6 0,0 4 7 0,0-7-34 15,1 4-9-15,-1-4 0 0,0 3 0 0,0-3 0 16,0 0 0-16,9 0 0 0,-1 0 0 0,3-2 0 0,2 2 0 15,9-2 0-15,-3-1 0 0,3 3 0 0,5 0 0 16,-1 0 0-16,4 0 0 0,-2 4 0 16,1-1 0-16,-2 5 0 0,4-3 0 0,-4 4 0 0,-3 3 0 15,0 0 0-15,-7-2 0 0,-2 2 0 0,-1 0 0 16,-5 2 0-16,0 1 0 0,-3-3 0 0,-3 5 0 16,-3 3 0-16,-4-1 0 0,-5 5 0 0,-4 0 0 15,-3-1 0-15,-3-1 0 0,-2 0 0 0,0 0 0 16,-4-1 0-16,1-2 0 0,-3-1 0 0,0-2 0 0,3-1 0 15,0-3 0-15,5-2 0 0,2-2 0 16,0-2 0-16,6 1 0 0,5-5 0 0,-1-2 0 16,1 0 0-16,6 0-409 0,-8-5-143 0,9-1-114 15,8-5-428-15,3-3-1186 0,7-7 525 0</inkml:trace>
  <inkml:trace contextRef="#ctx0" brushRef="#br0" timeOffset="115493.16">6146 7616 459 0,'10'-9'553'16,"-4"1"-20"-16,-2 3-15 0,0-2-16 0,1 3-7 16,-1 0-15-16,-1 0-20 0,-1 2-29 0,-2 2-41 15,4-3-36-15,-4 3-39 0,3-5-28 0,-3 5-33 16,0 0-25-16,2-2-29 0,-2 2-55 0,0 0-74 16,4-3-74-16,-4 3-64 0,0 0-76 0,0 0-89 15,0 0-74-15,0 10-90 0,0-10-122 0,1 7-318 16,3-6-905-16,-4-1 401 0</inkml:trace>
  <inkml:trace contextRef="#ctx0" brushRef="#br0" timeOffset="116085.65">6616 7313 309 0,'9'-8'499'0,"-2"2"-21"0,-1 2-22 15,0-1-11-15,1 1-16 0,0-3-27 0,6 3-24 16,-4 1-32-16,10-4-34 0,-1 3-27 0,8-1-28 15,3-2-24-15,0-1-22 0,3 5-23 0,0-2-18 16,0-1-16-16,-1 0-15 0,-3 3-13 0,-6-1-13 16,-2 0-19-16,-4 1-23 0,-5 0-34 0,-2 2-39 15,-3 1-45-15,1-1-45 0,-3 1-54 0,-4 0-64 16,1-3-32-16,-1 3-21 0,0 0-17 0,-21 1-12 16,7 0-15-16,1-1-10 0,-4 1 0 0,0 0 11 0,-3 3 28 15,-1-1 42-15,2-2 60 0,-4 5 57 16,3-4 46-16,0 0 45 0,3-2 40 0,-3 0 35 15,6 0 28-15,0 1 34 0,3-1 20 0,-2 2 23 0,-1-2 25 16,5 0 22-16,-1 0 16 0,1 0 8 16,1 3 1-16,0-2 0 0,2-1-12 0,6 0-9 15,-10 3-17-15,3 1-8 0,2 0-9 0,0 1-5 0,-5 1 2 16,2 2-9-16,-1 4-8 0,-2 0-2 0,2 5-7 16,0-3-8-16,-1 1-9 0,2 0-11 0,0 2-5 15,3 0-8-15,-1 2-9 0,0-3-4 0,4-3-9 16,0-1-7-16,2 0-4 0,-2-3 6 0,2 3-7 15,3-3-4-15,-2 1 6 0,3-2 2 0,0-1 7 16,2-1 6-16,1-1 14 0,3 1-3 0,3-3 14 0,1 0-2 16,4-2 1-16,2 2-8 0,3-3-24 15,4 0-74-15,4 0 0 0,-5-3 0 0,3 2 0 16,-1 1 0-16,-7-3 0 0,6 3 0 0,1 0 0 0,-6 3 0 16,-3-3 0-16,1 2 0 0,-4 4 0 15,3-2 0-15,-7-2 0 0,-2 5 0 0,1 1 0 0,-3 1 0 16,-2 3 0-16,-2 5 0 0,-2 0 0 15,-6 7 0-15,-5 2 0 0,-5 2 0 0,-2-2 0 0,-5 0 0 16,-2 1 0-16,-3 0 0 0,-1-1 0 0,0 1 0 16,3-1 0-16,-3-1 0 0,4-3 0 0,0-1 0 15,-1-5 0-15,9-2 0 0,-2-4 0 0,6-3 0 16,-2-2 0-16,0-2 0 0,3-4-9 0,-3-4-630 16,-3-3-619-16,5-3-1361 0,2-8 602 0</inkml:trace>
  <inkml:trace contextRef="#ctx0" brushRef="#br0" timeOffset="116769.59">8033 7918 238 0,'-2'-27'733'0,"-2"1"-33"16,0 0-10-16,3 6 4 0,-3 2 7 0,0 0 20 15,0 1-10-15,0 5-18 0,3 0-36 0,0 2-28 16,-2 1-32-16,3 4-170 0,-1-3-427 0,-3 4 0 15,3 0 0-15,1-2 0 0,0 6 0 0,-3-3 0 0,3 3 0 16,0 0 0-16,0 0 0 0,0 0 0 16,0 0 0-16,3 15 0 0,-3 4 0 0,1 7 0 0,-1 0 0 15,4 5 0-15,0-1 0 0,-3 2 0 0,0-2 0 16,3-1 0-16,0 0 0 0,0-3 0 0,4-2 0 16,-2-6 0-16,2 0 0 0,-2-3 0 0,-1-5 0 15,2 0 0-15,0-1 0 0,2-3 0 0,4-1 0 16,5-4 0-16,11-6 0 0,6-2 0 0,16-14 0 0,4-4 0 15,1-5 0-15,23-15 0 0,-28 11 0 0,2-4 0 16,-1-1 0-16,22-12 0 0,-29 12 0 16,3 4 0-16,0-3 0 0,-1-1 0 0,-9 5 0 0,2 4 0 15,-12 8 0-15,-2 2 0 0,-2 3 0 0,-6 5 0 16,-3-2 0-16,0 6 0 0,-6-1 0 0,0 3 0 16,-1 1 0-16,2 1 0 0,-6 1 0 0,1-1 0 15,0 2 0-15,-1 1 0 0,0-1 0 0,-4 2 0 16,9-5 0-16,-8 3 0 0,-1 2 0 0,4-2 0 15,-4 2 0-15,0 0 0 0,0 0 0 0,-9-4-1366 16,-1 3-1478-16,-3-2 654 0</inkml:trace>
  <inkml:trace contextRef="#ctx0" brushRef="#br0" timeOffset="117544.46">6938 3645 311 0,'0'-7'534'0,"4"0"11"0,-3 1 13 0,2 2 3 15,-3-2-10-15,1 1-13 0,-1 1-24 0,3 3-23 16,-3 1-30-16,1-5-30 0,-1 5-38 0,0 0-39 16,0-4-30-16,0 4-35 0,0 0-27 0,0 0-27 15,0 0-24-15,0 0-14 0,0 0-8 0,9 13-15 16,-4-4-106-16,4 0-68 0,1 6 0 0,0 0 0 15,3 2 0-15,-1 4 0 0,5 1 0 0,0 0 0 16,2-2 0-16,2-4 0 0,-1 2 0 0,7-4 0 0,1-1 0 16,-2-5 0-16,6-2 0 0,3-3 0 15,1-3 0-15,19-8 0 0,4-4 0 0,1-5 0 0,4-2 0 16,-4-3 0-16,24-10 0 0,-29 8 0 0,-1 0 0 16,-8-3 0-16,0 5 0 0,-16 1 0 15,1-4 0-15,-3 3 0 0,-5-3 0 0,3 1 0 16,-7 2 0-16,-1 2 0 0,-5 4 0 0,-2 0 0 15,1 2 0-15,-5 5 0 0,-2 2 0 0,1 1 0 0,-1-1 0 16,-3 6 0-16,1-2 0 0,-3 3 0 0,9 6-325 16,-4 4-390-16,-1 0-478 0,-3 7-1290 0,0 7 571 15</inkml:trace>
  <inkml:trace contextRef="#ctx0" brushRef="#br0" timeOffset="118134.63">7978 5150 538 0,'-4'-16'577'0,"-1"0"-3"0,2 5 3 0,0-1 17 0,-1 5-2 16,4 1-24-16,-2-1-24 0,0 3-41 0,1-1-40 16,1 2-44-16,0 3-43 0,0-5-38 0,0 5-37 15,-3-4-35-15,3 4-30 0,0 0-25 0,0 0-21 16,6 15-18-16,-3 1-20 0,3-1-152 0,1 5 0 16,3 2 0-16,2 6 0 0,2-4 0 0,0-2 0 15,3 2 0-15,-2-2 0 0,4-3 0 0,1 2 0 16,-3-10 0-16,6 3 0 0,4-1 0 0,2-5 0 15,3-2 0-15,7-4 0 0,-1-6 0 0,17-2 0 16,-3-8 0-16,6-4 0 0,-1-1 0 0,1-2 0 16,-3-4 0-16,-1-1 0 0,-5-1 0 0,-1-2 0 0,-2 0 0 15,-13 7 0-15,-4 1 0 0,-2-1 0 16,0 2 0-16,-8 2 0 0,-2 5 0 0,-3 1 0 16,-4 5 0-16,-2 1 0 0,-2 0 0 0,-1 3 0 0,-1-1 0 15,0-1 0-15,0 1 0 0,-1 3 0 0,-3 1 0 16,6-3 0-16,-6 3 0 0,0 0 0 0,2 12 0 15,-4-2-1366-15,-1 7-1478 0,-3 4 654 0</inkml:trace>
  <inkml:trace contextRef="#ctx0" brushRef="#br0" timeOffset="120951.93">5640 9665 237 0,'0'0'406'15,"-4"2"-2"-15,4-2 2 0,0 0-5 0,-4 3-7 16,4-3-6-16,0 0-10 0,0 3-13 0,0-3-14 16,0 0-19-16,0 0-21 0,18-5-29 0,-9 2-21 15,4-3-25-15,1 1-24 0,8 0-18 0,4-3-21 16,1 1-14-16,0-2-16 0,2 3-14 0,-2-2-15 15,5 2-2-15,-6 1-21 0,-3-1-10 0,-3 2-6 16,1-1-25-16,-5 2-40 0,-2 2-27 0,-3-2-65 16,-5 1-53-16,3 2-55 0,-3-2-42 0,-2 1-30 15,-4 1-39-15,0 0-22 0,0 0-16 0,0 0-13 16,-25 1-12-16,8 1-9 0,-5-2-249 0,-7 5-672 16,-1-4 298-16</inkml:trace>
  <inkml:trace contextRef="#ctx0" brushRef="#br0" timeOffset="121397">5781 9590 1499 0,'-30'3'-22'0,"10"-2"39"0,-2-1 37 0,2-1 33 16,3 1 28-16,2 0 26 0,2-3 33 15,1 1 40-15,2 0 37 0,1 1 37 0,4 1 17 0,-4-2 12 16,4 0 1-16,1-1-10 0,4 3-10 0,-9 0-12 16,9 0-18-16,0 0-25 0,-6-2-23 0,6 2-21 15,0 0-8-15,0 0-37 0,-10 6-14 0,6-2-12 16,-3 4-11-16,1 5-8 0,-3 2-13 0,-1 2-7 16,3 0-6-16,-4 8-6 0,-2-2 0 0,7-4 0 15,-3 3 2-15,0 5-1 0,2-3 7 0,4-5 0 16,0-1 2-16,-1 0 6 0,1 0 4 0,2-1 0 15,0 1-4-15,1-3-2 0,0-5-3 0,-1 2-2 0,1-2-5 16,0-2-6-16,0 1-17 0,0-5-58 0,0 1 0 16,1 0 0-16,-1-2 0 0,1 1 0 0,0-1 0 15,-1-3 0-15,2 5 0 0,-2-5 0 0,0 0 0 16,2 3 0-16,-2-3 0 0,6 2 0 0,-1-2 0 16,7-1 0-16,1 1 0 0,6 0 0 0,2-1 0 15,10 2 0-15,-1 0 0 0,2 3 0 16,5-1 0-16,-1 2 0 0,-2-1 0 0,2 4 0 0,0 1 0 15,-3 0 0-15,3 3 0 0,-5 1 0 0,-3-1 0 16,-1-2 0-16,-10 2 0 0,-1-3 0 0,-3 2 0 16,-4-1 0-16,-3 1 0 0,-1 1 0 0,-5 0 0 0,-5 4 0 15,-4 0 0-15,-8 6 0 0,-4-3 0 0,-4 0 0 16,-1-2 0-16,-3-2 0 0,0-1 0 16,0 1 0-16,-2-3 0 0,3-1 0 0,3 0 0 0,5-6 0 15,2 1 0-15,5 0 0 0,1-2 0 0,5-2 0 16,1-1 0-16,1 1 0 0,5-2 0 0,-8-5-230 15,12-2-231-15,4 0-58 0,6-3-57 0,14-6-492 16,4-3-1156-16,15-4 511 0</inkml:trace>
  <inkml:trace contextRef="#ctx0" brushRef="#br0" timeOffset="121827.33">6519 9784 507 0,'5'-8'555'0,"-1"3"6"16,-1 0-5-16,0-1-4 0,0 0-16 0,-3 2-16 16,0-2-29-16,0 2-28 0,0 4-34 0,-3-5-36 15,1 2-34-15,2 3-30 0,-9-1-31 0,9 1-22 16,-18 4-25-16,9 1-17 0,-5 5-15 0,-3 0-21 16,7 2-13-16,-10 7-13 0,3 3-65 0,0-2-107 15,2 4 0-15,4 2 0 0,0 1 0 0,3 2 0 16,1 0 0-16,2 0 0 0,4-3 0 0,-1 1 0 15,5 2 0-15,0 0 0 0,2-2 0 0,2-3 0 0,5-1 0 16,1 0 0-16,-1-6 0 0,1-3 0 16,10 3 0-16,-5-7 0 0,5 4 0 0,-4-8 0 0,4-1 0 15,8-4 0-15,-2-3 0 0,2-4 0 0,-1-3 0 16,5-3 0-16,-3-4 0 0,0-2 0 0,-1-2 0 16,-5-2 0-16,0-2 0 0,-4-4 0 0,-2-3 0 15,-7-1 0-15,2-13 0 0,-2 1 0 0,-12 9 0 16,-1 1 0-16,-5-1 0 0,-2 2 0 0,-5 1 0 15,-5 3 0-15,0 1 0 0,-4 2 0 0,-3 4 0 16,-3 3 0-16,-1 3 0 0,1 1 0 0,0 7 0 16,-1-1 0-16,8 7 0 0,-2 1 0 0,3 2 0 15,2 3 0-15,-1 3 0 0,4 4 0 0,3 2 0 0,2 2-88 16,5 3-652-16,4 0-488 0,6 6-1329 0,3-4 588 16</inkml:trace>
  <inkml:trace contextRef="#ctx0" brushRef="#br0" timeOffset="122310.92">7757 10101 303 0,'7'-15'564'16,"-1"3"-3"-16,-1 4 5 0,-1 2-12 0,-3 2-13 0,3-3-20 15,0 3-36-15,-3-1-41 0,0 4-36 16,2-3-37-16,-3 4-44 0,0 0-33 0,0 0-22 16,0 0-5-16,5 15-15 0,-2 1-11 0,-2 4-13 0,0-2-13 15,3 9-13-15,3 1-10 0,-1-1-10 0,-1 1-9 16,0-1-145-16,4 0-28 0,2-2 0 0,-2-2 0 15,0-5 0-15,1-3 0 0,1 1 0 0,-1-4 0 16,-2 0 0-16,6-3 0 0,-5-2 0 0,3-1 0 16,5-3 0-16,4 1 0 0,8-7 0 0,-1-2 0 15,7-5 0-15,0-5 0 0,18-9 0 0,-1-2 0 16,-2-7 0-16,2-1 0 0,16-22 0 0,-18 22 0 0,-5-5 0 16,2 1 0-16,-2-3 0 0,1 0 0 0,-3 5 0 15,-2 4 0-15,-10 7 0 0,-4 3 0 16,1 0 0-16,-1 4 0 0,-2-2 0 0,-5 8 0 15,-4 0 0-15,-2 1 0 0,0 1 0 0,-4 0 0 0,-1 4 0 16,3-3 0-16,-5 6 0 0,5-2 0 0,-3 0 0 16,-3 1 0-16,4 1 0 0,-3 3 0 0,0-2 0 15,-1 2 0-15,-6 0 0 0,12 2-1366 0,-9 1-1478 16,-2 1 654-16</inkml:trace>
  <inkml:trace contextRef="#ctx1" brushRef="#br0" timeOffset="67584.43">3572 17289 0</inkml:trace>
  <inkml:trace contextRef="#ctx0" brushRef="#br1" timeOffset="127712.26">10152 282 332 0,'0'0'546'0,"0"0"-15"0,0 0-12 16,0 0-18-16,-3-22-19 0,3 22-26 0,0 0-28 15,0 0-28-15,0 0-27 0,0 0-26 0,0 0-25 0,0 0-24 16,0 0-27-16,0 0-11 0,0 0-25 0,0 0-26 16,0 0-19-16,0 0-15 0,0 0-20 15,0 0-21-15,0 0-3 0,0 0-2 0,0 0 0 16,0 0-10-16,0 0 0 0,0 0-4 0,0 0-4 16,4 53-8-16,-4-35-32 0,-1-1-71 0,1 2 0 15,1-1 0-15,-2 7 0 0,-2-5 0 0,3 5 0 16,-1 0 0-16,1 1 0 0,0-1 0 0,-2 1 0 15,0 0 0-15,1 0 0 0,1 0 0 0,-3 1 0 0,2 1 0 16,2-2 0-16,-2 2 0 0,1-3 0 0,-2 0 0 16,2 2 0-16,-2-2 0 0,2 6 0 0,0-3 0 15,0 0 0-15,-2-1 0 0,2 6 0 16,0-4 0-16,-3-2 0 0,3 3 0 0,0-2 0 16,-3 1 0-16,3 0 0 0,-1 1 0 0,-2-1 0 0,1 2 0 15,2-2 0-15,-1 0 0 0,1 4 0 0,0-1 0 16,0-3 0-16,0 4 0 0,-3-1 0 0,6 4 0 15,-7-1 0-15,4-1 0 0,0 16 0 16,-2-4 0-16,0-12 0 0,1 2 0 0,1 10 0 0,0-11 0 16,0 1 0-16,0 11 0 0,0 0 0 0,0-11 0 15,0-1 0-15,1 13 0 0,1 2 0 0,0-2 0 16,-1-1 0-16,-1-1 0 0,3 0 0 16,0 0 0-16,0 1 0 0,-3-12 0 0,0 18 0 0,1-8 0 15,2 2 0-15,-3-13 0 0,0 2 0 0,0 10 0 16,0 2 0-16,1-2 0 0,-1-12 0 0,2 13 0 15,0 4 0-15,-4-16 0 0,4-1 0 0,-2 16 0 16,2-14 0-16,0 14 0 0,-2-4 0 0,1 0 0 16,2 0 0-16,-3 0 0 0,0-11 0 0,0 0 0 15,0 14 0-15,0-15 0 0,0 12 0 0,-3 1 0 16,2-11 0-16,2 11 0 0,-2-2 0 0,1 4 0 16,-4-4 0-16,4 2 0 0,0-10 0 0,0 13 0 15,0-4 0-15,-2 5 0 0,0-5 0 0,1 0 0 16,1-1 0-16,0-8 0 0,1 0 0 0,-1 10 0 15,0-1 0-15,2-9 0 0,0 14 0 0,0-4 0 16,-2 2 0-16,2-3 0 0,-1 2 0 0,2-2 0 16,-3 1 0-16,3 4 0 0,-1-3 0 0,-1 1 0 15,-1-1 0-15,3-2 0 0,-2 0 0 0,3 1 0 16,-4 0 0-16,1 1 0 0,-1-2 0 0,0 1 0 16,1 1 0-16,-2 1 0 0,2 1 0 0,2-1 0 15,-3 2 0-15,1-1 0 0,2-1 0 0,-3 2 0 16,4-2 0-16,-3-2 0 0,3 2 0 0,0-1 0 15,-4-1 0-15,1-2 0 0,-1 3 0 0,0 1 0 16,3-1 0-16,-6 0 0 0,3 3 0 0,-1 0 0 0,1 7 0 16,0-6 0-16,-3 0 0 0,2-1 0 15,-2 4 0-15,1-4 0 0,-1 3 0 0,3-4 0 0,-8 2 0 16,8 0 0-16,0 2 0 0,-1-1 0 0,1 5 0 16,-6-2 0-16,7-1 0 0,-1 1 0 0,0 0 0 15,0-2 0-15,-1 3 0 0,-2-4 0 0,6 0 0 16,-7-2 0-16,4 0 0 0,0 1 0 0,0 1 0 15,-2 2 0-15,-1-3 0 0,3 3 0 0,0-4 0 16,0 2 0-16,0-1 0 0,-3 2 0 0,2-2 0 16,-1-1 0-16,0 3 0 0,2-6 0 0,0 4 0 15,-4-2 0-15,3 1 0 0,-2 0 0 16,2 4 0-16,2-1 0 0,-5-1 0 0,2 3 0 0,2-2 0 16,-1 1 0-16,-3 0 0 0,4-2 0 15,-4 1 0-15,2-2 0 0,-1 0 0 0,-1-1 0 0,0 0 0 16,3 4 0-16,0-3 0 0,0 4 0 0,-4-4 0 15,2-1 0-15,2 2 0 0,-1 0 0 0,2 0 0 16,0 3 0-16,2-5 0 0,-4-1 0 0,2 1 0 16,3 0 0-16,-3-1 0 0,1-1 0 0,1 4 0 15,1-2 0-15,0 0 0 0,-2 2 0 0,-1-4 0 0,1 2 0 16,1 2 0-16,2-2 0 0,-6 0 0 16,2 0 0-16,-1-3 0 0,-3 0 0 0,5 2 0 15,-3-6 0-15,1 5 0 0,-4 1 0 0,3 1 0 0,1-2 0 16,-2-1 0-16,2 1 0 0,-1 1 0 0,-2-1 0 15,-1 0 0-15,5-1 0 0,-3 2 0 16,0-1 0-16,2 0 0 0,-1 0 0 0,2-2 0 16,-3 0 0-16,3 1 0 0,-1-2 0 0,0 6 0 0,1-2 0 15,0 1 0-15,1 1 0 0,-2-3 0 16,-1 2 0-16,2 2 0 0,-1-4 0 0,1 2 0 16,0 0 0-16,-1-2 0 0,-2 1 0 0,3-3 0 0,2 4 0 15,-1-3 0-15,-1 1 0 0,0 2 0 0,4-2 0 16,-2 2 0-16,-2-3 0 0,4 4 0 0,2-1 0 15,-3-2 0-15,1 0 0 0,-3 2 0 0,0-1 0 16,1-2 0-16,0 1 0 0,1-2 0 0,-2 0 0 16,2-1 0-16,0 5 0 0,0-1 0 0,-1-1 0 15,2 2 0-15,0-3 0 0,-1 0 0 0,3 5 0 16,-2-5 0-16,2 1 0 0,3-3 0 0,-5 3 0 16,1 0 0-16,3-2 0 0,-1 1 0 0,0-3 0 15,-2 0 0-15,4 4 0 0,-4 1 0 0,4-3 0 16,-4 3 0-16,3 1 0 0,-3-3 0 0,5 3 0 0,-1-1 0 15,-1 0 0-15,1 0 0 0,-2 1 0 0,-2 0 0 16,5-3 0-16,-2 1 0 0,-1-1 0 16,3 1 0-16,-2 4 0 0,2-4 0 0,-2 1 0 0,-2-2 0 15,0 1 0-15,4 1 0 0,-2 0 0 0,0-2 0 16,-3 0 0-16,1 2 0 0,-1-2 0 16,3-1 0-16,-4-11 0 0,1 9 0 0,-1-10 0 15,2 16 0-15,-2-2 0 0,0 0 0 0,0-11 0 0,1 9 0 16,-2 1 0-16,-1-1 0 0,3 1 0 0,-2-2 0 15,-2-9 0-15,1 9 0 0,0-9 0 0,2-1 0 16,-3 8 0-16,0-6 0 0,3 7 0 0,-3-13 0 16,2 2 0-16,1-1 0 0,-3 4 0 0,4-3 0 15,-2 12 0-15,0-10 0 0,1 1 0 0,-1-3 0 16,1 11 0-16,-2-12 0 0,2 0 0 0,-1 3 0 0,2-1 0 16,-3-2 0-16,0 1 0 0,0 0 0 15,1 0 0-15,-2-5 0 0,0 3 0 0,1-2 0 16,0-1 0-16,-1-4 0 0,-1 1 0 0,2-1 0 15,-1-5 0-15,0 1 0 0,-1-2 0 0,0 1 0 16,0-2 0-16,0-2 0 0,2 2 0 0,-2-1 0 16,1 0 0-16,0-1 0 0,-1-3 0 0,0-3 0 15,0 2 0-15,0 3 0 0,0-6 0 0,0 1 0 16,0-3 0-16,0 1 0 0,0 1 0 0,-1-2 0 16,1 0 0-16,-1-1 0 0,1 1 0 0,-2 0 0 15,2-4 0-15,0 5 0 0,0-4 0 0,-1 1 0 0,0 0 0 16,-1-1 0-16,1 4 0 0,0-4 0 0,1 1 0 15,-1 2 0-15,1-3 0 0,0 0 0 0,-2 2 0 16,1 0 0-16,0-1 0 0,-1 0 0 0,1-1 0 16,0 3 0-16,0-1 0 0,-1 2 0 0,0-2 0 15,0 1 0-15,1 3 0 0,-1-3 0 0,0 0 0 16,0 1 0-16,-1 3 0 0,3-2 0 0,-2 0 0 16,2 0 0-16,-2 3 0 0,0-4 0 0,2 2 0 15,-1-1 0-15,2 1 0 0,-2-5 0 0,1 7 0 16,-2-8 0-16,2 4 0 0,2-2 0 0,-2-2 0 0,0 0 0 15,0-1 0-15,0-3 0 0,0 6 0 0,0-2 0 16,0-4 0-16,0 2 0 0,0-2 0 16,0 0 0-16,0 0 0 0,0 0 0 0,0 0 0 0,0 0 0 15,0 0 0-15,0 0 0 0,0 0 0 0,0 0 0 16,-2-15 0-16,-4-10 0 0,-5-4 0 0,0-2-1366 16,-8-12-1478-16,0 0 654 0</inkml:trace>
  <inkml:trace contextRef="#ctx0" brushRef="#br2" timeOffset="141374.43">12347 716 368 0,'0'0'578'0,"0"0"6"0,0 0 1 0,-14-18-14 16,14 18-26-16,0 0-26 0,-17-10-31 16,17 10-36-16,-19-10-32 0,19 10-34 0,-24-5-29 15,24 5-27-15,0 0-25 0,-34-4-29 0,34 4-26 0,-20-3-25 16,20 3-20-16,0 0-24 0,0 0-18 0,-35 1-17 15,35-1-14-15,0 0-14 0,-21 9-111 0,21-9-7 16,-19 10 0-16,19-10 0 0,-19 16 0 0,6-5 0 16,4 1 0-16,0 2 0 0,-1-1 0 0,6 4 0 15,-4 2 0-15,3-1 0 0,-2 2 0 0,4-2 0 16,-1 9 0-16,0-2 0 0,6 2 0 0,0-2 0 16,3 1 0-16,4 1 0 0,-5-1 0 0,8 1 0 15,-2-2 0-15,4-2 0 0,-4 1 0 0,-2-6 0 16,2 0 0-16,-5-2 0 0,4 0 0 0,-1-1 0 15,-6-3 0-15,2 0 0 0,0-3 0 0,-4 1 0 16,0-2 0-16,-1 1 0 0,-2 0 0 0,-1-1 0 16,-2 2 0-16,-3-1 0 0,-4-1 0 0,-6 2 0 15,1-3 0-15,0-4 0 0,-1 5 0 0,-1-5 0 16,0-3 0-16,1 2 0 0,0-3 0 0,0-2 0 0,3-2 0 16,0-2 0-16,1-4 0 0,-1 2 0 15,6-3 0-15,0 3 0 0,4 1 0 16,3-2-366-16,3 2-157 0,0-3-74 0,5 1-521 15,0 1-1211-15,10-5 536 0</inkml:trace>
  <inkml:trace contextRef="#ctx0" brushRef="#br2" timeOffset="141757.46">12430 855 408 0,'13'-21'453'0,"-13"21"6"0,9-13 17 0,-9 13 6 16,6-12-4-16,-6 12-10 0,0 0-15 0,12-16-8 0,-12 16-17 16,0 0-5-16,0 0-18 0,9-10-20 0,-9 10-19 15,0 0-26-15,0 0-23 0,0 0-29 0,0 0-22 16,0 0-27-16,0 0-25 0,0 0-22 0,0 0-24 16,0 0-130-16,0 0-38 0,0 0 0 0,0 0 0 15,-1 31 0-15,-1-17 0 0,2 3 0 16,-5 9 0-16,4-5 0 0,-3 5 0 0,0 0 0 15,2 3 0-15,-3 1 0 0,1 1 0 0,0 2 0 16,1-3 0-16,1-1 0 0,0 1 0 0,1-6 0 0,2 7 0 16,1-7 0-16,-1 3 0 0,0-8 0 0,3 1 0 15,1-3 0-15,0-1 0 0,3 6 0 0,-2-7 0 16,0-1 0-16,4 1 0 0,-4-6 0 0,0 1 0 16,3 0 0-16,-1-1 0 0,4-3 0 0,-1-4 0 15,3 0 0-15,4-6 0 0,1 0 0 0,1-1 0 16,5-8 0-16,-2-4 0 0,-1-3-539 0,-4 1-223 15,-2-2-387-15,-6-4-1244 0,-2 1 551 0</inkml:trace>
  <inkml:trace contextRef="#ctx0" brushRef="#br2" timeOffset="141935.99">12434 1102 272 0,'-13'-1'386'0,"3"0"12"0,4-1 30 0,-3 1 22 15,1 1 19-15,8 0 11 0,-9-4-6 0,8 3-22 16,1 1-32-16,-3-7-44 0,3 7-43 0,9-9-27 15,2 2-36-15,0 0-28 0,6-3-27 0,2 3-22 16,6-4-31-16,2 2-44 0,-9 0-70 0,5 3-71 16,-4 2-93-16,-1-4-74 0,5 4-83 0,-6 3-68 15,3-1-75-15,-2 2-92 0,-5 0-264 0,5 3-834 16,-7-1 369-16</inkml:trace>
  <inkml:trace contextRef="#ctx0" brushRef="#br2" timeOffset="142322.95">12792 1148 112 0,'0'3'321'0,"0"3"17"0,0-3 28 16,0-3 41-16,-4 5 5 0,4-5 12 0,3 5 7 16,-3-5-1-16,0 4 3 0,0-4-2 0,0 0-1 15,0 0-14-15,7 1-18 0,2-1-6 0,1-3-18 16,3-2-23-16,5 1-25 0,1-2-24 0,-2-2-25 16,2 3-21-16,-2-1-19 0,-1-1-24 15,-1 2-99-15,1-4-114 0,-2-2 0 0,-1 2 0 0,-3 2 0 16,-1-3 0-16,0 1 0 0,-4-1 0 0,0 0 0 15,3 0 0-15,-6-3 0 0,0 0 0 0,-4 4 0 16,1-3 0-16,-4 2 0 0,4 2 0 0,-2 1 0 16,-2 2 0-16,1 1 0 0,-1-1 0 0,-3 2 0 15,1 2 0-15,-2 1 0 0,-4 1 0 0,-5 4 0 16,0 5 0-16,-6 1 0 0,3 6 0 0,0 1 0 16,1 2 0-16,1 3 0 0,2 0 0 0,-1 0 0 15,4 3 0-15,2 2 0 0,3-4 0 0,-1 4 0 16,7-5 0-16,2 3 0 0,1 1 0 0,4-8 0 15,2 2 0-15,-2-3 0 0,5-1 0 0,4 4 0 16,2-8 0-16,1-1 0 0,7 2 0 0,2-6 0 16,4-5 0-16,2-4 0 0,-1-2 0 0,4-4 0 15,-3-6 0-15,2 5 0 0,3-2 0 0,-6-5-62 0,-4 1-585 16,2-1-600-16,-5 1-1352 0,1-2 599 16</inkml:trace>
  <inkml:trace contextRef="#ctx0" brushRef="#br2" timeOffset="142641.21">13386 1045 4504 0,'0'-17'589'0,"0"1"-155"16,-3 2-29-16,2-3 7 0,-3 7 73 15,3 0-9-15,-2 4-13 0,2-1-59 0,1 1-385 0,0 2-19 16,-3 0 0-16,3 4 0 0,0-5 0 0,0 5 0 16,0-3 0-16,0 3 0 0,0 0 0 0,0 0 0 15,0 0 0-15,7 14 0 0,-6 3 0 0,3 3 0 16,0 8 0-16,1 0 0 0,-1 1 0 0,0 4 0 15,0 1 0-15,-1 0 0 0,5 0 0 0,-4 14 0 16,-3-12 0-16,-1-2 0 0,4 17 0 0,6-5 0 16,-7-1 0-16,-2-10 0 0,-1-1 0 0,1 3 0 15,2-2 0-15,-2-1 0 0,6 1 0 0,-6 0 0 16,0-6 0-16,-1 3 0 0,0-1 0 0,0-2 0 16,0-4 0-16,-1 1 0 0,1-9 0 0,0 2 0 15,-4-6 0-15,4 0 0 0,-1-3 0 0,-2-3 0 16,3 1 0-16,0-5 0 0,-4 2 0 0,3-3 0 15,1-2 0-15,0 0 0 0,-14-10-1366 0,9 0-1478 16,2-10 654-16</inkml:trace>
  <inkml:trace contextRef="#ctx0" brushRef="#br2" timeOffset="142953.5">13399 1055 310 0,'-4'-27'518'16,"4"9"-3"-16,-4-2 16 0,2 3 27 0,-1 0 32 15,3 17 17-15,0-21 1 0,0 21-29 0,-3-21-38 16,3 21-39-16,0 0-39 0,3-18-43 0,-3 18-44 16,0 0-41-16,0 0-41 0,5-16-34 0,-5 16-76 0,0 0-184 15,36-2 0-15,-14 5 0 0,7 3 0 16,2 2 0-16,2 3 0 0,-2 4 0 0,-1-1 0 16,1 6 0-16,0-1 0 0,-3 1 0 0,-4 1 0 15,-2 2 0-15,-4-1 0 0,-1-2 0 0,-8-3 0 0,-1 3 0 16,-5-3 0-16,-1-2 0 0,-4 3 0 15,-3 0 0-15,-4-2 0 0,-2 1 0 0,-4-2 0 16,-7 4 0-16,1-4 0 0,-5-1 0 0,3-1 0 0,-4-2 0 16,9-3 0-16,-1-5 0 0,0 5 0 0,6-5 0 15,-1-5 0-15,1 1 0 0,-4-7 0 0,2 2-210 16,3-6-305-16,-5-2-115 0,4-1-510 0,7-4-1234 16,6-1 546-16</inkml:trace>
  <inkml:trace contextRef="#ctx0" brushRef="#br2" timeOffset="143135.02">13964 833 129 0,'0'0'505'0,"0"0"-12"0,0 0-13 0,0 0-18 16,0 0-31-16,0 0-45 0,0 0-37 0,0 0-36 15,0 0-44-15,0 0-61 0,0 0-89 0,0 0-82 16,0 0-60-16,0 0-84 0,26 3-81 0,-23 6-102 15,-2-1-306-15,2 4-645 0,-2 3 286 0</inkml:trace>
  <inkml:trace contextRef="#ctx0" brushRef="#br2" timeOffset="143349.65">13978 1240 268 0,'-3'3'432'16,"2"0"38"-16,-2-1 25 0,2 2 16 0,1-4 5 15,-5 3 3-15,5-3-1 0,-3 2-14 0,3-2-21 16,0 0-16-16,0 0-27 0,0 0-31 0,-2 5-33 16,2-5-27-16,0 0-33 0,0 0-32 0,0 0-27 0,0 0-24 15,0 0-27-15,0 0-68 0,0 0-138 0,0 0 0 16,0 0 0-16,0 0 0 0,0 0-188 0,0 0-161 16,0 0-103-16,0 0-100 0,-7-7-557 15,7 7-1200-15,-2-5 531 0</inkml:trace>
  <inkml:trace contextRef="#ctx0" brushRef="#br2" timeOffset="143788.12">14034 1105 3141 0,'-6'0'415'0,"0"-3"-87"16,6 3-51-16,-7-1 0 0,7 1-5 0,-8-1 7 16,8 1-13-16,0 0-14 0,-5-2-32 0,5 2-10 15,0 0-27-15,0 0-19 0,17-8-20 0,-5 6-15 16,10-3-13-16,6 0-13 0,0 0-7 0,4 1-14 16,0-2-6-16,-1 3-9 0,-2 1-6 0,1-1-11 15,-9 0 5-15,-9 2-5 0,1-1-8 0,-3 0-4 16,-1 2-6-16,-4-1-1 0,0 0-6 0,-5 1-14 15,9-1-22-15,-9 1-30 0,5 0-42 0,-5 0-58 16,0 0-97-16,4-6-101 0,-4 6-114 0,1-4-136 0,-3 0-345 16,2-2-1010-16,1 0 447 0</inkml:trace>
  <inkml:trace contextRef="#ctx0" brushRef="#br2" timeOffset="144217.57">14695 855 6281 0,'11'-28'397'0,"-2"11"-136"16,-4 1 67-16,3-1 61 0,-6 3 49 0,7-2-341 16,-5 1-97-16,-4 15 0 0,9-20 0 0,-9 20 0 0,13-18 0 15,-4 8 0-15,-9 10 0 0,14-18 0 0,-14 18 0 16,18-11 0-16,-7 3 0 0,-11 8 0 0,26-9 0 16,-26 9 0-16,38-4 0 0,-38 4 0 0,40 4 0 15,-40-4 0-15,38 5 0 0,-20 7 0 0,1-3 0 16,0 3 0-16,-5 1 0 0,2 1 0 0,-4 8 0 15,-3-3 0-15,-2 4 0 0,-5 3 0 0,-9 4 0 16,-2 4 0-16,-13 6 0 0,-6 1 0 0,-4-2 0 16,-1-3 0-16,3-12 0 0,1-2 0 0,2-5 0 15,7 0 0-15,3-5 0 0,3 0 0 0,3-3 0 16,-1-1 0-16,6-2 0 0,-1-2 0 0,2 0 0 16,0-1 0-16,1 2 0 0,4-4 0 0,0-1 0 15,-2 6 0-15,2-6 0 0,9 2 0 0,5-1 0 16,5 0 0-16,12-1 0 0,7-1 0 0,0-2 0 15,-1 0 0-15,4-4 0 0,-4 2 0 0,-1 1 0 16,-2 3 0-16,2-4 0 0,-4 1 0 0,-1-2 0 16,-3 4 0-16,-6-2 0 0,-2 1 0 0,-7 1 0 15,-2 2 0-15,-2-2 0 0,0 1 0 0,-5-1 0 16,1 2 0-16,-5 0 0 0,0 0 0 0,8 3 0 0,-8-3-270 16,-21 14-406-16,-3 0-532 0,-7 0-1308 0,-2 2 579 15</inkml:trace>
  <inkml:trace contextRef="#ctx0" brushRef="#br2" timeOffset="144695.42">11771 2271 515 0,'-22'2'552'0,"3"-2"-40"0,9 3-20 16,-2-3 4-16,7 0 3 0,-4 0 5 0,4 3 11 15,5-3-30-15,0 0-24 0,0 0-19 0,45-3-10 16,-6 3-8-16,52-6-11 0,8-3-4 0,9 4-4 0,6 2-4 16,16-1-167-16,4-1-234 0,8-2 0 0,14 1 0 15,8 2 0-15,11-5 0 0,4 0 0 16,2-2 0-16,12 1 0 0,2 3 0 0,2-2 0 0,-4-3 0 15,-1 4 0-15,-8-6 0 0,-10 4 0 0,-16 0 0 16,-11-2 0-16,-15-2 0 0,-13 3 0 0,-12-3 0 16,-15 0 0-16,-31 7 0 0,-8-3 0 0,-2 4 0 15,-21-2 0-15,-3 3 0 0,-6 2 0 0,-8-1 0 16,-2 3 0-16,-1-1 0 0,-2 0 0 0,-3 0 0 16,-1 1 0-16,-4 1 0 0,10-2 0 0,-9 0 0 15,-1 2 0-15,0 0 0 0,0 0 0 0,8-1 0 16,-8 1 0-16,0 0 0 0,4-2 0 0,-4 2 0 0,0 0 0 15,0 0 0-15,0 0 0 0,0 0 0 16,0 0 0-16,0 0 0 0,0 0 0 0,0 0 0 0,0 0 0 16,0 0 0-16,0 0 0 0,0 0 0 0,0 0 0 15,0 0 0-15,-1-5 0 0,1 5 0 0,-12-11 0 16,-2-2-1366-16,-4-9-1478 0,0-5 654 0</inkml:trace>
  <inkml:trace contextRef="#ctx0" brushRef="#br2" timeOffset="158609.36">10939 3105 292 0,'0'0'499'15,"0"-9"1"-15,0 9 2 0,1-3-8 0,-1 3-8 16,2-6-16-16,-2 3-6 0,0 3-16 0,0 0-17 0,2-5-22 16,-2 5-24-16,0 0-25 0,0 0-27 0,3-3-29 15,-3 3-28-15,0 0-32 0,0 0-25 16,0 0-22-16,0 0-24 0,0 0-23 0,0 0-15 0,0 0-11 16,-2 13-13-16,4-6-3 0,0 7-31 0,2 3-77 15,-1 0 0-15,-3 3 0 0,3 4 0 0,0 2 0 16,2 1 0-16,-2 3 0 0,2-4 0 0,-1 3 0 15,-2-2 0-15,-2 0 0 0,1 2 0 0,-1-1 0 16,2-2 0-16,-4-1 0 0,1 1 0 0,-1 1 0 16,-2-9 0-16,6 3 0 0,-4-2 0 0,-2 0 0 15,1 5 0-15,2-10 0 0,-1 1 0 16,2-2 0-16,0-1 0 0,2-4 0 0,-2 4 0 0,3-3-93 16,-2-2-183-16,3-1-54 0,2-5-49 0,-2 2-72 15,1 0-63-15,0-5-97 0,-5 2-313 0,18-1-999 16,-9-2 443-16</inkml:trace>
  <inkml:trace contextRef="#ctx0" brushRef="#br2" timeOffset="159095.62">11005 3546 109 0,'-2'-3'526'0,"-1"-1"-1"0,0-1 1 0,0 3 5 16,3 2-3-16,0-5-16 0,-4 2-36 0,4 3-45 15,4-10-37-15,1 6-45 0,3-3-36 0,3 2-29 16,1-2-26-16,7-1-30 0,0 1-19 0,9-2-20 16,-7 2-20-16,8 1-23 0,-1-1-24 0,-1 2-43 15,-7 0-34-15,1 0-43 0,-2 0-44 0,-6 3-41 16,-2-1-44-16,2 2-36 0,0-2-35 0,-6 1-28 16,-1-1-13-16,-2-1-6 0,-1 0 3 0,-1-1 13 15,0 1 21-15,-2 0 17 0,-1-4 19 0,0 1 17 0,-1 0 20 16,0-4 28-16,-1 0 35 0,1 0 36 0,-1-1 40 15,0-4 46-15,1 3 50 0,1-3 36 16,-2-1 33-16,3 4 28 0,0 1 23 0,0-5 26 0,3 6 18 16,-3 1 20-16,1 3 17 0,-1-1 9 0,1 3-8 15,-1 0-7-15,0 0-22 0,0 0-27 0,0 5-26 16,0-6-28-16,1 3-24 0,-1 3-35 0,0 0-133 16,0 0 0-16,3 14 0 0,-2-1 0 0,-1 7 0 15,2 7 0-15,-2 6 0 0,0-2 0 0,1 3 0 16,-2 0 0-16,2 0 0 0,-4 0 0 0,2-1 0 15,0 0 0-15,-1-1 0 0,0 0 0 0,-2 0 0 16,4-8 0-16,-1 4 0 0,1-5 0 0,-4 5 0 16,3-10 0-16,2-1 0 0,-2 0 0 0,0-4 0 15,-2-2 0-15,3-4 0 0,0 0 0 0,-1 0 0 16,1 1 0-16,-3-3 0 0,3-3 0 0,0 3 0 16,0-5 0-16,0 0 0 0,0 0-403 0,0 0-895 0,0 0-1407 15,0 0 623-15</inkml:trace>
  <inkml:trace contextRef="#ctx0" brushRef="#br2" timeOffset="159677.17">11620 3871 254 0,'0'-5'674'0,"-3"2"-9"0,1-2 3 15,-1 0-3-15,1 1-18 0,2 4-22 0,-4-4-21 16,2 2-33-16,2 2-31 0,-3-5-37 0,3 5-38 16,-4-4-40-16,4 4-33 0,0 0-43 0,0 0-205 15,0 0-144-15,0 0 0 0,0 0 0 0,0 0 0 16,-8 11 0-16,6-7 0 0,0 2 0 0,0 2 0 0,-3 4 0 16,2-4 0-16,0 6 0 0,0-2 0 0,-1 0 0 15,3 5 0-15,0-2 0 0,-2-1 0 0,3 1 0 16,0-1 0-16,1-2 0 0,1 5 0 0,0-8 0 15,3 2 0-15,-2-4 0 0,1 4 0 0,3-3 0 16,-2-4 0-16,1 0 0 0,3 1 0 16,1-4 0-16,1-1 0 0,2 0 0 0,-2-4 0 0,1 0 0 15,-2 0 0-15,4-2 0 0,-6-2 0 0,2-1 0 16,2 1 0-16,-6-4 0 0,1 2 0 0,-5 0 0 16,2-1 0-16,-3-1 0 0,-1-1 0 0,-5 1 0 15,0-4 0-15,-3 1 0 0,-1 2 0 0,-1 1 0 0,-3-1 0 16,4 2 0-16,-2 4 0 0,1 0 0 0,1 2 0 15,1 1 0-15,4-1 0 0,-2 2 0 16,1 1 0-16,1-1 0 0,1 2 0 0,3 1 0 0,-4-5 0 16,4 5-69-16,0 0-566 0,0 0-86 0,11-6-407 15,-5 4-1222-15,4 1 541 0</inkml:trace>
  <inkml:trace contextRef="#ctx0" brushRef="#br2" timeOffset="159994.57">12029 3200 304 0,'-1'-5'615'16,"-1"-2"-7"-16,1 3 3 0,1 0 14 0,-2-1-12 16,2 1-28-16,0 4-34 0,-2-6-39 0,2 6-44 15,-1-5-44-15,1 5-42 0,-4-4-38 0,4 4-37 16,0 0-35-16,-1-2-35 0,1 2-62 0,0 0-76 0,0 0-87 16,0 0-87-16,0 0-55 0,0 0-49 0,-5 11-63 15,3-3-59-15,-4 1-77 0,1 4-69 0,1 3-94 16,0 2-368-16,-2 9-984 0,1-2 435 15</inkml:trace>
  <inkml:trace contextRef="#ctx0" brushRef="#br2" timeOffset="160190.08">11992 3548 197 0,'0'8'357'0,"1"-1"23"0,1-4 24 16,0 3 39-16,-2-1 45 0,1 0 36 0,-1-3 16 16,0-2 12-16,0 0 1 0,2 5-10 0,-2-5-17 15,0 4-17-15,0-4-21 0,0 4-25 0,0-4-22 16,0 0-32-16,0 0-35 0,0 0-374 0,0 0 0 15,0 0 0-15,0 0 0 0,0 0 0 0,0 0 0 16,0 0 0-16,0 0 0 0,0 0 0 0,0 0 0 16,0 0 0-16,0 0 0 0,0 0 0 0,0 0 0 15,0 0 0-15,0 0 0 0,0 0 0 0,0 0-1366 16,0 0-1478-16,-5-14 654 0</inkml:trace>
  <inkml:trace contextRef="#ctx1" brushRef="#br2" timeOffset="134108.49">13345 5978 0</inkml:trace>
  <inkml:trace contextRef="#ctx0" brushRef="#br3" timeOffset="209233.59">13026 3094 3996 0,'6'-7'425'0,"2"-10"-67"15,-3 6-86-15,0-4-31 0,-2 4 4 0,-1-1 9 16,-1 4 8-16,-1-3-19 0,0 1-18 0,-3-2-2 16,0 3-1-16,-1-2-14 0,-2 4-9 0,-2-2-12 15,-1 2-22-15,0-1-11 0,-5 4-15 0,0-1-15 16,-4 2-75-16,0 5-49 0,-1-2 0 0,-2 2 0 15,1 2 0-15,1 1 0 0,1 2 0 0,2 0 0 16,-1 0 0-16,3 5 0 0,5-3 0 0,-1 0 0 16,-2 2 0-16,4 1 0 0,2-1 0 0,0 4 0 15,3-4 0-15,-1 7 0 0,3-1 0 0,2 1 0 16,3 1 0-16,4 5 0 0,-1-6 0 0,9 3 0 16,-1 2 0-16,-2-1 0 0,6 1 0 0,2 3 0 0,2-4 0 15,0 2 0-15,-2 1 0 0,1-2 0 0,-1 2 0 16,-4-1 0-16,0-3 0 0,-8-4 0 0,0 0 0 15,-4 3 0-15,0-3 0 0,-2 4 0 0,-7 1 0 16,-1-4 0-16,-8 5 0 0,3-8 0 0,-3-1 0 16,-9 2 0-16,1 0 0 0,-4-3 0 0,1-3 0 15,4-2 0-15,-6 2 0 0,3-6 0 0,-5 0 0 16,11-3 0-16,-2-2 0 0,1-2 0 0,0-5 0 16,3-1 0-16,0-3 0 0,2-2 0 0,5-1 0 0,6 3-488 15,0-4-118-15,5 1-578 0,2 0-1280 0,5 1 566 16</inkml:trace>
  <inkml:trace contextRef="#ctx0" brushRef="#br3" timeOffset="210266.53">13219 3421 377 0,'2'-16'614'0,"-4"4"18"0,2 0 16 15,0 1 12-15,0 4-20 0,0 3-27 16,2-2-33-16,-4 2-42 0,2 0-37 0,0 4-40 15,0-4-41-15,0 4-37 0,0 0-37 0,0 0-28 0,0 0-25 16,0 0-126-16,-3 16-167 0,2-3 0 16,-2 4 0-16,2 1 0 0,1 2 0 0,0 0 0 15,0-1 0-15,1 0 0 0,3 0 0 0,1-1 0 0,0-4 0 16,2-2 0-16,-1 0 0 0,1-3 0 0,0 1 0 16,5-3 0-16,-3-3 0 0,5-3 0 0,-2 2 0 15,6-6 0-15,-2-2 0 0,3-2 0 0,1-4 0 16,2-7 0-16,1 0 0 0,0-2 0 0,-6-6 0 15,2-2 0-15,1-3 0 0,-3 2 0 0,-3 0 0 0,0-1 0 16,-1 2 0-16,-2 11 0 0,-4 0 0 16,-1 2 0-16,0 8 0 0,-2-2 0 0,-3 4 0 15,2 0 0-15,0 0 0 0,-1 2 0 0,-2 3 0 0,0 0 0 16,1 12 0-16,-2 8 0 0,-5 11 0 0,-7 17 0 16,1 7 0-16,-8-2 0 0,-1 30 0 0,-1 1 0 15,0 4 0-15,5 4 0 0,1 1 0 0,4 3 0 16,2-3 0-16,6-4 0 0,9-8 0 0,-6-22 0 15,1 24 0-15,6-27 0 0,3 3 0 0,-1 24 0 16,-7-29 0-16,3 1 0 0,-5 1 0 0,2-8 0 16,-1 1 0-16,-4-15 0 0,2-3 0 0,-2-4 0 15,0-8 0-15,-1-2 0 0,-4 0 0 0,1-6 0 16,2-3 0-16,-4-1 0 0,-6-2 0 0,3-5 0 16,-7-4 0-16,-7-5 0 0,2-5 0 0,-2-7 0 15,0-2 0-15,-5-15 0 0,5-3 0 0,4-6 0 0,4-4 0 16,6-6 0-16,1-23 0 0,10 22 0 0,9-25 0 15,3 23 0-15,9-25 0 0,5 5 0 0,6-2 0 16,2 7 0-16,-3 21 0 0,17-19 0 0,-15 21 0 16,26-17 0-16,0 8 0 0,-14 18 0 0,2 3 0 15,3-2 0-15,3 5 0 0,-2 3 0 0,-5 0 0 16,1 4 0-16,0-2 0 0,-17 8-172 0,-1 2-51 16,0 0 22-16,-5-2 21 0,-2 1 31 0,-3 3 37 15,-2-1 42-15,-5 3 36 0,-1 2 38 0,-3-1 32 16,2 0 25-16,-3 3 27 0,-1-3 12 0,-3 3 18 15,2 4 9-15,-2-3-2 0,1 3 12 0,0-1 8 16,-2 5-4-16,0 0-82 0,0 0-59 0,0 2 0 16,0 1 0-16,0-2 0 0,0 5 0 0,2-4 0 15,-2 4 0-15,0 0 0 0,3-6 0 0,-3 6 0 16,0 0 0-16,0 0 0 0,0-1 0 0,0 1 0 16,0 0 0-16,-3 12 0 0,1-2 0 0,0 1 0 0,-5 4 0 15,3 3 0-15,-5-1 0 0,-6 7 0 0,6-6 0 16,-4 4 0-16,1 2 0 0,2-6 0 0,0-2 0 15,3 9 0-15,0-8 0 0,6 2 0 0,2-2 0 16,3 1 0-16,3-1 0 0,5-1 0 0,1-2 0 16,4-1 0-16,-2-1 0 0,4-1 0 0,-6-3 0 15,0 0 0-15,-3-4 0 0,-4 0 0 0,3 1 0 16,-5-2 0-16,1-1 0 0,-1 3 0 0,-4-3 0 16,0-2 0-16,-4 5 0 0,-6-2 0 0,-4 1 0 15,-6 1 0-15,0-1 0 0,-1 1 0 0,2 0 0 16,0-2 0-16,2 3-85 0,4-3-180 0,5-2-63 0,-2 1-76 15,1-2-82-15,5-3-124 0,0-1-393 16,4-3-1085-16,3-3 480 0</inkml:trace>
  <inkml:trace contextRef="#ctx0" brushRef="#br3" timeOffset="210457.47">14265 3072 411 0,'19'-28'522'0,"-3"4"-16"15,-6 8-8-15,3 4 9 0,-7 1-15 0,-2 2-22 16,1 4-39-16,-1-2-40 0,2 2-44 0,-2 3-40 15,-4 2-29-15,8 6-22 0,-4 5-22 0,-2 6-11 16,2 8-12-16,1 6-11 0,-2 2-11 0,-3 1-14 16,1 15-24-16,-2-5-14 0,2 6-9 0,-1-4-15 15,0-12-45-15,1 0-53 0,-2 3-70 0,0-3-99 16,-3-1-118-16,-2-4-104 0,-4 2-98 0,0-2-515 16,-2-7-1070-16,1-5 474 0</inkml:trace>
  <inkml:trace contextRef="#ctx0" brushRef="#br3" timeOffset="211291.78">14293 3567 461 0,'7'-17'324'0,"-2"-2"17"0,0 1-12 0,1-6-21 16,3 8 15-16,-5-3 17 0,3 2 13 0,3 2 1 16,-4 1-13-16,3-1-27 0,0 2-28 0,1 3-27 15,-1 1-25-15,8-2-23 0,-2 5-24 0,4-1-20 16,-1 2-17-16,0 1-15 0,0 2-12 0,2 1-11 0,2 2-13 16,-4 3-13-16,1-3-11 0,-1 0-15 0,-6 1-10 15,0 1-5-15,1-2-4 0,-3 2-6 0,2-1-2 16,-2-1-4-16,-1 0-2 0,2 1 6 0,-3-1 17 15,1-1 26-15,0-1 13 0,1-3 19 0,-1 0 25 16,3-1 27-16,-5-1 12 0,4 1 10 0,-2-2-2 16,-2 0-9-16,1-1-3 0,-3-4-9 0,3 3-7 15,-4-1-26-15,0-2-126 0,3-4 0 0,-3 4 0 16,0 2 0-16,-4-3 0 0,0 3 0 0,-2 0 0 16,-1 0 0-16,0 2 0 0,-1 2 0 0,-6-1 0 0,4 0 0 15,-3 2 0-15,-4 3 0 0,-4 4 0 0,-2 0 0 16,-4 4 0-16,-3 4 0 0,0 3 0 15,-1 6 0-15,3 0 0 0,-2 5 0 0,7-1 0 16,-3 2 0-16,3 2 0 0,2-1 0 0,6 3 0 0,1-1 0 16,4 0 0-16,5 0 0 0,1-3 0 15,4-1 0-15,6 3 0 0,4-4 0 0,-1-7 0 0,9 2 0 16,2-5 0-16,2 0 0 0,2-7 0 0,1-1 0 16,1-5 0-16,-1 0 0 0,-1-6 0 0,0-3 0 15,-1-4 0-15,1 0 0 0,-2-4 0 0,-3-3 0 16,-3-3 0-16,3-1 0 0,-4-1 0 0,-5-1 0 15,4-1 0-15,-5-2 0 0,2 2 0 0,-6 0 0 16,-1 2 0-16,-4 9 0 0,0 4 0 0,1 3 0 16,-2-1 0-16,-1 6 0 0,0-1 0 0,-2-1 0 15,3 4 0-15,-3 2 0 0,3-2 0 0,-3 2 0 0,0 12 0 16,1-2 0-16,-1 5 0 0,0 2 0 0,0 2 0 16,1 1 0-16,2 0 0 0,-2 0 0 0,2-2 0 15,2 0 0-15,0-1 0 0,2-4 0 0,-2-2 0 16,2-1 0-16,3-3 0 0,-2-2 0 15,1-1 0-15,0-3 0 0,2-1 0 0,5-6 0 0,0-3 0 16,1-1 0-16,-2-4 0 0,7-3 0 0,-8 2 0 16,6-4 0-16,-3-2 0 0,-3 6 0 0,-3 1 0 15,2-2 0-15,-3 3 0 0,-1 3 0 0,-3 2 0 16,0-1 0-16,0 5 0 0,-3 0 0 0,1 2 0 16,-2-1 0-16,-2 3 0 0,0 0 0 0,9 8 0 15,-3 0 0-15,-2 2 0 0,0 6 0 0,0-2 0 0,1 2 0 16,-4 0 0-16,3-4 0 0,4 4 0 0,-3 0 0 15,-1-7 0-15,-2 3 0 0,2-2 0 0,0-3 0 16,0-1 0-16,1 0 0 0,3-4 0 0,-2-2 0 16,3-1 0-16,2-5 0 0,5-4 0 0,7-6 0 15,0-4 0-15,1-2 0 0,-1 2 0 0,0-2 0 16,0-1 0-16,-2 1 0 0,-1 3 0 0,0 2 0 16,-8 3 0-16,-2 7 0 0,-1-1 0 0,-1 1 0 15,-3 2 0-15,0 2 0 0,1 2 0 0,1 1 0 16,-2 4 0-16,3 4 0 0,-2 1 0 0,0 1 0 15,-1 9 0-15,1-2 0 0,-4 2 0 0,-1 1 0 16,2 0 0-16,-2 4 0 0,3-3 0 0,-4 4 0 16,4-7 0-16,-3-2-1366 0,4-4-1478 0,-1-3 654 15</inkml:trace>
  <inkml:trace contextRef="#ctx0" brushRef="#br3" timeOffset="211746.87">16639 3025 140 0,'-5'-26'567'15,"0"2"-3"-15,1 7 36 0,-3-2 57 0,2 4 47 16,1 1 14-16,1 6 12 0,2 0-29 0,-2 2-29 16,2-1-48-16,0 2-42 0,1 0-52 0,0 2-128 15,0 3-402-15,-3-4 0 0,3 4 0 0,0 0 0 16,0 0 0-16,0 0 0 0,5 14 0 0,-2 3 0 0,2 2 0 15,-2 11 0-15,1 1 0 0,2 3 0 16,-2 2 0-16,1 11 0 0,-3 0 0 0,2 1 0 16,-4-11 0-16,4 9 0 0,-4-11 0 0,1-1 0 0,3 2 0 15,-3-3 0-15,3-2 0 0,1-3 0 0,0-2 0 16,2-7 0-16,3-3 0 0,0-2 0 0,7-5 0 16,2-1 0-16,8-4 0 0,2-5 0 0,4-11 0 15,-1-1 0-15,3-4 0 0,6-11 0 0,-13 7 0 16,-4-5 0-16,-3-6-1366 0,-6-1-1478 0,-5 2 654 15</inkml:trace>
  <inkml:trace contextRef="#ctx0" brushRef="#br3" timeOffset="211916.04">16705 2968 250 0,'-16'-5'532'16,"6"1"10"-16,1-2-21 0,1 2-16 16,5 1-5-16,0 0-6 0,-1 2-2 0,0-4-20 15,3 2-34-15,6-2-54 0,2 1-41 0,9-4-30 0,15 0-29 16,2 1-36-16,18-4-26 0,0 2-16 0,-14 4-33 15,-1 1-64-15,3 2-76 0,-5 1-83 0,-6 0-102 16,-9 3-124-16,-5 0-82 0,-5 2-64 0,-4 1-71 16,-3 1-392-16,-5 3-959 0,-9 2 424 0</inkml:trace>
  <inkml:trace contextRef="#ctx0" brushRef="#br3" timeOffset="212949.35">16734 3106 449 0,'-45'26'165'16,"13"-6"44"-16,4-3 15 0,3-3 0 0,8-2-3 15,3-2-2-15,4-2 2 0,0 0 3 0,4-1-1 16,3 2 8-16,3-3 13 0,3-1 10 0,4 3 2 15,5-1-5-15,7 0-12 0,13-2-23 0,3-5-18 16,2-2-20-16,3 0-18 0,16-6-16 0,-2 0-11 16,-2-3-14-16,1 1-12 0,-16 0-9 0,0-1-4 15,-4 0 14-15,-4 1 24 0,-6 0 32 0,-5 3 49 16,0 0 39-16,-8 2 28 0,1-2 25 0,-4 3 25 16,2-2 0-16,-4 2-1 0,-1 0-15 0,0 0-181 15,0 1-133-15,-2 2 0 0,-2 1 0 0,5-3 0 0,-5 3 0 16,5-2 0-16,-5 2 0 0,0 0 0 0,0 0 0 15,7 7 0-15,-5-1 0 0,1 3 0 0,1 3 0 16,-2-1 0-16,1 6 0 0,-1-1 0 0,0 2 0 16,0-2 0-16,0 0 0 0,-1-6 0 0,0 2 0 15,2 0 0-15,-2-5 0 0,-1 0 0 0,0-2 0 16,1-1 0-16,1 0 0 0,-1-2 0 0,-1-2 0 16,0 4 0-16,0-4 0 0,0 0 0 0,6-14 0 15,2 2 0-15,-1-5 0 0,5 0 0 0,-3-5 0 0,6-3 0 16,0 4 0-16,-3 5 0 0,1-1 0 15,1 2 0-15,-1 3 0 0,-4 2 0 0,1 2 0 16,0 2 0-16,1 1 0 0,0-2 0 0,0 7 0 16,2 0 0-16,-1 4 0 0,1 0 0 0,2 2 0 15,0 5 0-15,-1 0 0 0,-1 3 0 0,2 0 0 0,-2 2 0 16,6 3 0-16,-6-3 0 0,6 2 0 0,-3-4 0 16,8 2 0-16,-1 0 0 0,-4-7 0 0,5 1 0 15,3 0 0-15,1-8 0 0,-1 1 0 0,1-6 0 16,0-2 0-16,-2-4 0 0,2-2 0 0,-4-4 0 15,1-5 0-15,0 0 0 0,-3-1 0 0,-2-2 0 16,-3 0 0-16,-2-4 0 0,-3 1 0 0,-3-3 0 16,-5 2 0-16,-1 8 0 0,-2-2 0 0,-2 3 0 15,-2 3 0-15,-1 2 0 0,-1 4 0 0,1 0 0 16,-3 6 0-16,1 1 0 0,-7 2 0 0,0 3 0 16,-2 8 0-16,-8 7 0 0,1 3 0 0,3 3 0 0,2 2 0 15,1 4 0-15,3-1 0 0,4-2 0 0,1 2 0 16,3-4 0-16,3 1 0 0,3-7 0 15,3 0 0-15,2-4 0 0,1-3 0 0,3-2 0 16,1-3 0-16,3-5 0 0,4 0 0 0,4-6 0 0,-4-3 0 16,14-5 0-16,-8-1 0 0,1-5 0 15,-5-4 0-15,0 1 0 0,1-3 0 0,-1-3 0 0,-7 4 0 16,2 1 0-16,-6 7 0 0,-1 1 0 0,1-2 0 16,-4 8 0-16,-1 5 0 0,-3-4 0 0,4 5 0 15,-2-3 0-15,-3 5 0 0,0 0 0 0,-3 17 0 16,-2 9 0-16,-4 7 0 0,-5 14 0 0,3 7 0 15,-6 28 0-15,2-2 0 0,3 4 0 0,3-3 0 0,0 0 0 16,3 7 0-16,-4 0 0 0,5 1 0 16,-2-5 0-16,-2 0 0 0,-1-25 0 0,5-2 0 15,-3 1 0-15,-1-3 0 0,-2-1 0 0,2 0 0 0,0-5 0 16,-4-3 0-16,-1-15 0 0,5-2 0 0,-4-4 0 16,-1-2 0-16,5-8 0 0,-1-4 0 15,-1-3 0-15,3 0 0 0,-2-7 0 0,-4-2 0 0,0-8 0 16,-4-2 0-16,-3-9 0 0,0-3 0 0,0-6 0 15,3-15 0-15,-3-4 0 0,4-3 0 0,5-6 0 16,2-28 0-16,10 1 0 0,5-3 0 0,8 3 0 16,5 1 0-16,1-4 0 0,8 8 0 0,11-2 0 15,-2 6 0-15,5 3 0 0,-12 19 0 0,7 3 0 16,1-1 0-16,4 4 0 0,-1 4 0 0,2 4 0 16,-3 0 0-16,0 8 0 0,-10 12 0 0,-1-1 0 15,-2 6 0-15,-1 4 0 0,-9 2 0 0,-4 2 0 16,1 3 0-16,1 3 0 0,-3 1 0 0,4 3 0 0,0 9 0 15,1 1 0-15,-1 7 0 0,-1 1 0 0,-4 6 0 16,2 3 0-16,-6 3 0 0,2-1 0 0,-6 0 0 16,3 1 0-16,-2-2 0 0,-2-2 0 0,1-2 0 15,-5-1 0-15,2-9-297 0,-2-2-212 0,-1 1-46 16,-1-10-74-16,1 1-405 0,-1-5-1120 0,-1-3 496 16</inkml:trace>
  <inkml:trace contextRef="#ctx0" brushRef="#br3" timeOffset="213258.76">18413 2753 73 0,'-4'-33'460'0,"3"2"-3"0,-3 6 7 0,0 9 11 0,3 4 7 15,-2 2 1-15,2 1-16 0,1 1-34 0,-2 4-35 16,0-1-37-16,-2 3-40 0,4 2-31 0,-10 1-26 16,5 2-21-16,-4 4-24 0,0 4-15 0,-2 3-22 15,2 3-16-15,2 1-24 0,1 2-6 0,2 5-5 16,4-7-19-16,5 7 1 0,2-7-23 0,4-1-7 15,1-1-12-15,3-2-6 0,4-5-4 0,0 2-9 0,3-5 1 16,0-2-7-16,-3-4-8 0,1-4 2 16,0-2-15-16,-5-5 5 0,0-5 0 0,-2-5-8 0,-4-2 0 15,0-1-5-15,-7 4 4 0,0 0-8 0,-4 2-4 16,-1 2-3-16,-1 1-22 0,-4 5-26 0,3 3-45 16,-4 3-33-16,0 3-31 0,-4 2-30 0,2 6-25 15,-2 4-45-15,2 3-45 0,-1 9-32 0,3-5-30 16,0 10-52-16,8 1-96 0,-3-2-314 0,4 4-888 15,5-1 393-15</inkml:trace>
  <inkml:trace contextRef="#ctx0" brushRef="#br3" timeOffset="213606.75">18690 3100 333 0,'13'3'393'16,"-3"-3"-20"-16,3 0-3 0,-3 1 4 0,0-2 8 0,-3 2 0 16,-1-2-14-16,-6 1-19 0,12 0-39 15,-7 2-33-15,-1-1-35 0,0 2-16 0,-2 2-19 16,3 3-15-16,0 1-16 0,3 6-14 0,-2-1-17 0,2 3-12 15,-3 0-11-15,-1 2-12 0,-3 6-9 0,3-7-8 16,-4 1-9-16,0 0-11 0,2-3-5 0,-2-3-6 16,0-2-6-16,0-1-5 0,0-1-2 0,3-2-4 15,-6-1-4-15,3-2 10 0,-2 0 38 0,2-4 53 16,0 0-2-16,0 0-13 0,0 0-16 0,10-24-11 16,-5 8-17-16,3-3 5 0,5-7-8 0,-3 0-8 15,2-6 1-15,2 1-7 0,1 2 5 0,-4 0 8 16,5 4 1-16,-1-1-1 0,-3 9-5 0,-2 2-12 15,1 3 0-15,-2 3-4 0,-1 2-11 0,2 3-39 16,0 4-8-16,2 1 0 0,2 5 0 0,3 4 0 16,-2 3 0-16,-2 0 0 0,-2 4 0 0,1 6 0 15,-4 2 0-15,-1-1 0 0,-2 2 0 0,-1 0 0 16,-3 0 0-16,1 0-45 0,-2-1-124 0,0-4-58 16,-3-4-76-16,2 1-62 0,-3 0-64 0,-2-3-64 15,3-3-95-15,-1-3-341 0,2-2-1007 0,-1-2 446 16</inkml:trace>
  <inkml:trace contextRef="#ctx0" brushRef="#br3" timeOffset="214466.97">19259 3306 336 0,'15'-12'393'16,"1"-2"24"-16,-1 0-9 0,-5 1-8 0,4-1 7 0,-2 3 11 15,-3 4 15-15,0-1 12 0,-2-2-9 0,1 1 8 16,2 0-13-16,-2 4-25 0,0-2-24 0,3-1-28 16,-7 3-28-16,5-1-27 0,-1-1-30 0,-1 2-26 15,3 1-23-15,-1-2-19 0,-1 4-21 0,2-3-18 16,-1 0-15-16,-1-1-113 0,-2 2-34 0,0-2 0 15,-2 1 0-15,4-3 0 0,-3-2 0 16,-1 1 0-16,1-2 0 0,0 0 0 0,-5-4 0 0,0-1 0 16,-5 3 0-16,4 1 0 0,-7 2 0 0,7-1 0 15,-8 1 0-15,0 3 0 0,0 0 0 0,0 1 0 16,-4 5 0-16,7 0 0 0,-7 2 0 0,1 1 0 16,1 5 0-16,-2 2 0 0,3 6 0 0,-4 6 0 15,1 2 0-15,4 1 0 0,2 0 0 0,3 3 0 0,1 0 0 16,3 1 0-16,3-4 0 0,1 2 0 0,1 1 0 15,4-5 0-15,1-7 0 0,0 3 0 16,3-3 0-16,1-2 0 0,2-3 0 0,1-4 0 16,1-1 0-16,1-3 0 0,3-4 0 0,6-3 0 0,-1-4 0 15,0-1 0-15,-4-7 0 0,0 0 0 0,-1-2 0 16,-4-5 0-16,-2-2 0 0,-2 3 0 0,0-5 0 16,-6-1 0-16,-3 2 0 0,4-3 0 0,-8-3 0 15,-1 4 0-15,0 5 0 0,-1 7 0 0,-2 5 0 16,3 3 0-16,-1-3 0 0,-1 7 0 0,-1 0 0 15,-1 2 0-15,0 3 0 0,4 0 0 0,-10 10 0 16,0 5 0-16,-3 7 0 0,0 3 0 0,1 5 0 16,1 0 0-16,2 2 0 0,0 1 0 0,4 1 0 15,1-2 0-15,2 1 0 0,1-3 0 0,4-2 0 16,1-7 0-16,0-3 0 0,3-1 0 0,0-1 0 0,2-2 0 16,0-8 0-16,2 1 0 0,1-3 0 0,2-4 0 15,8-7 0-15,2-3 0 0,2-5 0 0,-1-4 0 16,-2 0 0-16,3-5 0 0,-2 0 0 0,-4-3 0 15,1 0 0-15,2-2 0 0,-5 0 0 16,-1 2 0-16,-1 2 0 0,-2-1 0 0,-1 3 0 0,-5 5 0 16,-1 5 0-16,-1 2 0 0,-2 2 0 0,0 5 0 15,-1-3 0-15,-1 3 0 0,1 2 0 0,-3 2 0 16,0 0 0-16,13 12 0 0,-7-3 0 0,-1 5 0 16,4 2 0-16,-5 1 0 0,3-1 0 0,-1 2 0 15,4 8 0-15,-5-8 0 0,3-1 0 0,-2 0 0 0,3-1 0 16,0 0 0-16,-1-6 0 0,2-2 0 15,0-2 0-15,2-1 0 0,2-4 0 0,6-4 0 16,1-3 0-16,6-2 0 0,-1-4 0 0,-1-5 0 16,0-2 0-16,-2-2 0 0,0-2 0 0,-2-5 0 15,-1 1 0-15,-3-5 0 0,-1 3 0 0,0 0 0 16,-1-5 0-16,-5 7 0 0,0 3 0 0,-3 6 0 0,-3 7 0 16,-2 1 0-16,1 1 0 0,-1 2 0 0,0 2 0 15,0 0 0-15,-2 2 0 0,0 3 0 0,0 0 0 16,-4 17 0-16,-1 0 0 0,3 9 0 0,-2-2 0 15,1 8 0-15,2 2 0 0,1-2 0 0,4 2 0 16,-4-1 0-16,6-1 0 0,-3-3 0 0,1-2 0 16,-2-3 0-16,-2-4 0 0,0-3 0 0,-4 0 0 15,2-5 0-15,-3-3 0 0,-2 3 0 0,0-7 0 16,-4 3-126-16,2-4-177 0,-5-2-63 0,0-2-50 16,-4-2-57-16,1-5-84 0,2-1-435 0,-2 3-1075 15,0-4 476-15</inkml:trace>
  <inkml:trace contextRef="#ctx0" brushRef="#br3" timeOffset="-214218.87">21714 3064 4298 0,'4'-15'239'0,"2"-4"5"0,-1-7-8 16,0 2-42-16,0-1-9 0,-1 7-6 0,-3-2-5 16,2 0-5-16,-3 1-9 0,-1 3 4 0,-2 0-9 0,1 5-6 15,-2 1-8-15,-1-2-16 0,-2 4-11 16,-3-1-12-16,4 4-12 0,-5 0-9 0,-3 3-10 0,-4 2-5 16,-1 4-8-16,-9 4-8 0,-1 6-4 0,-1 1 1 15,-2 7-5-15,3 2 1 0,-8 8-5 0,10-6-3 16,-5 10-3-16,11-7-2 0,4 2-5 0,0-1-2 15,7 2 7-15,-2-5-15 0,2 1 8 0,8-2-5 16,0-6 3-16,1-1-7 0,4-2 3 0,4-3 1 16,1-2 6-16,5-2 1 0,5-4-2 0,2-4-3 15,12-7-2-15,0 0 1 0,5-9-3 0,-2-4-3 16,9-9 7-16,-2 1-5 0,-14 2 12 0,3 0-17 16,-4-2-10-16,-4 1 0 0,-1 0 0 0,-3 3 0 0,-8 7 0 15,1 1 0-15,-4 5 0 0,-2 2 0 16,-1 0 0-16,0 2 0 0,-2-1 0 0,1 2 0 15,-2 3 0-15,0-2 0 0,-2 3 0 0,0 0 0 16,7 11 0-16,-4-1 0 0,-1 2 0 0,1 5 0 16,3 2 0-16,-4 0 0 0,0 6 0 0,3-6 0 0,0-1 0 15,0-1 0-15,3-2 0 0,-3-1 0 0,0-3 0 16,4-1 0-16,1-5 0 0,2 0 0 0,2-3 0 16,6-5 0-16,-3-3 0 0,11-5 0 0,-2-5 0 15,-5-3 0-15,1-5 0 0,-1-6 0 0,0 3 0 16,-3-3 0-16,5-16 0 0,-4 0 0 0,-4 1 0 15,-2-5 0-15,-2 0 0 0,-5-2 0 0,1-1 0 0,-1 7 0 16,-2 8 0-16,-2 9 0 0,0 1 0 16,-1 12 0-16,-1 5 0 0,0 0 0 0,0 5 0 15,1 0 0-15,-2 1 0 0,2 1 0 0,-1 4 0 16,0 0 0-16,0 19 0 0,0 2 0 0,0 6 0 0,1 7 0 16,3 14 0-16,0-2 0 0,0-11 0 0,3 11 0 15,0-1 0-15,3 3 0 0,-5-14 0 16,9 12 0-16,-7-12 0 0,0-2 0 0,4-3 0 15,-2 0 0-15,1 0 0 0,-4-3 0 0,3-1 0 0,-4-9-453 16,3-6-285-16,-7-4-429 0,3-5-1264 0,-4-1 559 16</inkml:trace>
  <inkml:trace contextRef="#ctx0" brushRef="#br3" timeOffset="-214094.2">22295 2821 145 0,'-9'-15'383'0,"3"-3"17"0,-1 4-27 15,2-2-26-15,-2 8-32 0,3-2-12 0,3 5-23 16,-1-3-29-16,4 2-24 0,5-1-26 0,3-1-33 15,10 0-32-15,13-1-57 0,1 1-66 0,6 2-86 0,15-2-120 16,-17 0-367-16,12-5-606 0,-17 3 269 0</inkml:trace>
  <inkml:trace contextRef="#ctx0" brushRef="#br3" timeOffset="-213520.29">23357 2709 6120 0,'11'-32'315'0,"1"1"-7"16,-1 5-22-16,-5 8-12 0,0 4-46 0,-1 6-39 16,-1-2-27-16,-3 4-28 0,3-1-30 0,0 3-33 0,-3-1-71 15,-1 5 0-15,0 0 0 0,0 0 0 0,-10 23 0 16,-3-1 0-16,-5 9 0 0,-7 8 0 15,-5 2 0-15,5 0 0 0,-3 0 0 0,-2-2 0 0,2 1 0 16,1 2 0-16,0 1 0 0,3-1 0 16,7-16 0-16,4-1 0 0,0-5 0 0,4-7 0 15,4-2 0-15,1-5 0 0,1 0 0 0,1-1 0 0,-1-3 0 16,3-2 0-16,8-12 0 0,5-3 0 0,6-11 0 16,12-18 0-16,4-2 0 0,5 0 0 0,-3-6 0 15,13-21 0-15,-16 23 0 0,-1 2 0 0,-1 2 0 16,-5 5 0-16,-6 17 0 0,-5 1 0 0,-5 7 0 15,-3 6 0-15,-1 2 0 0,-2-1 0 0,-1 5 0 16,0 0 0-16,-2 1 0 0,-2 3 0 0,9 7 0 0,-5 3 0 16,1 9 0-16,3 10 0 0,-4 5 0 15,0-2 0-15,0 4 0 0,0 11 0 0,-2-12 0 16,0-2 0-16,1-1 0 0,-1 14 0 0,2-10 0 0,-1 10 0 16,-3-14 0-16,0 1 0 0,-2-5-555 0,-1 1-718 15,-3-11-1379-15,3-6 610 0</inkml:trace>
  <inkml:trace contextRef="#ctx0" brushRef="#br3" timeOffset="-212846.08">23333 2971 273 0,'-17'-13'485'0,"3"-1"0"0,0 4-16 15,5 1-3-15,1 1 5 0,2 0 3 0,2 4-2 16,0-2-25-16,3-1-49 0,2 3-38 0,6-4-37 16,8-1-35-16,9-2-26 0,11 0-29 0,17-1-25 15,6 2-19-15,1 0-22 0,-1 1-17 0,-8 2-14 16,-13 0-14-16,-1 0-3 0,-4 0-13 0,-7-2 13 15,2 2 23-15,-8-2 26 0,-2 1 26 0,1-2 26 16,-6-3 19-16,4 4-233 0,-7 1-6 0,-1 0 0 16,-1 3 0-16,0 0 0 0,-2 0 0 0,-1 1 0 15,-2 1 0-15,2 3 0 0,-4 0 0 0,6-2 0 16,-6 2 0-16,0 0 0 0,5 6 0 0,-2 5 0 16,-2 2 0-16,2 5 0 0,-2 7 0 0,0 1 0 15,-3-2 0-15,2 5 0 0,0-3 0 0,-1-1 0 0,-1-5 0 16,2 6 0-16,-1-9 0 0,2-2 0 15,-1-4 0-15,2-3 0 0,-2-2 0 0,0 1 0 0,0-3 0 16,-2-2 0-16,2-2 0 0,0 0 0 0,5-14 0 16,2-2 0-16,-1 0 0 0,3-12 0 15,0-1 0-15,-1 0 0 0,2-6 0 0,-2 2 0 0,3-13 0 16,-1 13 0-16,-5-1 0 0,4 1 0 0,-1 2 0 16,2 2 0-16,-1 4 0 0,-1 1 0 0,-3 7 0 15,4 0 0-15,-4 1 0 0,4 2 0 0,-4 3 0 16,-1 4 0-16,4-3 0 0,-2 1 0 0,-1 6 0 15,2-1 0-15,-1-1 0 0,5 0 0 0,0 5 0 16,1 0 0-16,3 3 0 0,2 5 0 0,1-2 0 16,1 6 0-16,-2-2 0 0,2 2 0 0,-6 3 0 15,2 0 0-15,-2 0 0 0,-3 2 0 0,-2 1 0 16,-4 0 0-16,-3 0 0 0,-1 1 0 0,-4-1 0 0,-5 0 0 16,-6 3 0-16,-6 1 0 0,1-3 0 0,-7 0 0 15,4-2 0-15,3-1 0 0,-2 1 0 16,6-7 0-16,0 2 0 0,4 0 0 0,4-3 0 0,1 1 0 15,2-2 0-15,1 1 0 0,2 1 0 16,3-1 0-16,0-1 0 0,3 3 0 0,4-3 0 16,1 1 0-16,5 0 0 0,-1 0 0 0,2 0 0 0,0 2 0 15,-3-6 0-15,-3-1 0 0,0 1 0 0,-3 0 0 16,-2-2 0-16,2-2 0 0,-2 2 0 0,-1-2 0 16,-3-1 0-16,2 3 0 0,-2-3 0 0,0 0 0 15,-7 10 0-15,1-7 0 0,-2 4 0 0,1-5 0 16,2 3 0-16,-1-2 0 0,2-1 0 0,-1 1 0 15,2-1 0-15,3-2 0 0,0 0-328 0,0 0-178 0,0 0-115 16,-1-12-502-16,7 4-1216 0,4-3 537 0</inkml:trace>
  <inkml:trace contextRef="#ctx0" brushRef="#br3" timeOffset="-212637.64">24659 2446 349 0,'6'-8'568'0,"-2"5"-53"0,0-4-48 0,-1 3-44 0,-1 1-37 15,-2 3-11-15,0 0-13 0,-13 16 1 0,-1-1-4 16,0 4-16-16,-5 6-14 0,1 4-14 0,3 0-29 16,0 5-19-16,3 0-21 0,2 13-7 0,4-2-34 15,4 0-18-15,9-10-17 0,3-2-17 0,14 11-4 16,2-1-21-16,6-4-17 0,7-7-29 0,-11-8-63 16,4-5-74-16,2 0-94 0,0-7-111 0,-1-1-129 15,-3-6-153-15,-1-4-459 0,3-3-1083 0,-4-6 480 16</inkml:trace>
  <inkml:trace contextRef="#ctx0" brushRef="#br3" timeOffset="-212120.82">25911 2571 497 0,'0'-18'663'0,"-5"0"19"0,4-2 30 0,-2 6 17 15,1 2 27-15,-1 3-17 0,2 3-30 0,1-1-49 16,0 2-54-16,-1 0-51 0,-2 1-53 0,4 1-121 16,-1 3-381-16,-1-7 0 0,1 7 0 0,0 0 0 15,0 0 0-15,0 0 0 0,-1 19 0 0,1-4 0 16,-3 4 0-16,3 7 0 0,-5 1 0 0,1 2 0 16,-3 2 0-16,2 3 0 0,-2-2 0 0,2 3 0 15,-1 0 0-15,-2 2 0 0,2-2 0 0,-1 0 0 16,1 10 0-16,1-16 0 0,2-1 0 15,2-2 0-15,0-8 0 0,1-1 0 0,0-5 0 0,1-1 0 16,0-2 0-16,-1-1 0 0,5-1 0 0,3 1 0 16,1-2 0-16,9-2 0 0,10 0 0 0,4-4 0 15,4-3 0-15,3 1 0 0,12-3 0 0,-11-2 0 16,10-2 0-16,-12 1 0 0,13-1 0 0,-14 1 0 16,2-4 0-16,-9 1 0 0,-1 0 0 0,-3 1 0 15,-7 3 0-15,-2-2 0 0,-2-1 0 0,-6 2 0 0,-2-1 0 16,-2 0-1366-16,-4-1-1478 0,-1 0 654 0</inkml:trace>
  <inkml:trace contextRef="#ctx0" brushRef="#br3" timeOffset="-211911.12">26545 2686 25 0,'10'-26'520'0,"-1"0"9"16,0 0 6-16,-2 8 15 0,-4 1 15 0,1 5 45 16,0 2 15-16,-3 0-20 0,3 3-19 0,-4 0-47 15,3 3-46-15,-2-1-50 0,2 1-43 0,-1 0-51 16,-2 4-32-16,3-2-34 0,-3 2-66 0,2 10-217 15,-4 2 0-15,2 6 0 0,-3 8 0 16,3 5 0-16,0-2 0 0,0 2 0 0,0 1 0 0,0-1 0 16,3 0 0-16,-1-1 0 0,1-1 0 0,-1-1 0 15,2-1 0-15,-2-2 0 0,0 2 0 0,-1-8 0 16,1-3 0-16,0 1-271 0,-2-6-334 0,0-3-62 16,0-5-441-16,0-1-1201 0,0-2 531 0</inkml:trace>
  <inkml:trace contextRef="#ctx0" brushRef="#br3" timeOffset="-211436.49">26600 2881 1057 0,'-4'-18'221'15,"-1"-1"42"-15,1 0 29 0,-1-1 24 0,3 4 12 0,-2 1 16 16,3 1 8-16,1 4-9 0,1-2-20 16,3 1-28-16,3 0-23 0,2-2-32 0,5 2-24 15,4 0-23-15,10 2-15 0,4 0-21 0,4 2-16 0,4 2-13 16,10 0-15-16,-11 2-9 0,-2-3-11 0,-2 5-5 16,-6-1-12-16,-9 2-9 0,-5 0-5 0,-4-3-6 15,-1 3-5-15,-2-1 2 0,-2 2 4 0,-6-1 16 16,7-1 17-16,-7 1 15 0,7-1 15 0,-7 1 7 15,0 0-20-15,0 0-5 0,0 0-7 0,0 0-16 16,0 0-6-16,-25 9-5 0,8-1-8 16,2 1-28-16,0-1 16 0,-1 6-8 0,-3 1 2 0,4 3-12 15,-2 3 0-15,3 3 3 0,1-8-6 0,8 4-3 16,-3-2 1-16,7 3-2 0,-1-4-9 0,4-5 1 16,-1 0 1-16,5 4-2 0,1-8 3 0,-1 2-1 15,6-5 5-15,0-1-5 0,2-4 2 0,1-6 1 16,5-2 3-16,-3-2 15 0,4-6-3 0,2-2-34 15,-7-2 0-15,1-6 0 0,1 0 0 0,-3-3 0 16,-5-5 0-16,0 0 0 0,2-12 0 0,-2-5 0 0,0 5 0 16,-6-5 0-16,4-1 0 0,-4 17 0 15,0 4 0-15,-4 2 0 0,2 10 0 0,1 4 0 16,-1 1 0-16,-2 7 0 0,3-1 0 0,-1 1 0 0,0 2 0 16,0 5 0-16,-2 0 0 0,1 12 0 15,-1 2 0-15,3 13 0 0,-6 2 0 0,3 7 0 16,2 13 0-16,-5 0 0 0,1-1 0 0,0-2 0 0,1 0 0 15,1-13 0-15,3 1 0 0,-1 0 0 16,2-2 0-16,1 0 0 0,0-4 0 0,3-2 0 0,-3-2 0 16,0-6 0-16,0-1 0 0,-1-5-474 0,-3-2-166 15,3-3-540-15,-1-2-1278 0,-3-5 565 0</inkml:trace>
  <inkml:trace contextRef="#ctx0" brushRef="#br3" timeOffset="-210485.59">28168 2642 316 0,'1'-25'559'16,"1"-2"33"-16,0 2 24 0,-2 6 20 0,0 0-13 0,-4 1-21 15,3 1-28-15,-3 0-27 0,-2-1-32 0,4 7-36 16,-4 0-41-16,1 2-45 0,1 2-38 0,-5-3-46 15,0 7-26-15,0 0-32 0,-4 3-148 0,0 1-103 16,-4 8 0-16,-2 1 0 0,-4 9 0 0,-2 3 0 16,2 3 0-16,-1 3 0 0,3 1 0 0,2 1 0 15,2 1 0-15,2-1 0 0,3-2 0 0,4 3 0 16,3-4 0-16,0 0 0 0,5-8 0 0,0-1 0 16,1-2 0-16,0-5 0 0,2 2 0 0,0-5 0 15,-1-1 0-15,1-3 0 0,3-1 0 0,5 0 0 16,2-6 0-16,5-2 0 0,5-7 0 0,4-2 0 15,1-4 0-15,0-5 0 0,-1 3 0 0,1-6 0 16,5-9 0-16,-8 8 0 0,-2 0 0 0,-3-5 0 0,-1 7 0 16,-2-3 0-16,0 5 0 0,-8 8 0 0,-1 6 0 15,-2 0 0-15,0 1 0 0,-2 3 0 0,-2 1 0 16,2-1 0-16,-1 2 0 0,-2 1 0 0,-1 2 0 16,0 0 0-16,6 13 0 0,-6-2 0 0,0 5 0 15,2 4 0-15,-2 5 0 0,-3 1 0 0,4-1 0 16,-1 3 0-16,0-3 0 0,0-6 0 0,2 2 0 15,-1-3 0-15,3-1 0 0,-3 0 0 0,2-6 0 16,-1-2 0-16,0-2 0 0,1-1 0 0,0 0 0 16,2-2 0-16,1-4 0 0,3-2 0 0,4-1 0 15,6-6 0-15,6-5 0 0,1-1 0 0,1-2 0 16,-2-1 0-16,0-3 0 0,2 2 0 0,-4-2 0 16,2 0 0-16,-3 2 0 0,0 2 0 15,-7 3 0-15,-1 0 0 0,-1 9 0 0,-5-4 0 0,-2 3 0 16,1 1 0-16,-5 2 0 0,3 1 0 0,0-3 0 15,-1 5 0-15,-4 0 0 0,8 5 0 0,-4-1 0 16,0 4 0-16,1 1 0 0,2 0 0 0,-2 4 0 0,0-2 0 16,-1-2 0-16,1 3 0 0,3-1 0 0,0-2 0 15,-2 0 0-15,1 2 0 0,3-5 0 0,-1 2 0 16,7-1 0-16,-2-3 0 0,-1-3 0 0,6-1 0 16,9-5 0-16,-6-2 0 0,5-3 0 0,-3-5 0 15,2-3 0-15,-1-3 0 0,-6 0 0 0,2-2 0 16,-2-1 0-16,-5-2 0 0,0 0 0 0,-5 1 0 15,-4-2 0-15,-1 1 0 0,1 9 0 0,-2 0 0 16,-3 7 0-16,0-1 0 0,0 3 0 0,0 4 0 16,0 1 0-16,0 3 0 0,-9 0 0 0,0 7 0 0,-4 8 0 15,-9 4 0-15,-4 8 0 0,-1 14 0 16,0-3 0-16,12-6 0 0,-3 13 0 0,9-9 0 16,5-3 0-16,4 0 0 0,8-2 0 0,3-1 0 0,6-3 0 15,8-6 0-15,5-4 0 0,5-5 0 16,19-4 0-16,2-11 0 0,1-3 0 0,4-9 0 15,-4-3-285-15,0-11-1033 0,-4-4-1427 0,-8-8 630 16</inkml:trace>
  <inkml:trace contextRef="#ctx0" brushRef="#br3" timeOffset="-210065.04">30091 2675 6065 0,'19'-44'275'0,"-2"1"-63"16,-2-1-54-16,-2 10 28 0,0 5 39 0,-3-2 17 16,-1 2 8-16,-1 11-1 0,-6 6-2 0,2 1-165 15,0-2-82-15,-3 6 0 0,2 2 0 0,-2-2 0 0,0 5 0 16,1-2 0-16,-2 4 0 0,0 0 0 0,2 18 0 16,-2 8 0-16,-2 9 0 0,-5 16 0 15,-2 3 0-15,3 3 0 0,-2-3 0 0,-1 3 0 0,0 1 0 16,2-6 0-16,-1 3 0 0,0 3 0 0,0-4 0 15,3-2 0-15,-1 0 0 0,2-5 0 0,3-13 0 16,-3-2 0-16,2 0 0 0,0-8 0 0,2-5 0 16,0-7 0-16,0-2 0 0,0-6 0 0,0-1 0 15,0-3-1366-15,5-15-1478 0,4-8 654 0</inkml:trace>
  <inkml:trace contextRef="#ctx0" brushRef="#br3" timeOffset="-209795.25">30118 2552 5691 0,'-4'-33'337'0,"0"3"-64"15,0 3-53-15,-1 3-12 0,0 6 35 0,4 2 15 0,-2 1 1 16,2 6 0-16,-1-2-20 0,2 5-35 0,0 1-204 16,0-1 0-16,0 2 0 0,2 2 0 0,-2 2 0 15,5-5 0-15,9 5 0 0,3 2 0 0,11 3 0 16,0 3 0-16,9 3 0 0,-2 3 0 0,-2 2 0 16,1 3 0-16,-2 0 0 0,-1-1 0 0,-3 1 0 15,-4 2 0-15,-4-1 0 0,-6-6 0 0,-4 3 0 16,-1-4 0-16,-2 0 0 0,-5 0 0 0,-2-1 0 0,-4 2 0 15,-4 2 0-15,-3 0 0 0,-8 1 0 0,-7 0 0 16,0-3 0-16,-3 2 0 0,1-1 0 0,2-4 0 16,7-4 0-16,1 3 0 0,6-3 0 0,1-4-65 15,6 1-321-15,0 1-24 0,4-2-25 0,1-3-62 16,0 0-91-16,30-3-381 0,-3-6-1049 0,9 1 464 16</inkml:trace>
  <inkml:trace contextRef="#ctx0" brushRef="#br3" timeOffset="-208843.3">30982 2496 280 0,'20'-19'540'16,"-1"-1"-12"-16,-8 3-1 0,-6 0 11 0,1 0 10 16,-2 2 12-16,-4-1-5 0,-3 4-21 0,-3-5-28 15,6 7-36-15,-4 0-41 0,-1 1-41 0,-3 2-41 16,-2 0-37-16,-3 5-33 0,1 3-30 0,-8 0-25 16,0 6-25-16,-6 4-18 0,1 4-170 0,1 5-9 15,-2 0 0-15,3 5 0 0,1 0 0 0,3 4 0 16,1 0 0-16,4 0 0 0,5 0 0 0,-1-1 0 15,6 0 0-15,4-2 0 0,0-7 0 0,2-2 0 16,1 0 0-16,2-5 0 0,0-3 0 0,-1-1 0 16,5-1 0-16,-1-4 0 0,2-1 0 0,4-2 0 15,4-8 0-15,8-1 0 0,-10-3 0 0,9-4 0 16,-1-2 0-16,-4-3 0 0,3-3 0 0,-5 2 0 16,0-3 0-16,0 1 0 0,-4-1 0 0,1 4 0 15,-4 4 0-15,-5 3 0 0,2 3 0 0,-3 0 0 16,-1 6 0-16,2-2 0 0,-3 2 0 0,-1 2 0 15,2 2 0-15,-3-2 0 0,-1 3 0 0,0 0 0 0,7 8 0 16,-7 3 0-16,0 0 0 0,1 6 0 0,-1 1 0 16,2 7 0-16,-2-4 0 0,2-2 0 0,0 0 0 15,1 6 0-15,1-7 0 0,-2-5 0 0,3 0 0 16,2-3 0-16,-3 0 0 0,1-4 0 0,-3-1 0 16,2-1 0-16,1-1 0 0,7-3 0 0,-1-4 0 15,4-5 0-15,2-2 0 0,7-3 0 0,-5-3 0 16,1-2 0-16,0-3 0 0,-3 2 0 0,1 0 0 15,-2-1 0-15,-4 4 0 0,-4 3 0 0,2 0 0 16,-3 4 0-16,-2 2 0 0,-1 3 0 0,-1-2 0 16,1 5 0-16,0-1 0 0,-1 0 0 0,-1-1 0 15,-2 4 0-15,0 0 0 0,0 0 0 0,10 7 0 16,-8 0 0-16,2 6 0 0,0-1 0 0,-3 5 0 16,6 0 0-16,0 1 0 0,-3 0 0 0,7-1 0 15,5 5 0-15,2 1 0 0,8-5 0 16,0-1 0-16,5-5 0 0,2 0 0 0,3-5 0 0,1-2 0 15,1-5 0-15,15-3 0 0,-17-4 0 0,3-2 0 16,-6-1 0-16,2-4 0 0,-4-4 0 0,-1-1 0 16,-3 0 0-16,-3-3 0 0,-1-1 0 0,-5-2 0 0,0-1 0 15,-4 1 0-15,-4-2 0 0,-2 0 0 0,-4 1 0 16,-3 7 0-16,2-1 0 0,-3 3 0 16,-3 1 0-16,3 6 0 0,-4 1 0 0,3 1 0 0,-4 6 0 15,-3-2 0-15,-2 4 0 0,-1 3 0 0,-7 0 0 16,-2 11 0-16,-2 1 0 0,-3 4 0 0,0-3 0 15,3 8 0-15,0-2 0 0,3 1 0 0,2 1 0 16,3 0 0-16,5-7 0 0,4 1 0 0,0 0 0 16,2-3 0-16,3-3 0 0,3 0 0 0,0 0 0 15,4-3 0-15,5-3 0 0,5-3 0 0,4-4 0 16,9-2 0-16,-1-8 0 0,1-4 0 0,4-4 0 16,4-13 0-16,-14 3 0 0,11-9 0 0,-4-2 0 15,-13 10 0-15,5-21 0 0,-6-1 0 0,-1 0 0 16,-6-2 0-16,-2-1 0 0,-2-3 0 0,3-24 0 15,-9 26 0-15,1 2 0 0,1 1 0 0,-2 17 0 16,-2 7 0-16,1 3 0 0,1 8 0 0,-2 6 0 0,0 3 0 16,2 0 0-16,0 4 0 0,-2 4 0 0,2 1 0 15,0 0 0-15,-14 26 0 0,4 2 0 0,-5 20 0 16,1 2 0-16,2 5 0 0,0 2 0 0,-2 28 0 16,10-26 0-16,-2 26 0 0,7-29 0 0,2 2 0 15,2 25 0-15,4-30 0 0,1 0 0 0,0 3 0 16,2-4 0-16,2-1 0 0,-1-7 0 0,-2-10 0 15,-1-4 0-15,-1-2 0 0,-3-8 0 0,2-5 0 16,-7-8-113-16,-1 0-1234 0,-5-7-1459 0,5 0 647 16</inkml:trace>
  <inkml:trace contextRef="#ctx0" brushRef="#br3" timeOffset="-208693.25">31543 1953 6394 0,'-27'-22'479'0,"6"4"-155"0,5 6-124 16,4-1-34-16,-2 2 0 0,8 3 0 15,-2 3-14-15,4 1-30 0,-1 1-100 0,4-2-22 16,-3 4 0-16,4 1 0 0,-4-3 0 0,4 3 0 16,0 0-87-16,0 0-244 0,3 15-145 0,-6-4-189 0,-6 1-441 15,-6 0-1197-15,-7 0 529 0</inkml:trace>
  <inkml:trace contextRef="#ctx0" brushRef="#br3" timeOffset="-205341.6">15519 4172 237 0,'2'-6'495'0,"2"2"17"0,-1-2 27 15,-2 0 0-15,0 2 1 0,-1 1-26 0,0 3-17 16,-1-4-34-16,1 4-30 0,0 0-33 0,-4-5-26 16,4 5-21-16,0 0-23 0,-18 15-18 0,-2 2-26 15,-6 2-21-15,-9 17-19 0,-4-2-13 0,-2 4-21 16,-2 3-18-16,1 5-16 0,1 1-139 0,-8 21-39 16,17-20 0-16,0 0 0 0,2 3 0 0,3 4 0 15,3 0 0-15,4 0 0 0,5-2 0 0,1-2 0 16,9-3 0-16,4-1 0 0,2-13 0 0,4 0 0 15,5-1 0-15,6-2 0 0,3-7 0 0,5 0 0 0,0-2 0 16,6-6 0-16,4-3 0 0,2-5 0 16,-3-6 0-16,2 0 0 0,-2-6 0 0,-4-3 0 0,-2-3 0 15,-7 1 0-15,-3-3 0 0,-2-3 0 0,-3-1 0 16,-3-2 0-16,-4-9 0 0,-6 0 0 0,-4 2 0 16,-7 2 0-16,-3-2 0 0,-6 0 0 0,-4 4 0 15,-3 0 0-15,-3 4 0 0,-1 5 0 0,3 2 0 16,-2 3 0-16,4 0 0 0,4 5 0 0,6 0 0 15,4 1 0-15,2 1 0 0,2 2 0 0,3 1-110 16,3 2-428-16,3 3-90 0,8-2-525 0,7 4-1249 16,7-5 554-16</inkml:trace>
  <inkml:trace contextRef="#ctx0" brushRef="#br3" timeOffset="-204965.3">16191 4425 442 0,'0'-31'654'0,"-1"4"9"0,1 7 36 16,0 3-8-16,-2 5-30 0,2 3-50 15,-1 3-54-15,1-1-62 0,0 3-45 0,-2 3-52 16,2 1-41-16,0 0-37 0,-4 17-29 0,1 3-29 0,2 8-27 16,0 8-25-16,-5 13-18 0,2 5-189 15,1 1-3-15,-1-1 0 0,3-1 0 0,-1 4 0 16,-1-2 0-16,-1-3 0 0,2 2 0 0,-1-4 0 0,1-4 0 15,-2-10 0-15,6 2 0 0,-2-3 0 0,0-2 0 16,4-4-220-16,-4-1-418 0,5-8-585 0,0-3-1324 16,1-8 586-16</inkml:trace>
  <inkml:trace contextRef="#ctx0" brushRef="#br3" timeOffset="-204312.14">16645 4895 4658 0,'17'-32'452'0,"-1"2"-108"16,-2-2-92-16,-4 2 5 0,-5 5 14 0,3 0 39 15,-8 6 0-15,-3 0-21 0,1 3-19 0,-1 1-2 16,-2 5-12-16,1-2-19 0,-1 1-220 0,0 3-17 0,-4 4 0 16,1-1 0-16,-2 2 0 0,-4 3 0 0,-3 4 0 15,-3 4 0-15,-4 6 0 0,-1 3 0 0,2 2 0 16,-1 4 0-16,0 0 0 0,1 4 0 0,2 2 0 16,2 0 0-16,5 0 0 0,0 2 0 15,5-3 0-15,-1-4 0 0,4 2 0 0,2-10 0 0,3 1 0 16,1-5 0-16,0 1 0 0,0-6 0 0,1 3 0 15,-1-5 0-15,1 2 0 0,2-4 0 0,2-3 0 16,-5 0 0-16,13-3 0 0,-2-5 0 0,6 1 0 16,-1-4 0-16,2-2 0 0,4-4 0 0,-3 1 0 15,0-4 0-15,0 2 0 0,-2 0 0 0,-2 3 0 0,2-4 0 16,-3 3 0-16,-1 1 0 0,1 2 0 16,-5 3 0-16,-2 1 0 0,1 4 0 0,-3 0 0 0,0 1 0 15,0 4 0-15,2 0 0 0,-7 0 0 0,10 6 0 16,-1 1 0-16,-4-1 0 0,0 4 0 0,3 2 0 15,-4 0 0-15,2-2 0 0,-2 4 0 0,0-4 0 16,0-1 0-16,-1 1 0 0,0-2 0 0,1 1 0 16,-2-2 0-16,2-2 0 0,-1 0 0 0,-1-2 0 15,1 1 0-15,-2-1 0 0,0-1 0 0,-1-2 0 16,7 2 0-16,-7-2 0 0,9-7 0 0,0 1 0 16,2-5 0-16,-2-2 0 0,3-1 0 0,-1-3 0 15,6-8 0-15,-4 4 0 0,3-5 0 0,-6 0 0 16,3-3 0-16,0 2 0 0,-3-4 0 0,0-3 0 15,-2 0 0-15,-3 0 0 0,3-10 0 0,-3 7 0 0,0 2 0 16,-3 6 0-16,1 2 0 0,0 7 0 0,-2 3 0 16,0 6 0-16,1 3 0 0,-1 1 0 0,-1 0 0 15,0 2 0-15,1 0 0 0,-1 3 0 0,0 2 0 16,0 0 0-16,0 0 0 0,4 26 0 0,-3-7 0 16,2 8 0-16,-3 7 0 0,2 12 0 0,0 0 0 15,-2-10 0-15,2 10 0 0,1 2 0 0,-2-2 0 16,-1-9 0-16,0-2 0 0,1-2 0 0,2 4 0 15,-2-3 0-15,0-1 0 0,1-2 0 0,0-4 0 16,-1 1 0-16,-1-3 0 0,2-6 0 0,-1-2 0 0,-1-4 0 16,3-4 0-16,-2 3 0 0,3-7 0 15,-2 0 0-15,3-3-542 0,2-4-734 0,2-3-1380 16,2-8 611-16</inkml:trace>
  <inkml:trace contextRef="#ctx0" brushRef="#br3" timeOffset="-203414.2">17205 4774 963 0,'16'-53'202'0,"-1"7"44"0,-6 13 23 16,0 4 17-16,2 2 30 0,-7 11 29 0,0 1 24 15,-2 3 14-15,0 2-3 0,1 3-17 0,-1 2-18 16,-2 0-41-16,2 0-34 0,-2 0-30 0,2 3-22 16,-2 2-27-16,0 0-16 0,-9 12-17 0,0-7-13 15,-5 12-13-15,-4 5-15 0,-2 0-10 0,-3 2-12 16,1 0-8-16,-1 3-10 0,0 0-7 0,-2-3-8 0,1 0-6 16,1 0-5-16,2-2-3 0,0-3-6 15,8-4-4-15,2-3-3 0,1-2-5 0,3-5 0 16,2 2 3-16,0-3 1 0,2 1 22 0,2-4 14 0,1-1-5 15,0 0-8-15,0 0-9 0,11-11 0 0,-2 4 11 16,6-1 2-16,2-1-32 0,-1 2-1 0,1 0-6 16,-1 1 3-16,1 5-3 0,2-2-7 0,0 6 4 15,-1-2-7-15,1 3-5 0,-1 2 2 0,-1 2-5 16,-1 3 4-16,1-2-5 0,0 5 1 16,-3 0 2-16,2-1-2 0,-3-2 1 0,2 1-1 0,-2-2 4 15,-4-2-6-15,1-1 4 0,-1 1 2 0,-1-4 5 16,-3-2 24-16,4 1 42 0,0-6-43 0,0-1-36 15,2-4 0-15,1-3 0 0,0-4 0 0,0-3 0 16,0-4 0-16,-2-6 0 0,-2-1 0 0,1-3 0 16,-2-2 0-16,1-12 0 0,-2-2 0 0,-2 0 0 0,-1 16 0 15,0-17 0-15,0 15 0 0,-2 4 0 0,6 5 0 16,-5 8 0-16,-2 5 0 0,1 1 0 0,1 3 0 16,0 2 0-16,-2 2 0 0,0-3 0 0,2 5 0 15,-2 2 0-15,0 0 0 0,0 21 0 0,-2-4 0 16,-3 8 0-16,3 7 0 0,-1 2 0 0,-3 13 0 15,1-12 0-15,1 12 0 0,1-10 0 0,1 11 0 16,0-14 0-16,2 1 0 0,-1-2 0 0,1-2 0 16,0-4 0-16,1-2 0 0,-1-8 0 0,2-5 0 15,-2-3 0-15,2-1 0 0,-2-2 0 0,1-3 0 16,3-1 0-16,4-4 0 0,2-3 0 0,4-5 0 16,9-7 0-16,-5 0 0 0,3-5 0 0,-2 0 0 15,0-6 0-15,0 1 0 0,-1 3 0 0,0 0 0 16,-2 2 0-16,-4 8 0 0,-4 3 0 0,-1 2 0 0,0 2 0 15,-1 0 0-15,-1 1 0 0,-1 4 0 0,0-1 0 16,-4 3 0-16,0 0 0 0,14 10 0 0,-11 0 0 16,3 0 0-16,-2 7 0 0,-3-5 0 0,4 6 0 15,-1 0 0-15,1-1 0 0,-4 0 0 0,2 3 0 16,2-4 0-16,-1-1 0 0,0-6 0 0,1 4 0 16,0-5 0-16,-1 0 0 0,2-2 0 0,2 0 0 15,3-5 0-15,3-1 0 0,5-4 0 0,2-4 0 16,7-1 0-16,4-2 0 0,0-6 0 0,0 0 0 0,0-4 0 15,-2 1 0-15,0-4 0 0,-2 1 0 0,-5-2 0 16,1 1 0-16,-2-1 0 0,-8 1 0 16,-1 7 0-16,-4 3 0 0,-3 0 0 0,-2 4 0 0,0 4 0 15,1 2 0-15,-4-3 0 0,2 4 0 0,-3 3 0 16,0 0 0-16,0 0 0 0,-10 18 0 16,7-1 0-16,-1 1 0 0,2 11 0 0,2 1 0 0,5 1 0 15,0 0 0-15,6 1 0 0,0-1 0 0,3-1 0 16,-4-2 0-16,3-1 0 0,-2-5 0 0,-4-5 0 15,0-1 0-15,-5-4 0 0,-2 1 0 0,-2-2 0 16,-2-3 0-16,-3 3 0 0,-5-2 0 0,-2-2 0 16,-4 2 0-16,0-4 0 0,-2 0 0 0,-3-4 0 0,2-1 0 15,1 0 0-15,2-4 0 0,0 2 0 0,4-3 0 16,1 0 0-16,2-1-43 0,-2 1-644 0,5-2-557 16,3-1-1347-16,1 1 596 0</inkml:trace>
  <inkml:trace contextRef="#ctx0" brushRef="#br3" timeOffset="-202993.38">19138 4463 743 0,'3'-20'698'0,"-1"2"-8"0,-2 6-1 0,0 2 3 16,0 2-16-16,-2 2-38 0,1 1-55 0,1 0-56 0,0 1-53 15,0 4-54-15,0 0-39 0,0 0-38 0,-6 11-33 16,2 8-31-16,-1 11-231 0,-3 19-48 0,3 5 0 16,-4 0 0-16,5 5 0 0,-5 22 0 0,4-23 0 15,1 2 0-15,-2-2 0 0,2 1 0 16,0-2 0-16,-1-2 0 0,1 1 0 0,-3-2 0 0,3-1 0 16,-2-7 0-16,-1 0 0 0,3-16 0 0,2-4 0 15,-1-9 0-15,0-5 0 0,2-2 0 0,-1-1 0 16,-1-6 0-16,1-3 0 0,2 0-636 0,-3-16-624 15,4-2-1364-15,-1-14 604 0</inkml:trace>
  <inkml:trace contextRef="#ctx0" brushRef="#br3" timeOffset="-202745.27">19021 4641 5149 0,'1'-49'434'0,"2"15"-94"0,-3-1-119 0,0 4-32 0,1 2 37 16,3 3 62-16,-4 10 25 0,1 0-4 0,2 3-19 15,-3 4-4-15,1-3-140 0,3 2-146 0,-4 1 0 16,4 3 0-16,-3 1 0 0,6-1 0 0,0 4 0 15,6 2 0-15,6 0 0 0,13 4 0 0,0 5 0 16,3 0 0-16,3 4 0 0,9 10 0 0,2-3 0 0,-17-2 0 16,-2 5 0-16,7 8 0 0,-10-8 0 15,-7 5 0-15,0-5 0 0,-6 4 0 0,-4-3 0 16,-6 1 0-16,-5 1 0 0,-7-1 0 0,-5-2 0 16,-5 1 0-16,-3-2 0 0,-7-1 0 0,-2-3 0 15,0 1 0-15,-1-4 0 0,-1-2 0 0,1 0 0 0,7-2 0 16,5-6-433-16,5-2-176 0,3-2-583 0,6-1-1291 15,5 0 571-15</inkml:trace>
  <inkml:trace contextRef="#ctx0" brushRef="#br3" timeOffset="-202141.17">19674 4633 36 0,'23'-17'486'0,"-9"5"36"0,4-2-2 16,-5 2-14-16,1 1-3 0,-6 1 15 0,1 3 15 0,-1-2 4 15,-1 1-3-15,-2 4-25 0,-1-2-31 16,0 4-31-16,0-2-30 0,1 1-45 0,-2 0-39 15,1-2-35-15,3 0-31 0,1 1-27 0,-1 2-105 0,3-4-135 16,2 2 0-16,-1 2 0 0,2-3 0 16,-4 1 0-16,2 0 0 0,-2 0 0 0,1-1 0 15,-2 0 0-15,-3-2 0 0,2-3 0 0,-3-1 0 0,-3 0 0 16,-1-1 0-16,-4-1 0 0,0 1 0 16,-1-2 0-16,-5-1 0 0,-3 3 0 0,0 3 0 15,-6 0 0-15,1 5 0 0,-3 0 0 0,0 4 0 0,0 3 0 16,1-1 0-16,-5 10 0 0,4-3 0 0,-2 6 0 15,4 2 0-15,-3 4 0 0,5 1 0 0,4 4 0 16,1 1 0-16,5 2 0 0,4 1 0 0,6-1 0 16,5 1 0-16,4-2 0 0,7 0 0 0,3-2 0 15,10-5 0-15,13 6 0 0,-1-8 0 0,6-7 0 0,-11-7 0 16,17-4 0-16,-4-4 0 0,-1-6 0 16,0-8 0-16,-2 1 0 0,-13 0 0 0,-4-4 0 15,-3 0 0-15,-2-7 0 0,-4 2 0 0,-1-4 0 0,-2-3 0 16,-5-1 0-16,-6-1 0 0,0 2 0 0,-5-2 0 15,-4 4 0-15,0 0 0 0,-5 2 0 0,-3 6 0 16,1 4 0-16,-1 3 0 0,0 5 0 0,-1 0 0 16,2 3 0-16,-2 6 0 0,2-3 0 0,2 2 0 15,-3 4 0-15,2 2 0 0,-1 3 0 16,0 4 0-16,6 0 0 0,2 8 0 0,4 6 0 0,10 0 0 16,0-2 0-16,6 2 0 0,0 0 0 0,2 2 0 15,-3-3 0-15,1 0 0 0,-6 2 0 0,0-1 0 16,-4 1 0-16,-5 1 0 0,-2-2 0 0,-4 1 0 15,-4 0 0-15,-4 1 0 0,-1 2 0 0,-1-4 0 16,-3 1 0-16,2-2 0 0,-2 1 0 0,5-8 0 0,3-5 0 16,5-1 0-16,-5 2 0 0,9-2 0 0,1-2 0 15,4-1 0-15,9-3 0 0,10-4 0 0,6-2 0 16,19-6 0-16,3-4 0 0,3-3 0 0,2-7 0 16,-2-4 0-16,-8 1 0 0,-1-8 0 0,-10-3-346 15,-3-4-340-15,-8 1-508 0,-10 9-1292 0,-2-6 571 16</inkml:trace>
  <inkml:trace contextRef="#ctx0" brushRef="#br3" timeOffset="-200494.06">21918 4262 571 0,'0'-24'666'0,"0"-2"-17"0,-4-1 0 15,-1 9-16-15,-4 0-28 0,3 1-45 0,-6 2-51 16,2 3-47-16,-6 1-46 0,5 5-41 0,-8 2-38 16,-1 1-35-16,-1 6-23 0,-8 6-34 0,1 3-27 15,-2 4-19-15,2 4-21 0,0 5-18 16,1 4-14-16,-3 6-114 0,8-5-32 0,4-1 0 0,1 2 0 16,5 0 0-16,2-1 0 0,3-1 0 0,6-2 0 15,2 2 0-15,3-11 0 0,2 3 0 0,2-5 0 16,1 1 0-16,3-3 0 0,0-5 0 0,0-2 0 15,2-3 0-15,0-1 0 0,4-4 0 0,2-2 0 16,4-8 0-16,3-4 0 0,-4-2 0 0,0-2 0 16,-1-3 0-16,-2 1 0 0,-1-4 0 0,-1 1 0 0,-4-2 0 15,1 1 0-15,-3 1 0 0,-1-1 0 0,-2 3 0 16,-6 6 0-16,6 4 0 0,-5 2 0 0,0 5 0 16,-3-2 0-16,3 3 0 0,-4 1 0 0,1 0 0 15,-1 3 0-15,0 0 0 0,0 17 0 0,-1-2 0 16,-3 6 0-16,0 4 0 0,0 1 0 0,1 6 0 15,1-3 0-15,2 3 0 0,-5-1 0 0,14 1 0 16,-1-6 0-16,2 0 0 0,3-2 0 0,2-5 0 16,-1-5 0-16,3-5 0 0,1 1 0 0,2-8 0 15,7-2 0-15,1-5 0 0,-1-6 0 0,1-2 0 16,0-5 0-16,-2-3 0 0,-3-1 0 0,-3-2 0 16,1-4 0-16,-2 3 0 0,-2-3 0 0,-4 1 0 15,0 0 0-15,-5 2 0 0,2-1 0 0,-3 10 0 0,-1 2 0 16,-1 4 0-16,-4 3 0 0,3 2 0 0,-4-1 0 15,5 3 0-15,-5 3 0 0,0 0 0 0,4 18 0 16,-4-1 0-16,0 1 0 0,-4 10 0 0,2-2 0 16,4 3 0-16,-2 1 0 0,3 1 0 0,-2-4 0 15,4 1 0-15,-1-9 0 0,4-2 0 0,-2-1 0 16,7 0 0-16,-2-5 0 0,2-3 0 0,4-3 0 16,1-4 0-16,2-2 0 0,7-8 0 0,1-5 0 15,3-4 0-15,-3-2 0 0,0-3 0 0,-1-1 0 16,-2-3 0-16,0-1 0 0,-4 1 0 0,1 1 0 0,-2 2 0 15,-3-2 0-15,1 1 0 0,-4 3 0 0,-1 6 0 16,-3 4 0-16,-3 2 0 0,-1 3 0 0,-1 1 0 16,-1 1 0-16,0 4 0 0,0 1 0 0,-4 0 0 15,9 10 0-15,-3 0 0 0,0 5 0 0,1 2 0 16,-1 2 0-16,3 6 0 0,-3 0 0 0,2 1 0 16,0-3 0-16,0-4 0 0,0-3 0 0,1 2 0 15,0-4 0-15,0-5 0 0,0 3 0 0,-3-4 0 16,5-1 0-16,-1-2 0 0,0-4 0 0,4-5 0 15,3-3 0-15,-1 0 0 0,2-5 0 0,0 0 0 16,4-5 0-16,-3-2 0 0,0 0 0 0,0-1 0 16,-2 0 0-16,0 1 0 0,-6 3 0 0,2-1 0 0,0 2 0 15,-3 1 0-15,-2 4 0 0,-1 1 0 0,-2 1 0 16,-1 2 0-16,1 2 0 0,-1-1 0 0,0 3 0 16,1 2 0-16,-5 0 0 0,6 7 0 0,-2 2 0 15,1 2 0-15,-2 0 0 0,1 5 0 0,0 0 0 16,1 1 0-16,0 3 0 0,0-4 0 0,0 0 0 15,2 0 0-15,1-3 0 0,1 1 0 0,-2-5 0 16,1-1 0-16,2 1 0 0,1-5 0 0,-2 0 0 16,5-5 0-16,0-1 0 0,5 0 0 0,2-7 0 15,-3 1 0-15,5-6 0 0,-7 2 0 0,2 0 0 16,4-6 0-16,-7 5 0 0,4-6 0 0,-6 5 0 16,1 0 0-16,-5 1 0 0,0 2 0 0,-3 2 0 15,2 0 0-15,-3 0 0 0,-1 5 0 0,0-1 0 16,0 2 0-16,-3 0 0 0,4 0 0 0,-5 3 0 0,0 0 0 15,9 7 0-15,-9 0 0 0,3 1 0 0,-3 2 0 16,1 5 0-16,-1-5 0 0,1 7 0 0,1-4 0 16,1 0 0-16,0-1 0 0,4 3 0 0,-1-3 0 15,0-4 0-15,2 1 0 0,3-4 0 0,5 2 0 16,1-5 0-16,1-2 0 0,2-2 0 0,1-6 0 16,2-3 0-16,3 0 0 0,-4-3 0 0,0-3 0 15,-2 0 0-15,-1-3 0 0,-4 2 0 0,-1 1 0 16,-2 0 0-16,-1 1 0 0,-1 2 0 0,-2 0 0 0,-3 4 0 15,4 3 0-15,-8 0 0 0,3 2 0 0,0 0 0 16,-3 2 0-16,3 1 0 0,-4 2 0 0,0 0 0 16,-1 14 0-16,-2-4 0 0,0 5 0 15,0 2 0-15,-5 8 0 0,3-6 0 0,0 6 0 0,1 1 0 16,3-1 0-16,1 2 0 0,0-11 0 16,1 0 0-16,7 2 0 0,-2-2 0 0,2-1 0 0,2-2 0 15,3 0 0-15,-3-6 0 0,9-5 0 0,-2-2 0 16,5-5 0-16,7-2 0 0,0-4 0 0,2-6 0 15,-3 5 0-15,0-5 0 0,2-4 0 0,-6 0 0 16,0 2 0-16,-1-1 0 0,0-1 0 0,-6-1 0 16,3 4 0-16,-7 3 0 0,1 2 0 0,-3 1 0 0,1 3 0 15,-7 4 0-15,2-2 0 0,-1 4 0 0,-2-1 0 16,2 3 0-16,-6 1 0 0,9 3 0 0,0 4 0 16,-1 2 0-16,-2 0 0 0,3 4 0 0,-1 0 0 15,1 2 0-15,0-1 0 0,0 0 0 0,-3 2 0 16,4-1 0-16,-3-5 0 0,-1-1 0 0,1-1 0 15,-1-1 0-15,-1-2 0 0,0-2 0 0,-2 1 0 16,1-3 0-16,-4-1 0 0,12-2 0 0,-2-2 0 16,0-1 0-16,1-2 0 0,-1 0 0 0,0-1 0 15,2-4 0-15,1 5 0 0,-4-3 0 0,0 4 0 16,0-2 0-16,-3 4 0 0,-1 1 0 0,2-2 0 16,-1 4 0-16,0 0 0 0,-6 1 0 0,13 2 0 15,-5 3 0-15,1-2 0 0,-2 5 0 0,4 0 0 16,0-1 0-16,1 5-339 0,0 0-319 0,6-3-541 15,0-1-1300-15,5 2 576 0</inkml:trace>
  <inkml:trace contextRef="#ctx0" brushRef="#br3" timeOffset="-200397.32">25058 4437 2407 0,'20'3'157'0,"-1"-1"166"16,-10-1 82-16,0 1 60 0,0-2 49 0,-2 0 9 15,-1-2-26-15,-2 0-45 0,-2-2-50 0,2-1-31 16,-4 1-61-16,-1-3-100 0,-2-2-173 0,-3 0-231 16,-7-2-259-16,-1-1-618 0,-4 0-1161 0,-6-4 513 15</inkml:trace>
  <inkml:trace contextRef="#ctx0" brushRef="#br3" timeOffset="-196532.09">11059 7406 644 0,'4'-20'656'0,"2"4"-27"0,-2 2-7 0,0 3 9 16,0 2-15-16,-3 2-28 0,-1 1-40 0,3 1-46 16,-2 3-52-16,2-1-46 0,-3 3-44 0,1-6-39 15,-1 6-28-15,4 11-14 0,2-1-19 0,-1 7-16 16,5 8-100-16,-2 3-144 0,2 1 0 0,-2 0 0 16,-2 7 0-16,6 12 0 0,-5-2 0 0,0-12 0 15,1 14 0-15,-5-13 0 0,1-2 0 0,-4-2 0 16,0 1 0-16,-4-1 0 0,-1-1 0 0,-1 0 0 15,-2-5-310-15,-3-2-214 0,2-5-35 0,2-7-22 0,0-4-24 16,-2 1-331-16,2-5-1013 0,2-3 448 16,5 0 3890-16,-6-7-2568 0,6-1 96 0,0-2 78 15,1-4 70-15,2-1 59 0,2-3 57 0,-1 0 39 16,0 1 34-16,3-1 31 0,-3 6 21 0,2-3 22 16,1 1 9-16,-1-2-4 0,2 6-11 0,-2 0-14 0,3 0-20 15,0 1-19-15,1-1-22 0,3 1-23 0,2 0-20 16,2 1-20-16,2 0-19 0,-1 3-14 0,3-2-103 15,-1 5-48-15,-2-2 0 0,1-2 0 0,-1 6 0 16,-7-2 0-16,1-1 0 0,1 2 0 0,-4 0 0 16,0-6 0-16,2 5 0 0,-5-4 0 0,3-1 0 0,3-7 0 15,-6 0 0-15,-1-2 0 0,2 0 0 0,-3-9 0 16,-3 6 0-16,5-8 0 0,-6 6 0 0,0 3 0 16,0 3 0-16,0-2 0 0,0 5 0 0,0 5 0 15,0-3 0-15,0 6 0 0,0 0 0 0,0 1 0 16,0 3 0-16,0-5 0 0,0 5 0 0,0 0 0 15,3 24 0-15,-3-10 0 0,0 12 0 0,1 4 0 16,-1 16 0-16,0 1 0 0,0-14 0 16,0 4 0-16,-1 10 0 0,1-10 0 0,-3-3 0 0,2 1 0 15,-4-2 0-15,1 1 0 0,0-2 0 0,-1 0 0 16,1-3 0-16,-1-1 0 0,1-2 0 0,2-1 0 16,4-8-1366-16,-2-1-1478 0,4-4 654 0</inkml:trace>
  <inkml:trace contextRef="#ctx0" brushRef="#br3" timeOffset="-196141.37">11883 7990 547 0,'17'-10'617'0,"-8"2"-13"16,0 1-29-16,-4 3-8 0,0-1-11 0,-1 0-13 15,0 1-16-15,0 2-35 0,-2 0-38 0,-2 2-43 16,0 0-28-16,0 0-14 0,5 8-18 0,-8 3-14 16,-4 4-15-16,-2 2-17 0,-1 9-74 0,-3-1-231 15,1 3 0-15,-4-5 0 0,3 1 0 0,-1 2 0 0,3-2 0 16,2 1 0-16,-4-9 0 0,5 1 0 0,3 0 0 15,0-2 0-15,2-6 0 0,1-2 0 0,-2 0 0 16,0-1 0-16,3-2 0 0,0-1 0 0,1-3 0 16,0 0 0-16,0 0 0 0,10-11 0 0,0-2 0 15,4-9 0-15,5-2 0 0,2-6 0 0,8-9 0 16,-2-3 0-16,1 1 0 0,-1-4 0 0,-1 2 0 16,-1 2 0-16,-6 11 0 0,0 2 0 0,1 2 0 15,-5 5 0-15,0 5 0 0,-6 9 0 0,-4-3 0 0,4 3 0 16,-5 2 0-16,1 2 0 0,2 1 0 15,-7 2 0-15,16 11 0 0,-7 1 0 0,4 5 0 0,1 9 0 16,-2 4 0-16,-1 2 0 0,-3 1 0 0,-3 1 0 16,0 1 0-16,-3-2 0 0,1 0 0 0,0 1 0 15,-1-3 0-15,1 0 0 0,-2 1 0 0,-1-6 0 16,1 2 0-16,-1-4 0 0,-1-5 0 0,0-1 0 16,-2 0 0-16,-2-1 0 0,1-6 0 0,-1-1 0 15,0-5 0-15,0-2-1366 0,-4-1-1478 0,1-5 654 16</inkml:trace>
  <inkml:trace contextRef="#ctx0" brushRef="#br3" timeOffset="-195988.78">12103 8282 1044 0,'-14'-13'270'0,"1"1"75"0,-1 0 42 16,4 5 4-16,4-2-1 0,-1 4 8 0,1 1 0 0,2 0 8 15,1-1-20-15,1 2-18 0,-2 1-27 0,4 2-34 16,-3-4-31-16,3 4-28 0,0 0-19 0,8-5-25 16,1 5-19-16,10 2-18 0,4-4-16 0,9 1-20 15,4-1-17-15,1-1-61 0,-1-2-65 0,-2-2-89 16,-1 0-115-16,-2-4-115 0,-3 1-120 0,-3-2-153 15,-1-7-309-15,-1 0-988 0,1-4 438 0</inkml:trace>
  <inkml:trace contextRef="#ctx0" brushRef="#br3" timeOffset="-195845.16">12679 7611 197 0,'5'-26'570'16,"1"8"-6"-16,-4 1-34 0,1 6-21 16,-1-1 9-16,1 0 26 0,-2 4-3 0,1 1-25 0,0 2-41 15,-1-1-47-15,-1 2-45 0,3 1-41 0,-2 0-42 16,-1 3-58-16,0 0-59 0,0 0-80 0,9 9-116 15,-6-1-125-15,3 2-141 0,-1 6-135 0,4 3-174 16,-3 7-332-16,2 2-994 0,2 0 439 0</inkml:trace>
  <inkml:trace contextRef="#ctx0" brushRef="#br3" timeOffset="-195713.17">12760 7989 30 0,'-8'19'445'0,"3"-7"63"16,1-3-3-16,0 3-7 0,3-4 19 0,-4-1 42 0,5-2 42 15,-4-1 7-15,3 1-9 0,-2 0-25 0,3-2-35 16,-1-2-42-16,1-1-48 0,0 0-43 15,0 0-52-15,0 0-83 0,4-12-111 0,1 3-150 0,5-4-170 16,-1-4-193-16,5 0-172 0,3-4-657 0,-2-1-1281 16,1-1 566-16</inkml:trace>
  <inkml:trace contextRef="#ctx0" brushRef="#br3" timeOffset="-194259.38">13882 7189 90 0,'4'-11'363'0,"1"0"-56"0,-4-1-33 0,0 1-18 15,1-5 20-15,-2-1 24 0,0 0 36 0,1-5 40 16,0 4 29-16,-1-1 23 0,4 2 22 0,-1-1 25 0,-2 2-1 15,-1 7-15-15,0 1-21 0,-1 3-27 16,-2-1-39-16,-2 0-40 0,-5 1-32 0,-8 0-34 16,-9 3-25-16,-6 5-20 0,-6 4-24 0,-10 2-53 15,-5 4-144-15,7 4 0 0,8-2 0 0,-7 4 0 16,13-2 0-16,1 1 0 0,5 0 0 0,3 1 0 0,6 3 0 16,4-1 0-16,4-3 0 0,2 0 0 0,6 0 0 15,2 2 0-15,7 10 0 0,6-5 0 0,6 1 0 16,3-1 0-16,6-1 0 0,14 10 0 0,-3-5 0 0,-8-5 0 15,0-2 0-15,-3-3 0 0,-2 3 0 16,-7 1 0-16,-1 0 0 0,-5-2 0 0,-3 5 0 16,-6 2 0-16,-4-4 0 0,-8 3 0 0,-6 1 0 0,-1-3 0 15,-7 2 0-15,-5-3 0 0,-13 6 0 16,7-9 0-16,-11 1 0 0,9-5 0 0,2-8 0 16,1 0 0-16,1-4 0 0,8-2 0 0,3-3 0 0,2-5 0 15,0 1 0-15,4-7 0 0,0-3 0 0,6-4 0 16,0-9 0-16,7-1 0 0,2 2 0 0,5-3 0 15,4-5 0-15,5 8 0 0,1 0 0 0,3 6 0 16,-4 5 0-16,4 3 0 0,-2 4 0 16,-1 2 0-16,6 1 0 0,-3 4 0 0,-2 2 0 0,2 4 0 15,-1 1 0-15,1 6 0 0,3 5 0 0,-4 4 0 16,2 0 0-16,-7 0 0 0,2 3 0 0,-2 1 0 0,1 0 0 16,-1-1 0-16,1 2 0 0,0-3 0 0,-5-5 0 15,5-1 0-15,-2-2 0 0,2-1 0 0,-2-1 0 16,2-1 0-16,2-6 0 0,2-3 0 0,0-3 0 15,3-3 0-15,7-6 0 0,2-5 0 0,-2-6 0 16,1-1 0-16,-1-4 0 0,7-9 0 0,-2-3 0 16,-5-1 0-16,-5-6 0 0,-5 12 0 0,-1 1 0 15,-3 2 0-15,-3 2 0 0,-1 2 0 0,-3 9 0 16,-3 5 0-16,0 1 0 0,-2 3 0 0,3 2 0 16,-4 0 0-16,2 2 0 0,-3 3 0 0,0 0 0 15,0 12 0-15,-1 1 0 0,-3 6 0 0,-2 7 0 16,1 8 0-16,1 0 0 0,0 1 0 0,1-1 0 0,3-3 0 15,1 0 0-15,3-4 0 0,3-3 0 16,-1-7 0-16,4-2 0 0,2-1 0 0,2-5 0 16,-1-2 0-16,7-6 0 0,-1-5 0 0,8-4 0 0,1-3 0 15,-1-7 0-15,0-5 0 0,-2 0 0 16,5-15 0-16,-1 0 0 0,-7-3 0 0,-7 8 0 0,7-11 0 16,-7-1 0-16,-1 13 0 0,-1-2 0 0,-2 6 0 15,-1 3 0-15,-4 10 0 0,-2 5 0 0,1-1 0 16,-2 7 0-16,-1-4 0 0,1 5 0 0,-3 3 0 15,0 0 0-15,10 21 0 0,-6 9 0 0,0 6 0 16,1 19 0-16,1 32 0 0,3 4 0 0,-1-2 0 0,-2 3 0 16,-1 3 0-16,4-2 0 0,-3-6 0 15,2 6 0-15,-3 9 0 0,4 3 0 0,0-7 0 0,-8-1 0 16,3-5 0-16,-4-8 0 0,-1-23 0 0,-7 23 0 16,-7-1 0-16,2-25 0 0,-5-4 0 0,-2-7 0 15,-4-3 0-15,3-14 0 0,0-5 0 0,1-5 0 16,2-6 0-16,4-4 0 0,0-5 0 0,4-2 0 15,-3-6 0-15,-3-5 0 0,-2-11 0 16,1-7 0-16,2-8 0 0,-2-15 0 0,3-4 0 0,6-3 0 16,7-28 0-16,6-3 0 0,3-1 0 0,9-1 0 15,4-5 0-15,1 5 0 0,10-2 0 0,-3 2 0 16,7 5 0-16,2 1 0 0,0-1 0 0,5 1 0 16,3 1 0-16,-1 9 0 0,-2-9 0 0,5 2 0 0,0 1 0 15,-3 5 0-15,-11 23 0 0,5 4 0 16,-2-1 0-16,1 8 0 0,0 4 0 0,-5 2 0 0,-7 13 0 15,-4 1 0-15,-2 3 0 0,-6 8 0 0,-1-3 0 16,-4 4 0-16,-2 3 0 0,-1 1 0 0,-1-1 0 16,-1 3 0-16,-2 0 0 0,2-1 0 0,-4 3 0 15,0 0 0-15,0 0 0 0,1 9 0 0,-4 3 0 16,-1 2 0-16,-3 3 0 0,3-1 0 0,-2 4 0 16,1-2 0-16,1 0 0 0,0 4 0 0,2 6 0 15,2-10 0-15,5 7 0 0,3-2 0 0,2-5 0 0,3 6 0 16,4-2 0-16,1-5 0 0,3 0 0 15,-6-3 0-15,0-2 0 0,-2-1 0 0,-3-2 0 0,-2-4 0 16,1 2 0-16,-5-4 0 0,1-1 0 0,-1 2 0 16,-3-1 0-16,-1-3 0 0,-5 8 0 15,-1-3 0-15,-6 4 0 0,-7-2 0 0,-3 4 0 0,-7-3 0 16,-2-1 0-16,3 1 0 0,-1-1 0 0,2-2 0 16,5 0 0-16,4-5 0 0,5 3 0 0,3-3-254 15,1-4-121-15,4-4-104 0,0 0-111 0,5-6-493 16,3-5-1172-16,3-6 519 0</inkml:trace>
  <inkml:trace contextRef="#ctx0" brushRef="#br3" timeOffset="-194079.84">15483 7068 133 0,'33'-45'450'0,"-3"6"14"15,-9 15-16-15,1 2-34 0,-8 8-21 0,-1 4-12 16,-3 0-33-16,-1 4-27 0,0 3-24 0,0 3-16 16,1 6-12-16,0 0-8 0,3 9-14 0,1 7-8 15,-1 4-13-15,-3 3-14 0,-1 6-16 0,3 13-18 16,-3-13-4-16,-2 11-31 0,-2-9-12 0,2-2-20 15,-3 0-40-15,-1-2-56 0,0-1-68 0,-3 0-90 16,0-5-89-16,-6 2-84 0,-5-2-99 0,2-4-459 16,0-4-948-16,-4-4 420 0</inkml:trace>
  <inkml:trace contextRef="#ctx0" brushRef="#br3" timeOffset="-193257.04">15676 7467 132 0,'11'-12'396'0,"2"-2"-41"0,2 1-36 0,-3 0-30 0,3 0-29 16,-1 1-26-16,-1 0-23 0,3 3-15 15,0-3-19-15,-2 7-16 0,-1-2-14 0,4 0-14 0,-2 2-12 16,-2 0-13-16,0 1-9 0,0 2-5 0,2 1-5 16,-3 1 1-16,5-1 10 0,-2 2 8 0,-2 0 16 15,2 0 13-15,-2 0 17 0,0 3 18 0,1-4 15 16,-1 4 15-16,1-2 14 0,-4-1 21 0,4 2 13 16,-5-3 24-16,3 1 9 0,-2-1 8 0,-4 0 3 15,6-1-4-15,-6 1-12 0,6-3-14 0,-5 1-16 16,4-3-18-16,1 1-18 0,-3 0-183 0,5-3-29 15,-5 0 0-15,4 0 0 0,-3 0 0 0,-1-3 0 16,0 1 0-16,-1 1 0 0,-2-4 0 0,-1-1 0 16,-1 1 0-16,-1 1 0 0,-3-6 0 0,-3 5 0 15,-1-1 0-15,2 1 0 0,-5 4 0 0,-3-1 0 16,2 4 0-16,2 1 0 0,-7 3 0 0,3 2 0 0,-3 4 0 16,-3 3 0-16,0 3 0 0,0 3 0 0,-5 6 0 15,3 3 0-15,1-1 0 0,4 3 0 0,0 2 0 16,7-2 0-16,-5 3 0 0,9-2 0 0,-1-3 0 15,3-2 0-15,5-4 0 0,3 3 0 0,1-5 0 16,1-3 0-16,3 4 0 0,0-5 0 0,3-2 0 16,1-2 0-16,0-2 0 0,2-4 0 0,0-2 0 15,0-2 0-15,1-2 0 0,7-7 0 0,-5-3 0 0,1 1 0 16,0-6 0-16,-4 1 0 0,0 0 0 16,-2-5 0-16,-3 2 0 0,1 0 0 0,-7 3 0 0,2 1 0 15,-2 2 0-15,0-1 0 0,-2 5 0 0,-2 3 0 16,-3 1 0-16,3 4 0 0,0-4 0 0,-3 6 0 15,-1 2 0-15,0 0 0 0,0 0 0 0,4 18 0 16,-4-5 0-16,0 12 0 0,-1 0 0 0,1 4 0 16,-3-1 0-16,3 2 0 0,4-1 0 15,-4 1 0-15,6-1 0 0,2-3 0 0,1-2 0 0,1 6 0 16,4-6 0-16,-2-9 0 0,0-1 0 0,1-4 0 16,0-3 0-16,0-3 0 0,5-3 0 0,-2-1 0 15,5-4 0-15,-1-3 0 0,3-9 0 0,3 1 0 0,-6-3 0 16,3-2 0-16,-1-2 0 0,0-2 0 15,-2 2 0-15,-2-1 0 0,1 2 0 0,0 3 0 0,-10 3 0 16,0 5 0-16,0 2 0 0,0 3 0 0,-4-3 0 16,0 4 0-16,-1 3 0 0,3-2 0 0,-1 3 0 15,-6 0 0-15,10 5 0 0,-2 2 0 0,2 1 0 16,-1 1 0-16,-3 3 0 0,3 2 0 0,1 0 0 16,-2-1 0-16,-1 0 0 0,-2-4 0 0,2 3 0 15,0-4 0-15,-2 1 0 0,-3-4 0 0,4 0 0 16,-4 1 0-16,2-5 0 0,2-1 0 0,-6 0 0 15,18-8 0-15,-4 1 0 0,0-3 0 0,4-1 0 16,-1-1 0-16,-2 2 0 0,3-3 0 0,-1 2 0 16,-3 1 0-16,2-1 0 0,-2 5 0 0,-2 1 0 15,-1 0 0-15,3 5 0 0,-1 0 0 0,-2 3 0 0,2 0 0 16,-1 2 0-16,6 0 0 0,-4 6 0 0,-3-2 0 16,2-1 0-16,-4 1 0 0,4-1 0 0,-2 2 0 15,1-2 0-15,-1-2 0 0,1-1 0 0,-1-2-1366 16,1-2-1478-16,0-1 654 0</inkml:trace>
  <inkml:trace contextRef="#ctx0" brushRef="#br3" timeOffset="-192770.78">18148 7371 6798 0,'12'-28'303'0,"2"3"-101"0,-5 3-34 16,0 4-6-16,-4 2 33 0,0 7 46 0,0-3-119 15,-1 6-122-15,0 0 0 0,-3 1 0 0,2 1 0 0,-2-1 0 16,3 1 0-16,-4 4 0 0,1-4 0 16,-1 4 0-16,0 0 0 0,0 0 0 0,0 20 0 0,-2-2 0 15,-2 7 0-15,-4 4 0 0,-1 4 0 0,-5 12 0 16,3-11 0-16,-1 11 0 0,-5 1 0 0,6 4 0 15,1-3 0-15,0-1 0 0,3-13 0 0,0 16 0 16,4-15 0-16,0 0 0 0,3-2 0 0,3-1 0 16,1 1 0-16,5-7 0 0,0 0 0 0,2-11 0 15,4 1 0-15,11-4 0 0,1-5 0 0,5-2 0 16,-2-9 0-16,1-6 0 0,2-5 0 0,-3-6 0 16,-3 0 0-16,-3-6 0 0,-5-1 0 0,4-16-312 0,-11 0-1002 15,-10 11-1422-15,-2-14 629 0</inkml:trace>
  <inkml:trace contextRef="#ctx0" brushRef="#br3" timeOffset="-192607.19">18118 7336 130 0,'-27'-11'419'16,"7"4"34"-16,3 0 14 0,3 1 0 0,4 1-19 15,2 4-14-15,3-3-6 0,-1 3-5 0,2-2 2 16,0 0-9-16,4 3-26 0,-5-2-35 0,5 2-32 16,0 0-31-16,15-8-31 0,8 3-26 0,12-3-24 0,3 1-22 15,14-1-19-15,-11 6-29 0,-4-1-68 16,-2-1-86-16,-5 4-90 0,-8 3-112 0,-3 1-102 15,-5 1-93-15,-3 0-103 0,-5 2-418 0,-6 5-1006 16,-4-1 445-16</inkml:trace>
  <inkml:trace contextRef="#ctx0" brushRef="#br3" timeOffset="-191506.1">18011 7553 230 0,'-30'21'293'0,"7"-4"9"16,9-5-10-16,1-2-24 0,3-1-18 0,1 0 1 16,5-4 0-16,-1 2 5 0,4-3 11 0,2 2 7 15,4-2-4-15,6 2-16 0,8-4-24 0,10 0-22 16,8-2-19-16,18-6-19 0,1 1-20 0,4-5-14 15,-1-1-29-15,-3-2-58 0,-6 2-61 0,-13-1-54 16,-5 2-35-16,-1-2-16 0,-5 0 5 0,-7 4 15 16,-4 0 10-16,0-1 31 0,-4 4 49 0,-1-3 60 15,-1 2 71-15,-4-1 55 0,1 3 44 0,-2 0 38 0,5-2 48 16,-5 2 7-16,-2 0 0 0,2 1-1 0,-3 0-20 16,-1 3-24-16,4-2-26 0,-4 2-25 15,4-2-26-15,-4 2-23 0,0 0-19 0,10 4-15 0,-6 0-12 16,1 3-11-16,3 2-14 0,-3 3-71 0,9-1-29 15,-5 5 0-15,0 4 0 0,1 2 0 0,-3-3 0 16,-1-2 0-16,-1-1 0 0,0 1 0 0,-1-5 0 16,-1-2 0-16,-2 1 0 0,-1-4 0 0,0 0 0 15,2-2 0-15,-2-1 0 0,0 2 0 0,0-4 0 16,0-2 0-16,0 0 0 0,0 0 0 0,0 0 0 16,-6-14 0-16,5 2 0 0,2-1 0 0,3-11 0 15,1 0 0-15,4-1 0 0,2 0 0 0,2 0 0 0,0 3 0 16,4 0 0-16,-4 8 0 0,2-1 0 0,0 3 0 15,0 2 0-15,3 1 0 0,-5 4 0 0,-3 0 0 16,4 2 0-16,-3 2 0 0,-1 1 0 0,0 1 0 16,0 2 0-16,-1 2 0 0,-1 1 0 0,-2 4 0 15,1 0 0-15,-1 1 0 0,-1 7 0 0,0-1 0 16,0 2 0-16,0 6 0 0,1 1 0 0,-1-2 0 16,-1-5 0-16,3-1 0 0,1 1 0 0,2-1 0 15,4-1 0-15,0-3 0 0,4-2 0 0,0-3 0 16,10-1 0-16,4 0 0 0,5-7 0 0,-1-2 0 15,2-6 0-15,16-3 0 0,-5-2 0 0,-1-5 0 16,-3-4 0-16,-10 5 0 0,9-13 0 0,-16 7 0 16,0-2 0-16,-4-5 0 0,-4-1 0 0,-5 1 0 0,-4 3 0 15,-2-1 0-15,-6 1 0 0,-4 6 0 0,-6 1 0 16,-2 3 0-16,-2 0 0 0,-6 7 0 0,-1 2 0 16,-3 1 0-16,-6 5 0 0,-4 3 0 0,-3 7 0 15,4 3 0-15,-2 5 0 0,2 5 0 0,1 1 0 16,4 4 0-16,-6 9 0 0,12-4 0 0,6 2 0 15,3-3 0-15,5 2 0 0,1-3 0 0,6-2 0 16,6-2 0-16,1-8 0 0,3-3 0 0,3-2 0 16,12-1 0-16,1-6 0 0,3-6 0 0,3-3 0 0,1-8 0 15,-1-2 0-15,7-14 0 0,-9 7 0 16,-2-5 0-16,-5-2 0 0,-1 0 0 0,-3-1 0 0,-2 1 0 16,0-1 0-16,-6 3 0 0,-3 8 0 0,-1 3 0 15,-4 5 0-15,-1 0 0 0,2 4 0 0,-2 0 0 16,0 1 0-16,-4 4 0 0,0 0 0 0,1 21 0 15,-2 4 0-15,-4 22 0 0,-5 9 0 0,1 32 0 16,-3-4 0-16,0 3 0 0,1 1 0 0,2 4 0 16,0 0 0-16,4 4 0 0,-2 2 0 0,3 0 0 15,1 1 0-15,-1-7 0 0,-1 1 0 0,0-7 0 16,0-25 0-16,-1-3 0 0,-2 2 0 0,-6-2 0 0,0 1 0 16,-1-4 0-16,-3-7 0 0,0-15 0 0,-1-7 0 15,-2-1 0-15,3-5 0 0,-5-2 0 0,5-7 0 16,-1-6 0-16,-1 1 0 0,-1-6 0 0,-7-4 0 15,0-7 0-15,4-7 0 0,-3-1 0 0,0-7 0 16,-3-15 0-16,3 1 0 0,6-6 0 0,5-1 0 16,5-5 0-16,5-4 0 0,2-27 0 0,7 25 0 15,9-31 0-15,8 6 0 0,1-2 0 0,10 0 0 0,-1 3 0 16,10 0 0-16,1-1 0 0,0-1 0 0,5-1 0 16,1 1 0-16,7 6 0 0,-3 1 0 15,1 6 0-15,-12 22 0 0,1 3 0 0,0 3 0 0,-1 7 0 16,-5 3 0-16,-7 11 0 0,-3 1 0 15,-4 5 0-15,-4 5 0 0,-8 3 0 0,1 3 0 0,-1 0 0 16,-1 5 0-16,2 0 0 0,-1 4 0 0,3 4 0 16,1 5 0-16,3 8 0 0,-1 3 0 0,-1 8 0 15,-1 1 0-15,-3 2 0 0,3 8 0 0,-2 3 0 16,-3-12 0-16,-3-2 0 0,3 3 0 0,-2-3 0 16,-4 0 0-16,1-6 0 0,0-1 0 0,-3-7 0 0,0-5-46 15,0-2-428-15,-4 0-57 0,4-10-126 0,0-1-424 16,0 0-1171-16,-8-8 519 0</inkml:trace>
  <inkml:trace contextRef="#ctx0" brushRef="#br3" timeOffset="-191214.4">20074 7017 143 0,'-9'-23'474'16,"3"6"-44"-16,-2 1-33 0,-1 3-22 0,2 3-7 15,-1 3-2-15,-2-2-11 0,1 8-12 0,-3 1-16 16,0 1-20-16,-1 4-23 0,-4 4-24 0,4 3-21 15,-1 2-26-15,0 8-20 0,1 0-16 0,3 0-21 16,5 4-10-16,3 1-18 0,4-2-13 0,1-2-11 16,4-3-9-16,6 2-12 0,1-8-4 0,1 1-11 15,5-8-12-15,0 1-11 0,2-4-5 0,-3-5-6 0,-1-3-8 16,-2-8-2-16,-3-2 2 0,0-8-12 0,-3-6 1 16,-5 1-6-16,1-2 3 0,-8 1-7 0,-6 2-4 15,2 8-2-15,-3 2-3 0,-4 1-6 0,0 6-12 16,1 4-26-16,-2 2-27 0,-4 6-20 0,-1 4-24 15,2 5-29-15,3 3-29 0,1 9-49 0,4 4-50 16,3 2-64-16,11 1-106 0,-4 1-312 0,11 1-821 16,-2 1 364-16</inkml:trace>
  <inkml:trace contextRef="#ctx0" brushRef="#br3" timeOffset="-190855.82">20328 7533 432 0,'13'3'547'0,"-1"0"-34"0,-5-3-34 16,1 1-23-16,-3 0-8 0,-1 1 9 0,1-1-33 0,0 3-36 15,-5-4-40-15,8 4-33 0,-4 0-30 0,1 0-22 16,0 6-18-16,3 5-21 0,-2 3-17 16,0 7-18-16,0 0-16 0,-1-1-17 0,-1 2-8 0,1-1-19 15,-2-1-6-15,-1-7-14 0,-1 0-8 0,-1 0-10 16,1-1-9-16,-2-4-7 0,1-3-9 0,1-1-5 16,-1-3 7-16,0 0-3 0,-1-1 10 0,1-4 31 15,0 0-6-15,0 0-8 0,0 0-10 0,3-22-13 16,0 6-69-16,4-1 0 0,3-9 0 0,0-5 0 0,3 3 0 15,4-5 0-15,-1 0 0 0,3 2 0 16,-1 2 0-16,0 1 0 0,1 3 0 0,-2 6 0 16,-4 5 0-16,-2 4 0 0,1 2 0 0,-2 4 0 0,0 0 0 15,3 5 0-15,-3 2 0 0,7 6 0 0,-2 1 0 16,-1 5 0-16,4 6 0 0,-3 4 0 0,-2 3 0 16,-4 1 0-16,1-1 0 0,-3 1 0 0,-2 1 0 15,-1 3 0-15,-4-4 0 0,0-3 0 16,-3 1 0-16,3-2 0 0,-1-7 0 0,-3-3 0 0,0-1-294 15,4-5-144-15,-4 1-109 0,4-4-605 0,0-2-1248 16,0-4 552-16</inkml:trace>
  <inkml:trace contextRef="#ctx0" brushRef="#br3" timeOffset="-189979.97">20989 7712 367 0,'14'-14'530'16,"-5"-2"3"-16,1 1-39 0,-1 1-37 0,-2 4-19 0,-1-1-2 15,1 1 8-15,-1 2-2 0,-1 1-14 0,3-1-32 16,-2 1-34-16,3 4-38 0,0-3-34 15,1 2-28-15,2 2-21 0,0-2-30 0,1 1-18 0,1 1-22 16,-1 1-15-16,0-1-14 0,-3 0-14 0,2 0-12 16,-4 1-10-16,0-1 14 0,1 0-23 0,-4-1-5 15,4-2-4-15,-4-3-9 0,2 1-31 0,-2-4-48 16,-4 0 0-16,5 0 0 0,-7 0 0 0,-1-5 0 16,-1 4 0-16,-1 0 0 0,-1 0 0 0,-4 2 0 15,4 0 0-15,-5 1 0 0,-2 4 0 0,3 0 0 16,-3 3 0-16,-4 0 0 0,2 6 0 0,1 1 0 0,-1 3 0 15,0 4 0-15,-2 2 0 0,2 7 0 16,-3 3 0-16,4 0 0 0,4 3 0 0,2 1 0 16,3 5 0-16,0-5 0 0,3 1 0 0,3 0 0 15,2-1 0-15,0-1 0 0,5-4 0 0,-4-3 0 0,4-2 0 16,1-2 0-16,4-4 0 0,-1 0 0 0,2-4 0 16,6 0 0-16,-1-7 0 0,7-1 0 0,1-5 0 15,0-3 0-15,-1-3 0 0,1-3 0 0,-2-4 0 16,2-1 0-16,-4-6 0 0,-1 0 0 0,9-13 0 15,-8-2 0-15,-3 7 0 0,-6 1 0 0,6-13 0 16,-9 11 0-16,1 1 0 0,-5 0 0 0,-2 1 0 16,-2 5 0-16,-3 2 0 0,1 9 0 0,-4 4 0 0,2 1 0 15,-2 5 0-15,-1 0 0 0,-2 4 0 0,5 2 0 16,-19 8 0-16,4 2 0 0,-6 8 0 0,2 4 0 16,1 3 0-16,0 1 0 0,5 3 0 0,3 0 0 15,0-2 0-15,4 3 0 0,4 1 0 0,2 0 0 16,2-3 0-16,1-2 0 0,5-1 0 0,2-7 0 15,-1-1 0-15,4-5 0 0,1-2 0 16,-1-3 0-16,5-2 0 0,2-1 0 0,-1-5 0 0,4-3 0 16,4-3 0-16,-5 2 0 0,4-7 0 0,-1-5 0 15,-2 3 0-15,0-4 0 0,-5 0 0 0,0 2 0 16,1-2 0-16,-6 3 0 0,0 1 0 0,-1 0 0 16,-3 4 0-16,-2 2 0 0,0-1 0 0,-3 7 0 0,1-4 0 15,-1 1 0-15,-1 1 0 0,-1 2 0 0,-2 2 0 16,0 0 0-16,0 0 0 0,12 9 0 0,-10-1 0 15,2 1 0-15,-3 0 0 0,1 4 0 0,2 3 0 16,-1-2 0-16,1 3 0 0,0-5 0 0,6 4 0 16,-5-8 0-16,4 2 0 0,4-2 0 0,1-2 0 15,8-2 0-15,5-4 0 0,3-3 0 0,0-1 0 16,4-5 0-16,-2-5 0 0,0-1 0 0,0-4 0 16,0-2 0-16,-3-2 0 0,10-9 0 0,-12 6 0 15,6-8 0-15,-10 5 0 0,6-10 0 0,-8 9 0 16,-3 0 0-16,-6 2 0 0,0 6 0 15,-6 6 0-15,-1 4 0 0,-1 2 0 0,2 1 0 0,-4 2 0 16,0 3 0-16,0 3 0 0,-2 1 0 0,0 0 0 16,-2 21 0-16,-3-3 0 0,3 7 0 0,-2 6 0 0,8 1 0 15,-1 3 0-15,5-1 0 0,4 10 0 0,-1-10 0 16,3 9 0-16,-2-9 0 0,-5-4 0 0,1-1 0 16,-8 2 0-16,-4-6 0 0,-1 0 0 0,-5-7 0 15,-7 3 0-15,-6-2 0 0,-2-2 0 0,-5-5 0 16,1-1 0-16,-3-1-122 0,1-5-117 0,5 0-88 15,6-6-86-15,-1-3-97 0,4-3-587 0,3-2-1189 16,6-2 527-16</inkml:trace>
  <inkml:trace contextRef="#ctx0" brushRef="#br3" timeOffset="-189175.49">23486 7138 480 0,'-11'-25'624'0,"2"2"-33"0,-2 1-31 0,-1 5-24 15,-4-6-25-15,2 8-13 0,1 4-13 0,3-2-38 16,-3 6-37-16,4 0-35 0,2 2-36 0,-1 0-30 15,-3 3-35-15,0 1-23 0,-3 4-30 0,0 4-23 16,-4 5-20-16,-5 4-17 0,4 4-18 0,-1 0-12 16,-2 6-16-16,4-1-9 0,2 1-11 0,0 2-11 15,4 0-15-15,1 1-69 0,2-3 0 0,2 2 0 16,2-10 0-16,2 2 0 0,0-3 0 0,5-3 0 16,-1-1 0-16,0-2 0 0,4 0 0 0,5-3 0 0,1-4 0 15,2-2 0-15,8-2 0 0,6-5 0 0,4-4 0 16,-3-4 0-16,3-3 0 0,-2-2 0 0,0-3 0 15,-2-4 0-15,-3 2 0 0,2-2 0 0,-3-4 0 16,-1 7 0-16,-9 7 0 0,-1 1 0 0,-4 7 0 16,-2-2 0-16,1 1 0 0,-1 5 0 0,-3-1 0 15,0 2 0-15,1-1 0 0,-4 3 0 0,7 12 0 0,-2 2 0 16,-4 3 0-16,1 8 0 0,-1 4 0 0,-1-2 0 16,2 2 0-16,1-2 0 0,1 1 0 15,1-1 0-15,0-4 0 0,1-2 0 0,4-3 0 0,1-3 0 16,0-1 0-16,3-3 0 0,4-1 0 15,1-4 0-15,11-7 0 0,-1-2 0 0,2-7 0 16,-2-3 0-16,3-5 0 0,-3-7 0 0,7-9 0 16,-2-3 0-16,-6-8 0 0,-3-1 0 0,-3-4 0 0,-4-4 0 15,0-1 0-15,-3-5 0 0,2-23 0 0,-10 29 0 16,1 6 0-16,1 12 0 0,-8 4 0 0,4 8 0 16,-1 9 0-16,-1 4 0 0,-3 1 0 0,0 4 0 0,0-1 0 15,1 3 0-15,-1 4 0 0,0 0 0 0,-5 24 0 16,-2 5 0-16,2 5 0 0,-1 21 0 0,2 5 0 15,3-1 0-15,1 23 0 0,-3-26 0 0,7 4 0 16,-3-6 0-16,7-3 0 0,-3 0 0 0,4-5 0 16,0-11 0-16,1 0 0 0,-1-2 0 0,3-4 0 15,2-1 0-15,-3-2 0 0,3-3 0 0,-5-7 0 16,-1-7-1366-16,2-5-1478 0,-2-5 654 0</inkml:trace>
  <inkml:trace contextRef="#ctx0" brushRef="#br3" timeOffset="-189045.83">24259 7267 835 0,'1'-32'535'0,"-2"-2"2"15,-1 0-17-15,-1 4-39 0,0 3-50 0,0 7-28 0,-3 1-2 16,5 9 2-16,-4-8-14 0,3 8-23 16,4-5-50-16,0 3-33 0,6-2-34 0,3 1-42 15,13-1-91-15,1-1-98 0,7 4-125 0,5 3-145 0,1-1-152 16,2 2-551-16,-3 4-1034 0,-2 1 457 0</inkml:trace>
  <inkml:trace contextRef="#ctx0" brushRef="#br3" timeOffset="-188497.45">25269 6932 378 0,'14'-48'566'0,"-7"13"-8"0,0 3 18 0,0 6 6 16,0 9 41-16,-3 2-21 0,-2 5-27 0,3 0-57 15,-5 5-46-15,0-1-49 0,2 1-52 0,0 4-36 16,-2 1-36-16,-8 13-25 0,1 4-24 0,-7 12-18 15,-2 14-15-15,-7 5-17 0,-1-1-60 0,5-1-140 16,-4 0 0-16,1 0 0 0,-1 3 0 0,4-6 0 16,2-11 0-16,5-3 0 0,0 0 0 0,-1-3 0 15,6-8 0-15,0-2 0 0,1-8 0 0,3 2 0 0,1-4 0 16,1-1 0-16,-2-1 0 0,3-4 0 16,0 0 0-16,15-19 0 0,1-6 0 0,13-14 0 0,0-8 0 15,5-5 0-15,10-24 0 0,-17 22 0 0,15-30 0 16,-5 7 0-16,-10 22 0 0,1 3 0 15,-5 2 0-15,3 8 0 0,-8 14 0 0,-3 5 0 0,-6 9 0 16,-1 2 0-16,-3 6 0 0,0 0 0 0,-1 0 0 16,0 9 0-16,1 7 0 0,2 2 0 0,1 15 0 15,0 6 0-15,-1 12 0 0,1 12 0 0,1 25 0 16,-3-26 0-16,-2 2 0 0,1 0 0 0,-2 2 0 16,6-3 0-16,1-3 0 0,-1-2 0 0,0-2 0 0,1-1 0 15,-5-16 0-15,-1 2 0 0,0-3 0 0,-3-2 0 16,2-3-465-16,-7-9-823 0,0-7-1395 0,-1-4 617 15</inkml:trace>
  <inkml:trace contextRef="#ctx0" brushRef="#br3" timeOffset="-187810.76">25400 7267 282 0,'-37'-56'5307'0,"18"30"-5045"0,5 2-68 16,1 2-28-16,5 7 28 0,3 3 39 0,-1 0 33 16,2 1-25-16,2 0-49 0,2-1-34 0,4 0-34 15,6-2-3-15,2 2-11 0,15-1-11 0,5-3-11 16,21-4-8-16,0 4-7 0,7 2-72 0,-1-2-1 15,3 3 0-15,-4-4 0 0,-7 4 0 0,-12 3 0 16,-5-3 0-16,-3 1 0 0,-3-4 0 0,0 2 0 16,-4 0 0-16,-1 1 0 0,-10 3 0 0,-1 3 0 0,-2 0 0 15,-4 3 0-15,-2-1 0 0,2 2 0 0,-2 0 0 16,1 1 0-16,-2 1 0 0,-3 1 0 0,5-2 0 16,-5 2 0-16,3 10 0 0,-2 3 0 0,-1 6 0 15,-1 13 0-15,1 1 0 0,0 3 0 0,0 10 0 16,1-1 0-16,0-9 0 0,-1-3 0 0,0 4 0 0,4-3 0 15,1-5 0-15,-4-8 0 0,3 3 0 16,-4-7 0-16,3-7 0 0,-2 1 0 0,2-2 0 0,-3-2 0 16,0-2 0-16,0-1 0 0,1-2 0 0,-1-2 0 15,0 0 0-15,-1-19 0 0,1-1 0 16,0-8 0-16,0-9 0 0,-2 3 0 0,2-14 0 0,0 0 0 16,0 11 0-16,0-9 0 0,2 11 0 0,0 3 0 15,-1-2 0-15,1 5 0 0,2 2 0 0,-2 0 0 16,2 1 0-16,0 8 0 0,2 1 0 15,-3 0 0-15,1 1 0 0,-1 6 0 0,1-2 0 0,0 5 0 16,2-2 0-16,-2 3 0 0,0 0 0 0,0 1 0 16,1 2 0-16,2 0 0 0,4 1 0 0,-1 3 0 15,3 3 0-15,6 1 0 0,-1 3 0 0,-3 1 0 0,3 3 0 16,-1 1 0-16,1 5 0 0,-5-3 0 0,1 7 0 16,-5-4 0-16,-3 0 0 0,1 1 0 0,0 9 0 15,-5 0 0-15,1-5 0 0,-3-3 0 0,0-3 0 16,-1 0 0-16,-1 3 0 0,0-3 0 0,-2 0 0 15,1-4 0-15,0 2 0 0,0-2 0 0,1-1 0 16,0 0 0-16,2 0 0 0,0 5 0 0,3-4 0 16,2 3 0-16,5-1 0 0,3 1 0 0,6 4 0 15,4-2 0-15,0-1 0 0,0 1 0 0,4-1 0 16,-5 1 0-16,-7-6 0 0,2 1 0 0,-4-2 0 16,-6-2 0-16,1 1 0 0,-3 1 0 0,-3-1 0 0,0 0 0 15,-5 0 0-15,-1-1 0 0,-2 1 0 0,-3 0 0 16,-1-3 0-16,-1-2 0 0,-5 5 0 0,3-6 0 15,-1-1 0-15,4 0 0 0,-3-2 0 0,4 2 0 16,-1-3 0-16,-3 0 0 0,6-3 0 0,-2-1 0 16,-3 1-122-16,4-1-214 0,3-3-68 0,-1-1-69 15,-1-2-83-15,3-1-494 0,1-2-1138 0,6-5 503 16</inkml:trace>
  <inkml:trace contextRef="#ctx0" brushRef="#br3" timeOffset="-187587.36">27015 6738 442 0,'28'-25'526'0,"-5"4"-8"16,-8 8-19-16,-4 1-27 0,-2 5-30 0,-4 0-37 16,0 3-35-16,-1-1-38 0,0 5-30 0,-4 0-12 15,0 0-9-15,-13 23-5 0,-5 2-11 0,0 3-14 16,-10 17-18-16,3 5-1 0,-1 1-13 0,5 5-5 16,2 1-17-16,4 2-12 0,6-1-12 0,3 1-20 15,7 0-12-15,4-3-14 0,8-2-9 16,7-4-11-16,3-1-9 0,6-1-12 0,1-6-7 0,2-6-31 15,0-15-47-15,1-2-65 0,2-9-81 0,-1-2-99 16,6-8-105-16,-4-4-122 0,16-7-167 0,-19-3-391 16,2-6-1114-16,4-10 492 0</inkml:trace>
  <inkml:trace contextRef="#ctx0" brushRef="#br3" timeOffset="-187110.64">28052 6841 123 0,'10'-28'704'15,"0"1"-23"-15,-2 2-5 0,-4 9 20 0,-2 3 19 16,0 1 9-16,-1 5-17 0,1-1-35 0,0 2-45 16,1 0-48-16,-3 2-51 0,3 1-51 0,-2 1-195 15,-1 2-282-15,0 0 0 0,5-5 0 0,-5 5 0 0,2 14 0 16,-1-2 0-16,0 6 0 0,0 8 0 0,1 6 0 16,-2 0 0-16,0 4 0 0,0-1 0 0,-2 2 0 15,0-1 0-15,1 12 0 0,-1-13 0 0,-3 2 0 16,1-2 0-16,1-1 0 0,-1-1 0 0,-1-1 0 15,1-3 0-15,1 1 0 0,3-9 0 0,-1-5 0 16,1 0 0-16,1-4 0 0,2 0 0 0,2-2 0 16,5 1 0-16,4-5 0 0,9 2 0 0,10-4 0 0,6-1 0 15,17-3 0-15,-1-4 0 0,2-4 0 16,2 2 0-16,-20 1 0 0,9-7 0 0,-10 4 0 0,-6 0 0 16,-1-2 0-16,-3 0 0 0,-5-1 0 0,-4 3 0 15,-3-4 0-15,-5 0 0 0,-1-1 0 16,-1-1 0-16,-2-2 0 0,-6 1 0 0,0-2 0 15,1-2-85-15,-2-7-1266 0,-2 5-1465 0,0-5 648 0</inkml:trace>
  <inkml:trace contextRef="#ctx0" brushRef="#br3" timeOffset="-186910.17">28787 6796 3992 0,'12'-30'289'0,"1"2"-1"0,-3 5-28 16,-5 2 15-16,0 6 28 0,-1 3 32 0,0 2 24 16,1 1-33-16,-2 2-34 0,-2 2-9 0,4 1-19 0,-4-1-21 15,-1 2-24-15,4 1-11 0,-4 2-31 0,0 0-99 16,5 14-78-16,-2-1 0 0,-2 5 0 15,-1 10 0-15,0 5 0 0,0 3 0 0,-2 10 0 0,-1-1 0 16,-1 2 0-16,0 1 0 0,-2-2 0 0,2-9 0 16,-1 9 0-16,1-10 0 0,-1 10 0 0,0-12 0 15,-2 3 0-15,1-6 0 0,1 0 0 0,1-5 0 16,0-1 0-16,3-4 0 0,-3-10 0 0,1 1-74 16,3-8-1280-16,0 2-1465 0,-2-6 649 0</inkml:trace>
  <inkml:trace contextRef="#ctx0" brushRef="#br3" timeOffset="-186412.48">28737 7091 143 0,'-9'-27'468'0,"-2"-2"9"0,9 5-9 0,-2 0-28 16,1 4-16-16,2 6 1 0,2-1-10 0,2-2-30 15,3 0-33-15,3 3-34 0,7 2-33 0,0 1-28 16,11 0-27-16,7 1-24 0,5 5-18 0,15 0-21 0,-1 5-17 16,-12 0-10-16,14 1-16 0,-1 3-15 0,-17-2-13 15,2 4-8-15,-7-1-11 0,-5-3-8 0,-6 3-6 16,-5-1-2-16,-3-4-10 0,0 1-1 0,-7 0-4 15,1-1-2-15,-2 1 10 0,-1 2 21 0,-4-3 27 16,0 0 20-16,8-3 11 0,-8 3-1 0,0 0-8 16,0 0-12-16,0 0-20 0,-15 6 0 0,5 0-6 15,-3 1-11-15,-5 3-6 0,2 3-9 0,-5 4-13 16,2 2-47-16,1 2 0 0,0 4 0 0,1 0 0 16,2 0 0-16,3 3 0 0,3-2 0 0,0-1 0 15,5 0 0-15,0-6 0 0,3 0 0 0,2-2 0 16,3-4 0-16,0-5 0 0,3 5 0 0,2-8 0 15,4 3 0-15,4-6 0 0,3-2 0 0,1-5 0 16,4-4 0-16,2-7 0 0,1-2 0 0,0-7 0 16,-3-2 0-16,4-11 0 0,-2-3 0 0,-4-8 0 0,-5-1 0 15,-2-1 0-15,-2-5 0 0,-1-5 0 0,-3-22 0 16,-2 24 0-16,1-25 0 0,-4 27 0 0,-4 6 0 16,2 14 0-16,-3 5 0 0,-3 5 0 0,3 10 0 15,0 5 0-15,0 0 0 0,0 3 0 0,0 4 0 16,-1 0 0-16,1 5 0 0,0 0 0 0,-13 24 0 0,8 5 0 15,-5 20 0-15,-3 4 0 0,5 2 0 16,-1 1 0-16,3 25 0 0,-1-24 0 0,3 25 0 16,4-24 0-16,-3 24 0 0,3-26 0 0,3 0 0 0,1 0 0 15,-2-1 0-15,3-4 0 0,-2-3 0 0,-1-11 0 16,-1-4 0-16,3-3-321 0,-4-2-285 0,0-10-605 16,3-1-1312-16,-3-6 581 0</inkml:trace>
  <inkml:trace contextRef="#ctx0" brushRef="#br3" timeOffset="-185361.75">31030 6872 468 0,'14'-23'630'0,"-3"-1"-26"0,-6-1 2 16,-3-1 23-16,-2 0-1 0,-5 1-7 0,-1 1-21 15,-3-1-25-15,-5 1-28 0,2 2-32 0,-6 1-31 16,0 4-42-16,3 4-28 0,-3 0-53 0,0 5-294 16,1 2-67-16,-4 2 0 0,-1 4 0 0,-6 5 0 15,0 5 0-15,1 2 0 0,-1 7 0 0,-2 0 0 0,3 6 0 16,0-1 0-16,6 4 0 0,1 1 0 0,3 3 0 15,2 1 0-15,3 0 0 0,6-2 0 16,1-2 0-16,5 2 0 0,1-1 0 0,7-4 0 0,-2-9 0 16,3 0 0-16,4 0 0 0,0-5 0 0,5 0 0 15,0-7 0-15,3 1 0 0,10-6 0 0,0-5 0 16,3-1 0-16,1-7 0 0,-2-1 0 0,12-9 0 16,-4-3 0-16,-2-3 0 0,3-1 0 15,-14 6 0-15,8-8 0 0,-9 7 0 0,-5 3 0 0,1 0 0 16,-3-3 0-16,-2 5 0 0,-6 5 0 0,-5 6 0 15,2 0 0-15,-3 2 0 0,1 3 0 0,-3 0 0 16,-2-1 0-16,2 2 0 0,-4 3 0 0,0 0 0 16,9 12 0-16,-5 0 0 0,0 8 0 0,-2 7 0 15,1 0 0-15,-2 9 0 0,4-3 0 0,-1 1 0 16,0 1 0-16,-1-2 0 0,2-1 0 0,-2-3 0 0,3-1 0 16,-3-5 0-16,1-2 0 0,0-9 0 0,-1-2 0 15,2 1 0-15,-4-5 0 0,1 1 0 0,0-2 0 16,0-2 0-16,2-1 0 0,-4-2 0 0,16-9 0 15,-5 1 0-15,3-6 0 0,8-3 0 0,-2-4 0 16,0-2 0-16,1-2 0 0,5-3 0 0,-2 1 0 16,-2 1 0-16,1 0 0 0,0 3 0 0,-2 3 0 15,-3 7 0-15,-2 2 0 0,-1 0 0 0,-4 6 0 16,-3-2 0-16,1 4 0 0,0 1 0 0,0 2 0 0,-1 0 0 16,1 2 0-16,2 5 0 0,-2 1 0 15,0-2 0-15,1 5 0 0,-1 1 0 0,-2 0 0 16,2 2 0-16,1 0 0 0,-3-4 0 0,2 3 0 0,1-1 0 15,-2-3 0-15,1-1 0 0,0 1 0 16,6 0 0-16,2-2 0 0,2-3 0 0,0-2 0 0,11-4 0 16,-1-3 0-16,2-2 0 0,-2-6 0 0,4-1 0 15,-2-2 0-15,0-4 0 0,-3-3 0 0,-4 0 0 16,4 0 0-16,-2 0 0 0,-3-6 0 0,6-9 0 16,-11 7 0-16,-4 0 0 0,0-2 0 0,-2 0 0 15,-3-4 0-15,-3 5 0 0,2 3 0 0,-6 10 0 16,-2 4 0-16,4 3 0 0,-4 2 0 0,1 3 0 15,-1 0 0-15,0 3 0 0,-1 1 0 0,1 3 0 0,-6 11 0 16,-2-1 0-16,-1 7 0 0,-4 8 0 0,7 1 0 16,-2 4 0-16,3 1 0 0,5 2 0 0,0 2 0 15,8-5 0-15,3 2 0 0,7 2 0 0,12 5 0 16,6-3 0-16,-6-16 0 0,21 9 0 0,0-6 0 16,1-8 0-16,0 0 0 0,0-6 0 0,-15-6 0 15,-1-3 0-15,2 0 0 0,-4-4 0 0,-5-1 0 16,-10-1 0-16,0 0 0 0,-19 6 0 0,18-20 0 15,-13 11 0-15,-5 9-1366 0,-6-27-1478 0,-7 15 654 16</inkml:trace>
  <inkml:trace contextRef="#ctx0" brushRef="#br3" timeOffset="-184555.35">13526 9607 5972 0,'7'-17'402'0,"-2"5"-116"0,0 2-66 0,-1 2-36 15,0 0-6-15,1 3-11 0,-4 1-25 0,0 0-28 16,2 2-31-16,-3 2 12 0,1 15 47 0,1 5 37 16,1 13-152-16,-1 16-27 0,-5 3 0 0,-3 7 0 0,1 20 0 15,-3 13 0-15,2-34 0 0,6 24 0 16,-8-1 0-16,3-21 0 0,3-2 0 0,2 0 0 15,2 0 0-15,0-2 0 0,2-1 0 0,1-2 0 0,-1-2 0 16,1-2 0-16,-1-12 0 0,5-4 0 0,-6-9 0 16,-1-4 0-16,1-8 0 0,-2-3 0 0,0-1 0 15,-1-1 0-15,4-5 0 0,-4-2 0 0,0 0-1366 16,-5-24-1478-16,2-2 654 0</inkml:trace>
  <inkml:trace contextRef="#ctx0" brushRef="#br3" timeOffset="-184261.71">13570 9865 6681 0,'0'-33'304'0,"-3"0"-123"0,-2 1-38 16,0 5 25-16,-1 1 54 0,0 9 27 0,-1 0-6 16,2 5-243-16,0 0 0 0,-1 4 0 0,2-1 0 15,1 3 0-15,1 1 0 0,0-1 0 0,1 3 0 16,1 3 0-16,-1-4 0 0,1 4 0 0,0 0 0 16,19 13 0-16,-5 0 0 0,11 6 0 0,16 8 0 15,8 1 0-15,2 2 0 0,-1 1 0 0,0-1 0 16,-4-1 0-16,-5 1 0 0,-16-9 0 0,0 3 0 0,-5-1 0 15,-5 0 0-15,-8-4 0 0,-4 0 0 16,-3 1 0-16,-3-3 0 0,-11-1 0 0,-4 6 0 0,-10-2 0 16,-4 1 0-16,-17-2 0 0,4-1 0 0,5-5 0 15,2-2 0-15,4-1 0 0,-2-1 0 0,5-2 0 16,11-1 0-16,3-2 0 0,5-1 0 0,3-1 0 16,2 1 0-16,1-1 0 0,6-2 0 0,0 0-271 15,20 0-293-15,3-2-75 0,9-3-481 0,18-2-1213 0,4-2 537 16</inkml:trace>
  <inkml:trace contextRef="#ctx0" brushRef="#br3" timeOffset="-183326.22">14260 10014 461 0,'32'-21'378'16,"-8"-4"54"-16,-2 0 11 0,-3 1 0 0,-5 0 8 15,-4 1 11-15,-3-2 23 0,-3 8 31 0,-3 0 1 16,0 0 7-16,-2 5-12 0,0 0-19 0,-2 0-23 16,-1 5-30-16,2-2-35 0,-3 5-35 0,-2-1-38 15,0 2-275-15,-2 3-57 0,-4 3 0 0,-4 5 0 16,2 3 0-16,-7 7 0 0,0 1 0 0,2 5 0 15,2 0 0-15,0 5 0 0,5 2 0 0,1 3 0 16,3-2 0-16,4 0 0 0,2-3 0 0,0-3 0 0,3 0 0 16,2-8 0-16,0 1 0 0,3-4 0 15,-1-5 0-15,0 0 0 0,1-1 0 0,0-4 0 0,0-2 0 16,2-2 0-16,2-2 0 0,5-5 0 0,1-3 0 16,3-4 0-16,6-6 0 0,-2-2 0 0,-3-2 0 15,3-4 0-15,-3 1 0 0,-1-3 0 0,-1 0 0 16,-1 3 0-16,-3-2 0 0,1 7 0 0,-6 5 0 15,-2 6 0-15,-1 0 0 0,2 0 0 0,-4 6 0 16,0-1 0-16,0 0 0 0,-1 1 0 0,-1 1 0 16,-1 3 0-16,0 0 0 0,0 0 0 0,8 15 0 0,-8 1 0 15,0 2 0-15,4 12 0 0,-4 0 0 0,2 0 0 16,2 1 0-16,0 0 0 0,1 1 0 16,0-1 0-16,2-1 0 0,3-4 0 0,0-2 0 0,-2-7 0 15,2-2 0-15,3-3 0 0,-1-1 0 16,-2-5 0-16,1-2 0 0,3-1 0 0,-1-2 0 0,5-5 0 15,0-4 0-15,6-6 0 0,0-3 0 0,-1-4 0 16,-2 0 0-16,-1-1 0 0,-1-3 0 0,-1-3 0 16,-1 1 0-16,-3-1 0 0,0 0 0 0,-3 3 0 15,-2 8 0-15,0 2 0 0,-4 1 0 0,1 7 0 16,-3 2 0-16,0-2 0 0,-2 2 0 0,3 1 0 0,-3 3 0 16,-1 1 0-16,0 0 0 0,13 13 0 0,-8-4 0 15,-1 9 0-15,4 7 0 0,-1-1 0 0,2 1 0 16,-1 1 0-16,1 1 0 0,1-1 0 0,3-1 0 15,2-1 0-15,-2 1 0 0,1-9 0 0,7 2 0 16,2-2 0-16,2-2 0 0,-2-7 0 0,10-2 0 16,-1-5 0-16,1-5 0 0,3-2 0 0,-2-6 0 15,1 2 0-15,-3-7 0 0,-1 0 0 0,11-11 0 0,-6-5 0 16,-11 10 0-16,0-1 0 0,-5-1 0 0,-1-6 0 16,-5 1 0-16,0 1 0 0,-2-1 0 15,-3-2 0-15,-3 2 0 0,-6 3 0 0,0 2 0 0,0 9 0 16,0 2 0-16,0 3 0 0,-1 4 0 15,1 2 0-15,0 1 0 0,-5 0 0 0,5 5 0 0,0 0 0 16,-12 10 0-16,2 4 0 0,0 1 0 0,-2 2 0 16,-2 11 0-16,-4-1 0 0,3 1 0 0,2 5 0 15,2-2 0-15,-1 0 0 0,5-3 0 0,0-1 0 16,5-8 0-16,-1-3 0 0,2 1 0 0,1-5 0 16,0-3 0-16,1-1 0 0,3-3 0 0,1-3 0 0,3-4 0 15,3-5 0-15,3-5 0 0,5-10 0 16,2-4 0-16,3-15 0 0,-6 11 0 0,-4-2 0 0,7-15 0 15,-8 0 0-15,0 1 0 0,-4-7 0 0,2 3 0 16,-3-4 0-16,-1 2 0 0,-3 2 0 0,0 17 0 16,-2 2 0-16,1 13 0 0,1 4 0 0,-4 3 0 15,1 3 0-15,-1 0 0 0,2 6 0 0,-2 2 0 16,0 0 0-16,5 24 0 0,-2 5 0 0,-2 7 0 0,-1 13 0 16,0 6 0-16,-2 1 0 0,-1-1 0 15,-1 1 0-15,-2 5 0 0,1 19 0 0,-4-25 0 16,0-2 0-16,-5-2 0 0,6 0 0 0,-1-4 0 15,1-13 0-15,0-1 0 0,-1-4 0 0,0-3 0 16,4-9 0-16,-3-2 0 0,4-3 0 0,-1-5 0 0,-5 1 0 16,5-8-350-16,-3-1-958 0,-1-6-1415 0,0-3 627 15</inkml:trace>
  <inkml:trace contextRef="#ctx0" brushRef="#br3" timeOffset="-183042.94">15261 9240 597 0,'-25'-12'565'16,"8"5"-50"-16,4 4-52 0,-8 0-38 0,6 6-14 0,-3 4-4 16,0 0-5-16,-5 10-32 0,-1-1-12 0,3 4-13 15,5 0-18-15,-2 1-22 0,2 3-20 16,4 1-21-16,4 1-25 0,2 4-24 0,3-4-21 0,6 5-17 16,3-4-14-16,4-2-19 0,7-1-7 0,3-3-15 15,5-4-8-15,5-5-5 0,2-4-14 0,4-6-10 16,-4-4-3-16,-4-3-13 0,-9-5-3 0,-1-2-10 15,-2-7-6-15,-6-5-15 0,-6-1-35 0,-6-1 0 16,-8-1 0-16,-5 2 0 0,-7 2 0 0,-7 0 0 16,-6 5 0-16,2 3 0 0,-17-2 0 0,3 3-71 15,6 7-94-15,4 1-54 0,-3 4-76 0,8 2-68 0,0 3-76 16,12 4-87-16,7-2-494 0,4 0-1103 0,7 1 489 16</inkml:trace>
  <inkml:trace contextRef="#ctx0" brushRef="#br3" timeOffset="-182475.49">17400 9206 581 0,'0'-34'737'0,"0"0"-5"0,1 6 0 15,-2 8 9-15,1 3 16 0,0 5-9 0,0 2-34 16,-2 0-52-16,2 5-61 0,0 0-58 0,0 0-55 0,0 3-333 16,0 2-155-16,0 0 0 0,0 0 0 15,2 25 0-15,-4 7 0 0,1 19 0 0,-5 6 0 0,-2 23 0 16,7-23 0-16,1 4 0 0,-4 23 0 0,4-27 0 16,0 1 0-16,5-1 0 0,-6 2 0 0,1-1 0 15,0-1 0-15,0 2 0 0,-4-6 0 0,4 3 0 16,0-10 0-16,-1-15 0 0,-2 1 0 0,3-3 0 15,-1-2 0-15,0-10 0 0,-2-6 0 0,3-3-1366 16,-1-4-1478-16,1-4 654 0</inkml:trace>
  <inkml:trace contextRef="#ctx0" brushRef="#br3" timeOffset="-182105.91">17576 9823 424 0,'17'-14'477'0,"-5"1"39"0,0 0 0 0,-1 1-5 15,-4 3 4-15,1 4 6 0,-5 0 14 0,1 0-12 16,1 1-17-16,-2 0-27 0,1 1-32 0,-2 2-24 15,2-3-31-15,-4 4-26 0,4-3-27 0,-4 3-29 16,0 0-25-16,5-2-179 0,-5 2-106 0,0 0 0 16,0 0 0-16,11 2 0 0,-7 1 0 0,3 1 0 15,0-4 0-15,6 2 0 0,-3 0 0 0,3-1 0 16,6-4 0-16,2 1 0 0,-3-5 0 0,1 1 0 0,-5-2 0 16,4-5 0-16,-4-1 0 0,-3-3 0 0,0-5 0 15,-6-4 0-15,0-3 0 0,-5 0 0 0,-6 0 0 16,-4 2 0-16,0 5 0 0,-5 0 0 0,2 6 0 15,0 3 0-15,-2 4 0 0,-3-1 0 0,0 5 0 16,-1 5 0-16,-3 4 0 0,6 4 0 0,-7 5 0 16,1 5 0-16,4 5 0 0,4 6 0 0,0 2 0 15,0 1 0-15,5 3 0 0,4 0 0 16,2 2 0-16,3-2 0 0,3 1 0 0,2 0 0 0,4-4 0 16,11 10 0-16,-7-9 0 0,4-2 0 0,-1-3 0 15,1-4 0-15,2-3 0 0,0-1 0 0,-2-8 0 16,-3 0 0-16,0-7 0 0,-1-1 0 0,1-3 0 0,-1-2 0 15,4-3 0-15,2-7-536 0,2-3-741 0,2-3-1381 16,-2-3 612-16</inkml:trace>
  <inkml:trace contextRef="#ctx0" brushRef="#br3" timeOffset="-181768.3">18427 9488 127 0,'28'-22'529'0,"-6"3"33"0,-9 4-18 0,1 2-22 15,-7 5-10-15,1 2-7 0,-1 0 3 0,-4 1-12 0,4 0-20 16,-5 3-33-16,2-3-30 0,-1 5-37 15,-3 0-32-15,3-2-30 0,-3 2-21 0,0 0-15 0,0 0-19 16,-11 14-19-16,-2 1-20 0,-5 4-20 0,-1 1-170 16,-2 1-30-16,0 1 0 0,-1 1 0 0,2 0 0 15,-1 0 0-15,5 0 0 0,2-2 0 16,4-3 0-16,1-1 0 0,5 2 0 0,1-1 0 0,4-2 0 16,3 2 0-16,1-2 0 0,3-2 0 0,5 3 0 15,-3-5 0-15,5 1 0 0,-4-6 0 0,4 5 0 16,-5-7 0-16,0 4 0 0,-2-4 0 0,-2 0 0 15,1 0 0-15,-3-2 0 0,-2 1 0 0,2-2 0 16,0 2 0-16,-3 0 0 0,-2-1 0 0,1-3 0 16,-5 9 0-16,0-4 0 0,-6-1 0 0,1 4 0 0,1-2 0 15,-1 1 0-15,-4-2 0 0,2 3 0 0,2-4 0 16,5 0 0-16,-3 0 0 0,3 1 0 0,3-5-208 16,2 0-204-16,0 0-58 0,0 0-43 0,20-12-39 15,-2 2-454-15,6-6-1091 0,2-1 483 0</inkml:trace>
  <inkml:trace contextRef="#ctx0" brushRef="#br3" timeOffset="-181459.74">18575 9721 1628 0,'21'-31'22'0,"3"-11"47"0,-6 9 38 16,2-14 23-16,-8 14 18 0,6-13 21 0,-5 0 21 16,-3 14 16-16,0 3 32 0,-2 1 19 0,-3 6 8 0,-1 4 8 15,-2 1 8-15,1 5 11 0,0 1 2 0,-1 3-9 16,-1 3-18-16,0 1-31 0,2 1-28 0,-2-2-18 16,0 3-23-16,-1 2-20 0,0 0-12 0,0 0-16 15,0 14-13-15,-3-1-9 0,-3 5-11 0,0 9-5 16,1 0-5-16,-1 3-9 0,0 3-5 0,3 1-8 15,0 0-1-15,3 2-5 0,1 0-1 0,6 0-1 16,3-2-4-16,4 0 2 0,8 7 0 0,2-9-1 0,8 3 6 16,5 2 6-16,8-8 13 0,-5-1 3 15,-9-10-3-15,0-1 2 0,-5-3 5 0,-6-3-3 16,-6-4-5-16,-4-1 1 0,-1 0 5 0,-2-1 9 0,-3-3-28 16,-2 6-54-16,-3-4 0 0,-7 2 0 0,-2 0 0 15,-12-1 0-15,-9 2 0 0,-2-1 0 0,-1-1 0 16,-2 0 0-16,4-4 0 0,4-1 0 0,6 0 0 15,3 0 0-15,6 0 0 0,3-4 0 0,-3 2 0 16,7-4-182-16,-3 0-357 0,5 0-166 0,2-1-423 16,0-5-1221-16,2 0 540 0</inkml:trace>
  <inkml:trace contextRef="#ctx0" brushRef="#br3" timeOffset="-181053.45">20101 9276 6443 0,'29'-53'204'15,"1"5"-85"-15,-6 1-40 0,-5 4-40 0,-2 11 9 0,-4-2 31 16,-2 5 52-16,-3 4 58 0,-3 9 32 0,0-1 28 16,-1 7-2-16,0 2-104 0,0 2-143 0,-2 1 0 15,1 1 0-15,-3 4 0 0,7 12 0 16,-1 5 0-16,1 13 0 0,7 15 0 0,-5 8 0 15,3 5 0-15,0 21 0 0,-3-23 0 0,-1 5 0 0,-3-1 0 16,-1-2 0-16,1 0 0 0,-2-2 0 0,-1-5 0 16,-2-1 0-16,0-15 0 0,4 1 0 0,-3-6 0 15,-1 0 0-15,-5 0 0 0,4-11 0 0,-3 1-165 16,-4-6-1173-16,2-5-1449 0,-7-2 641 0</inkml:trace>
  <inkml:trace contextRef="#ctx0" brushRef="#br3" timeOffset="-179944.08">20083 9610 586 0,'-32'-41'454'0,"4"3"40"15,8 10 12-15,3 2 2 0,2 4-4 0,6 7 22 16,0 3 22-16,4 3 2 0,1 4-15 0,1-2-31 16,-1 1-36-16,3 2-40 0,1 0-42 0,-4 0-39 15,8 0-35-15,1 0-32 0,12-2-28 0,16 1-249 16,7-2-3-16,18-3 0 0,4 4 0 0,-1 0 0 16,-1-2 0-16,-2 0 0 0,-6 2 0 0,-15-1 0 15,3-1 0-15,-2-1 0 0,-5-4 0 0,2-4 0 0,-6-1 0 16,-2-4 0-16,-3-5 0 0,-2 0 0 0,-4-2 0 15,-3 1 0-15,-3-5 0 0,-3 1 0 0,-3 5 0 16,-3 7 0-16,-1 3 0 0,-2 3 0 0,2 7 0 16,-2-5 0-16,2 7 0 0,-2 0 0 0,1-1 0 15,-1 6 0-15,0 0 0 0,0 0 0 0,-5 28 0 16,-1-4 0-16,-3 9 0 0,3 2 0 0,-2 18 0 16,3 2 0-16,0-1 0 0,3 1 0 0,2-3 0 15,0-1 0-15,3-3 0 0,1-1 0 0,0-12 0 0,-2-1 0 16,5-4 0-16,-1 0 0 0,2-6 0 0,-1-5 0 15,0-3 0-15,-1-5 0 0,0-1 0 0,2-3 0 16,1-1 0-16,1-5 0 0,8-5 0 0,1-1 0 16,8-10 0-16,0-1 0 0,0-4 0 0,1-4 0 15,-1-1 0-15,-2 1 0 0,0-2 0 0,0-3 0 16,0 2 0-16,-2 1 0 0,-3 1 0 0,2 2 0 16,-4 0 0-16,1 6 0 0,-6 5 0 0,-3 3 0 15,-3 3 0-15,1 1 0 0,-1 3 0 0,-2 2 0 16,7 3 0-16,-3 4 0 0,4 5 0 0,-3 3 0 15,2 2 0-15,2 5 0 0,-1 2 0 0,3 2 0 16,-2-2 0-16,0-2 0 0,2 0 0 0,0-3 0 16,-3-4 0-16,2-4 0 0,1 1 0 0,0-4 0 0,-2-3 0 15,0 0 0-15,-1-5 0 0,4-1 0 0,-2-5 0 16,3-2 0-16,-4-4 0 0,0-2 0 0,0-10 0 16,-3 2 0-16,-1-5 0 0,-4 2 0 0,-3-4 0 15,-3-2 0-15,-4 0 0 0,-1 0 0 0,-7 0 0 16,2 4 0-16,-3-2 0 0,-1 7 0 0,-1 1 0 15,-2 8 0-15,4 3 0 0,-2 1 0 0,-3 6 0 16,-1 1 0-16,-4 4 0 0,-4 10 0 0,-1 5 0 0,4 1 0 16,-3 5 0-16,0 2 0 0,-1 14 0 0,6-9 0 15,-2 10 0-15,11-7 0 0,4 1 0 0,2-3 0 16,5 2 0-16,2-2 0 0,5-2 0 0,4-3 0 16,2 1 0-16,1-3 0 0,6-5 0 0,5-4 0 15,3-2 0-15,-1-5 0 0,3-4 0 0,2-4 0 16,-2-4 0-16,5-3 0 0,-5-5 0 0,3-2 0 15,-3-1 0-15,-2-5 0 0,1-3 0 0,-7-2 0 0,-1 0 0 16,0-4 0-16,-10 1 0 0,0-1 0 0,-2 4 0 16,-1 0 0-16,-5 8 0 0,3 4 0 15,-4 4 0-15,0 0 0 0,1 3 0 0,2 1 0 0,-2 0 0 16,-1 3 0-16,0 2 0 0,0 0 0 0,4 18 0 16,-8-4 0-16,4 11 0 0,-1-4 0 0,1 7 0 15,0 0 0-15,1-2 0 0,5-1 0 0,2-2 0 16,0 1 0-16,1-7 0 0,0-2 0 0,1-1 0 0,-1-6 0 15,1 1 0-15,-1-4 0 0,1-3 0 16,3-2 0-16,-1-2 0 0,4-5 0 0,7-5 0 16,-6 1 0-16,3-7 0 0,-2-2 0 0,1-2 0 0,-2-3 0 15,-2 0 0-15,4 1 0 0,-8 7 0 0,0 1 0 16,-1 0 0-16,-2 6 0 0,-2 1 0 16,-2 2 0-16,2 2 0 0,1-2 0 0,-4 3 0 15,-2 2 0-15,0 0 0 0,-1 2 0 0,0 0 0 16,12 4 0-16,-10 3 0 0,-2-1 0 0,4 4 0 0,1 1 0 15,-1 2 0-15,1-5 0 0,0 5 0 0,2-3 0 16,-5-2 0-16,6 1 0 0,-2-6 0 0,-2 2 0 16,1-2 0-16,2-1 0 0,1-3 0 0,5-3 0 15,-4-3 0-15,9-4 0 0,-4-3 0 0,3 1 0 16,-2 1 0-16,-1-2 0 0,-1 2 0 0,-3 4 0 0,-2 2 0 16,-2 0 0-16,-1 2 0 0,1 2 0 0,0-1 0 15,-6 3 0-15,13 7 0 0,-4 3 0 0,1 5 0 16,3 8 0-16,-4 0 0 0,2 4 0 0,-6-1 0 15,4 1 0-15,-4-1 0 0,0 0 0 0,-1-2 0 16,1-6 0-16,-5-1 0 0,4-2 0 0,-3-3 0 16,2-1 0-16,-2-2 0 0,6-5 0 0,0-2-1366 15,2 0-1478-15,4-6 654 0</inkml:trace>
  <inkml:trace contextRef="#ctx0" brushRef="#br3" timeOffset="-179368.77">24030 8850 506 0,'9'-10'661'0,"-1"2"-18"0,-3 0 2 0,-1-2-11 16,-4 2-15-16,0 1-26 0,-3 5-32 0,-2-5-33 0,-2 6-28 16,-4-1-27-16,-7 5-23 0,-2 4-25 15,-8 5-22-15,-1 3-33 0,0 4-190 0,0 3-180 16,-8 12 0-16,-1-1 0 0,4 6 0 0,11-8 0 0,-3 8 0 16,5 5 0-16,3 2 0 0,4 0 0 0,8 3 0 15,2-14 0-15,7 12 0 0,3-12 0 0,4-1 0 16,3 0 0-16,3-2 0 0,4-4 0 0,7-6 0 15,3-2 0-15,2-7 0 0,4-4 0 0,0-4 0 16,-3-3 0-16,-2-6 0 0,-3-3 0 0,-7-1 0 16,-4-4 0-16,-2-3 0 0,-4-4 0 0,-4-4 0 15,-4-3 0-15,-7 1 0 0,-8 2 0 0,-5-1 0 16,-6 4 0-16,-8 0 0 0,-1 4 0 0,-1 4 0 16,-2 2 0-16,3 2 0 0,0 3 0 0,4 1 0 15,10 4 0-15,6 0 0 0,-1-2 0 0,1 3 0 16,5-1 0-16,0 1 0 0,3 2-279 0,4-3-1040 15,0 0-1429-15,0 0 633 0</inkml:trace>
  <inkml:trace contextRef="#ctx0" brushRef="#br3" timeOffset="-178983.19">24967 8719 597 0,'5'-17'629'15,"-2"5"0"-15,-2 1-4 0,0 3 3 0,2 1-14 0,-2 2-35 16,0-1-48-16,-1 2-45 0,3 2-51 0,-3 2-33 16,3 14-8-16,-3 6-11 0,2 12-14 0,2 16-20 15,-1 5-15-15,1 0-127 0,-1 2-207 0,2 4 0 16,2-2 0-16,4 24 0 0,-6-21 0 0,-1-4 0 16,-4-1 0-16,1-1 0 0,2-4 0 0,-3-4 0 0,0-14 0 15,0-1 0-15,1-4 0 0,-1-10 0 0,0 0 0 16,3-7 0-16,-2-1 0 0,-1-4 0 15,3 0 0-15,3-5-268 0,5-7-1053 0,2-5-1431 0,10-8 634 16</inkml:trace>
  <inkml:trace contextRef="#ctx0" brushRef="#br3" timeOffset="-178394.04">25642 9053 389 0,'26'-26'527'0,"-4"2"16"16,1 2-10-16,-12 5 5 0,1 0 18 0,-3 2 12 15,-5 1 0-15,-4 2-6 0,0-1-13 0,-2 0-27 16,-2 2-24-16,-1-1-26 0,-1 3-39 0,-4 1-34 15,1 0-37-15,-2 2-190 0,-3 5-172 0,-6 1 0 0,-1 6 0 16,-7 3 0-16,-2 8 0 0,-2 1 0 16,0 4 0-16,-3 12 0 0,-4 0 0 0,9 4 0 0,9-9 0 15,6 3 0-15,-2 11 0 0,7-12 0 0,5 0 0 16,1-3 0-16,8 1 0 0,0-6 0 0,3-4 0 16,2-2 0-16,-1-4 0 0,1-4 0 0,5-2 0 15,-2-2 0-15,7-7 0 0,2-3 0 0,5-7 0 16,2-3 0-16,0-6 0 0,-1-5 0 0,1 1 0 15,3-12 0-15,-8 11 0 0,2-14 0 0,-5 10 0 16,-1-1 0-16,0 1 0 0,-4 4 0 0,0 1 0 16,-2 9 0-16,-5 3 0 0,-3 4 0 0,1 1 0 0,-2 1 0 15,0 3 0-15,0 1 0 0,-3-1 0 0,-1 4 0 16,0 0 0-16,12 10 0 0,-7-2 0 0,-1 5 0 16,1-1 0-16,1 5 0 0,-2 6 0 15,4-3 0-15,-2-3 0 0,-1 1 0 0,0-2 0 0,2 1 0 16,0-2 0-16,0 2 0 0,0 0 0 0,0-6 0 15,1 1 0-15,0-5 0 0,1 3 0 0,0-5 0 16,1-2 0-16,2-1 0 0,3-2 0 0,2-7 0 0,0-5 0 16,2 2 0-16,5-7 0 0,0-1 0 15,-1-2 0-15,-1-2 0 0,-1 0 0 0,-1-2 0 16,-3-4 0-16,0-1 0 0,0-4 0 0,-2 0 0 0,2-13 0 16,1-4 0-16,-5 3 0 0,2 1 0 0,-5 12 0 15,3 2 0-15,0 3 0 0,-5 13 0 0,-2 1 0 16,-1 5 0-16,0 1 0 0,-2 4 0 0,-1-1 0 15,0 0 0-15,-2 6 0 0,7 9 0 0,1 8 0 16,-1 10 0-16,2 19 0 0,-1 5 0 0,0-1 0 16,-6 4 0-16,2-2 0 0,-6 0 0 0,0-2 0 15,-2 2 0-15,1 1 0 0,-4-3 0 0,3 4 0 16,1-8 0-16,1-13 0 0,0 1 0 0,2-4 0 16,0-2 0-16,2-11 0 0,2-2 0 0,-3-5 0 15,5-6-1366-15,2-1-1478 0,3-6 654 0</inkml:trace>
  <inkml:trace contextRef="#ctx0" brushRef="#br3" timeOffset="-177539.83">26715 8947 648 0,'20'-49'382'0,"-3"5"47"16,-7 15 16-16,-3 3-7 0,-3 9 10 0,-3 5 0 15,-1 2-28-15,-1 1-25 0,-3 2-22 0,-1 3-21 16,-7 2-20-16,-2 3-15 0,-6 2-31 0,-10 6 1 16,1 5-44-16,-2 6-22 0,-1 1-23 0,0 1-18 15,-7 7-17-15,8-5-14 0,3 1-16 0,-3-1-8 0,6 0-19 16,2 0-10-16,7-3-9 0,2-4-9 0,7-4-7 15,-1-3-6-15,4 0-3 0,1-3-3 16,1 1 6-16,4-3-2 0,1-1-36 0,2 0-27 0,7-1 0 16,0-1 0-16,1 1 0 0,0-3 0 0,1 0 0 15,0 1 0-15,0-1 0 0,4 0 0 0,0 0 0 16,-5 0 0-16,6 3 0 0,-1 0 0 0,-1-1 0 16,0 1 0-16,1 2 0 0,0 2 0 15,1-2 0-15,-1 1 0 0,1 2 0 0,-2-1 0 0,2 0 0 16,-1 0 0-16,0-1 0 0,0 3 0 0,-3-1 0 15,-1-4 0-15,-1 0 0 0,1-3 0 0,-1-1 0 0,1-1 0 16,1-5 0-16,3-3 0 0,-4-6 0 0,1 0 0 16,1-6 0-16,-1-8 0 0,-2 0 0 15,0-3 0-15,-1-14 0 0,-1-2 0 0,-3-2 0 0,-2-2 0 16,3 2 0-16,-4-4 0 0,3 8 0 0,-6 10 0 16,4 8 0-16,-2 8 0 0,-1 3 0 0,-1 7 0 15,0 0 0-15,-1 5 0 0,0-2 0 0,-1 4 0 16,2-2 0-16,-2 5 0 0,0 0 0 0,5 20 0 15,-3-2 0-15,1 10 0 0,-4 6 0 0,1 3 0 16,-2 8 0-16,0 0 0 0,0-10 0 0,0 12 0 16,2-12 0-16,-3-1 0 0,2 0 0 0,-3 0 0 0,4-1 0 15,-1-2 0-15,1-3 0 0,0-1 0 0,0-8 0 16,1-3 0-16,0-3 0 0,-1-3 0 16,2-3 0-16,-2 0 0 0,4-6 0 0,3-2 0 15,3-4 0-15,7-4 0 0,7-3 0 0,3-4 0 16,4-2 0-16,-1-6 0 0,10-5 0 0,-10 6 0 0,0-3 0 15,-2 4 0-15,0-2 0 0,-2 7 0 0,-3 0 0 16,-9 7 0-16,-3 3 0 0,-2 2 0 0,-2 1 0 16,-1 1 0-16,-1 1 0 0,-5 2 0 0,12 5 0 15,-7-1 0-15,1 4 0 0,0 2 0 0,-3 2 0 16,2 0 0-16,0 4 0 0,-1 1 0 0,-2 0 0 16,1-2 0-16,1-1 0 0,0-2 0 0,-3-1 0 0,4 0 0 15,-1-5 0-15,1 3 0 0,-1 0 0 16,4-4 0-16,2-2 0 0,0 1 0 0,9-2 0 0,12-6 0 15,1-2 0-15,4-2 0 0,2-1 0 0,-2-4 0 16,11-8 0-16,-12 5 0 0,7-7 0 0,-9 3 0 16,-1-2 0-16,6-9 0 0,1-5 0 0,-19 6 0 15,15-8 0-15,-12 9 0 0,-3 0 0 0,-3 5 0 16,-6 10 0-16,-4 1 0 0,0 3 0 0,-3 1 0 16,1 4 0-16,-1 0 0 0,0 0 0 0,-3 4 0 15,-1 1 0-15,-5 13 0 0,-4 11 0 0,-3 4 0 16,0 3 0-16,-5 12 0 0,7 7 0 0,0-6 0 0,6 5 0 15,5-3 0-15,2 4 0 0,1-1 0 0,0-15 0 16,-1 15 0-16,-1-18 0 0,-1-2 0 0,-2 0 0 16,-1-12 0-16,-3 0 0 0,-4-3 0 0,-5-1 0 15,0-4 0-15,-6-4 0 0,-2-3 0 0,-5-4-330 16,-2-1-144-16,-2-8-56 0,3-5-77 0,-1-2-435 16,-1-3-1128-16,5-2 498 0</inkml:trace>
  <inkml:trace contextRef="#ctx0" brushRef="#br3" timeOffset="-177141.57">29138 8661 241 0,'27'-51'693'0,"-3"6"-61"16,-7 17-33-16,-1-1 29 0,-6 6 4 0,-2 8-23 15,-3 5-37-15,0 1-52 0,0 1-52 0,-2 1-54 16,-2 7-40-16,-1 0-10 0,4 29 2 0,-3 3-5 15,-4 18-7-15,-3 9-19 0,1 25-306 0,-1 1-29 16,-6-2 0-16,5-1 0 0,2 2 0 0,3 6 0 16,-5-5 0-16,4 1 0 0,-1 0 0 0,0-3 0 0,6-23 0 15,0 0 0-15,2 0 0 0,1-4 0 16,4-3 0-16,0-5 0 0,0-2 0 0,-2-14 0 16,0-12 0-16,-2-2 0 0,-3-6 0 0,1-9 0 15,0-3 0-15,-3 0-1366 0,6-19-1478 0,-2-10 654 16</inkml:trace>
  <inkml:trace contextRef="#ctx0" brushRef="#br3" timeOffset="-176889.01">29304 8597 6431 0,'1'-29'269'0,"-1"3"-153"16,2 8-6-16,-1 5 54 0,-1-3 27 0,0 3 2 0,2 6-5 16,-2 0-6-16,0 2-21 0,4 1-15 0,4-2-106 15,3 2-40-15,11 4 0 0,10 0 0 16,8 7 0-16,13 2 0 0,6 6 0 0,-4 4 0 0,-1 5 0 15,-2-2 0-15,1 2 0 0,-11 3 0 0,-11-5 0 16,-5-1 0-16,-7 1 0 0,-3 2 0 0,-9 1 0 16,-5 0 0-16,-9 1 0 0,-7 2 0 0,-9-1 0 15,-19 7 0-15,-5-4 0 0,-3-4 0 0,-6-2 0 16,2-2 0-16,3-1 0 0,2-4 0 0,13-4 0 16,3-6-35-16,4 2-294 0,8-6-45 0,9-1-49 15,-1-2-50-15,7-3-70 0,4-2-460 0,4-4-1086 16,4-1 481-16</inkml:trace>
  <inkml:trace contextRef="#ctx0" brushRef="#br3" timeOffset="-176272.53">29740 8744 196 0,'48'-22'352'16,"-2"-3"35"-16,-13 7 9 0,-1 3-5 0,0-2 10 15,-1 5 23-15,-2-3 17 0,-2 3 17 0,-1 1 12 16,-8 0 1-16,2 5-10 0,-1 0-14 0,-2-1-22 16,-1 3-22-16,-3 2-24 0,1-2-32 0,-2 1-27 15,-2 1-29-15,3-3-28 0,-2 4-26 0,2 0-25 16,-1-2-193-16,-1 1-19 0,1 0 0 0,-1 0 0 0,4-3 0 15,-4 2 0-15,2-2 0 0,4-3 0 16,-2 1 0-16,2-4 0 0,-4 0 0 0,1 0 0 16,-1-4 0-16,0 1 0 0,-4 0 0 0,-2 0 0 15,-1 3 0-15,-4 0 0 0,0 1 0 0,0 2 0 16,-4-2 0-16,-2 3 0 0,-2 3 0 0,-5 0 0 16,-3 2 0-16,-7 5 0 0,2 1 0 0,-13 8 0 15,4 4 0-15,-4 5 0 0,4 1 0 0,3 2 0 16,3 5 0-16,1 4 0 0,5-3 0 0,3 2 0 0,5 2 0 15,4 2 0-15,4-2 0 0,5-2 0 0,7 1 0 16,3-3 0-16,3-3 0 0,8-2 0 0,3-5 0 16,4-4 0-16,1-5 0 0,2-4 0 0,4-1 0 15,0-8 0-15,12-3 0 0,-16-4 0 0,1-3 0 16,-5-4 0-16,0-3 0 0,-1-7 0 0,-4 0 0 16,6-11 0-16,-4-3 0 0,-6-5 0 0,-4-3 0 0,-2 2 0 15,-7-4 0-15,0 2 0 0,-3 14 0 0,-3 4 0 16,-2 3 0-16,-2 8 0 0,0 5 0 15,0 3 0-15,0 0 0 0,0 4 0 0,3-1 0 0,-3 3 0 16,1 1 0-16,-1 0 0 0,0 4 0 0,0 0 0 16,0 0 0-16,9 8 0 0,-3 0 0 0,5 6 0 15,6 8 0-15,3 2 0 0,0-2 0 0,4 2 0 16,-3 0 0-16,-1 1 0 0,2 0 0 0,-7-2 0 16,2 1 0-16,-4 0 0 0,-2-2 0 0,-4-3 0 15,-1 6 0-15,-2-8 0 0,1 2 0 0,-3 2 0 16,1-1 0-16,-2-1 0 0,-1-1 0 0,2 1 0 15,-1 0 0-15,1-3 0 0,2 1 0 0,0-2 0 0,3 0 0 16,3-2 0-16,3-1 0 0,3-1 0 0,7-1 0 16,7-3 0-16,5-2 0 0,5-3 0 0,12 1 0 15,3-5 0-15,0-1 0 0,0-4 0 0,-1-1 0 16,-16-3 0-16,13-2 0 0,-18 1 0 0,1-3 0 16,-6-1 0-16,-4 1 0 0,-9 3-480 0,-2-2-806 15,-5-1-1392-15,-2 2 616 0</inkml:trace>
  <inkml:trace contextRef="#ctx0" brushRef="#br3" timeOffset="-173825.2">15855 11268 4779 0,'2'-34'165'0,"1"-3"37"0,1-9-5 0,-4 12-16 16,-4 2-7-16,0 4 7 0,-5 0 10 0,0 2-11 15,-5 4-18-15,1 8 0 0,-2-1 1 0,-2 3-8 16,0 3 0-16,-3 2-4 0,-10 4-11 0,-1 6 0 16,-6 4-7-16,1 8-4 0,-14 8-12 0,2 9-4 15,-1 2-2-15,3 7-9 0,3 0-94 0,1 0-8 16,5 2 0-16,-1 2 0 0,9-2 0 0,1 0 0 16,5 0 0-16,9-11 0 0,1 16 0 0,5-13 0 15,5-2 0-15,0 2 0 0,6-7 0 0,-1-3 0 0,3-6 0 16,3-3 0-16,-3-3 0 0,5-2 0 15,2-5 0-15,-2-1 0 0,12-5 0 0,5-6 0 0,1-5 0 16,0-7 0-16,1-3 0 0,8-12 0 0,-1-7 0 16,-1 2 0-16,-3-3 0 0,-2-1 0 15,-2-4 0-15,-1 2 0 0,0 0 0 0,-4 2 0 0,-9 13 0 16,-1 0 0-16,-4 12 0 0,-3 2 0 16,-2 5 0-16,2 1 0 0,-3 3 0 0,-1 2 0 0,0-1 0 15,0 1 0-15,-2 4 0 0,0 0 0 0,3 17 0 16,-7 0 0-16,-2 8 0 0,-2 6 0 0,3-2 0 0,1 2 0 15,4 3 0-15,-1 1 0 0,2-2 0 0,2 13 0 16,3-11 0-16,2-3 0 0,2-1 0 16,3 1 0-16,2-5 0 0,2-3 0 0,3-4 0 0,-1-3 0 15,-1-7 0-15,1-1 0 0,4-4 0 0,5-5 0 16,2-7 0-16,0-3 0 0,4-5 0 0,9-11 0 16,-2-2 0-16,-3-7 0 0,-2 3 0 0,-1-4 0 15,-3-3 0-15,-9 10 0 0,7-9 0 0,-13 10 0 16,-2 2 0-16,-2 1 0 0,-3 7 0 0,-2 3 0 15,-3 5 0-15,-1 0 0 0,0 4 0 0,-3 1 0 16,4 1 0-16,-4-2 0 0,-1 6 0 0,0 0 0 0,4 16 0 16,-4 1 0-16,-4 3 0 0,4 6 0 15,-1 2 0-15,2 3 0 0,-1 1 0 0,4 2 0 16,2 0 0-16,4-1 0 0,2-1 0 0,2-3 0 0,4-4 0 16,3-3 0-16,0-2 0 0,4-6 0 0,-5-5 0 15,-1-3 0-15,4-3 0 0,4-6 0 0,4-2 0 16,-5-5 0-16,4-4 0 0,-3-3 0 0,-2-4 0 15,2-6 0-15,-4 0 0 0,-1-2 0 0,-3-3 0 0,2 1 0 16,-5 0 0-16,-3 0 0 0,-1 6 0 0,-1 0 0 16,-3 8 0-16,-2 2 0 0,-6 6 0 0,3 1 0 15,-1 3 0-15,1 0 0 0,2 2 0 0,-5-2 0 16,0 5 0-16,0 0 0 0,2 18 0 0,0-5 0 16,0 7 0-16,-2 4 0 0,3 8 0 0,-1-1 0 15,6-1 0-15,-2 2 0 0,2-2 0 0,2-1 0 16,-1-8 0-16,4 4 0 0,-3-9 0 0,0-2 0 15,1-3 0-15,0-3 0 0,3-2 0 0,3-3 0 16,1-3 0-16,2-4 0 0,4-7 0 0,3-2 0 16,-3-4 0-16,3-5 0 0,-1-3 0 0,-2-4 0 15,4-8 0-15,2-1 0 0,-10 9 0 0,-1-2 0 16,-1 1 0-16,-4 5 0 0,-1 2 0 0,-3 8 0 16,-2 6 0-16,-6-1 0 0,5 2 0 0,-2 0 0 0,-4 4 0 15,3 0 0-15,1 4 0 0,-5 0 0 0,4 9 0 16,0 3 0-16,0 5 0 0,1 3 0 0,0 7 0 15,0 1 0-15,5 0 0 0,-3 1 0 0,0 2 0 16,7-3 0-16,-2 0 0 0,-2-4 0 0,2-5 0 0,4 1 0 16,-2-8 0-16,-4-1 0 0,6-3 0 15,-5-3 0-15,3-3 0 0,4-2 0 0,0-5 0 0,0-5 0 16,9-6 0-16,-5-3 0 0,0-4 0 0,-1-3 0 16,-4-1 0-16,-2-1 0 0,4-1 0 0,-1-4 0 15,4-12 0-15,-2 3 0 0,-7 11 0 0,2-1 0 16,-4 6 0-16,-5 2 0 0,3 7 0 0,-5 5 0 15,-2 0 0-15,2 3 0 0,-1 3 0 0,-1 1 0 16,0 1 0-16,-1 1 0 0,-1 3 0 0,0 0 0 16,5 14 0-16,-5-2 0 0,1 5 0 0,-1 1 0 15,0 8 0-15,0 1 0 0,5-1 0 0,0-2 0 16,0 1 0-16,5-2 0 0,-3-5 0 0,1-1 0 16,1-2 0-16,0-1 0 0,2-4 0 0,-2 0 0 0,0-4 0 15,1-3 0-15,3 0 0 0,-2-3 0 0,6-5 0 16,2-2 0-16,-1-4 0 0,5-7 0 0,0 1 0 15,0-4 0-15,-4-1 0 0,-1-3 0 0,-2-2 0 16,0 1 0-16,-3-3 0 0,2 0 0 0,-3 1 0 16,-1 0 0-16,-2 6 0 0,-5 5 0 0,1 5 0 15,-2 4 0-15,-2-1 0 0,3 4 0 0,1-2 0 16,-4 5 0-16,-1 2 0 0,0 0 0 0,3 17 0 0,-6 0 0 16,1 2 0-16,-2 8 0 0,0 0 0 0,3 4 0 15,1-2 0-15,0 2 0 0,4-2 0 0,2 0 0 16,3 0 0-16,1-6 0 0,3 3 0 0,-2-12 0 15,2-2 0-15,3 2 0 0,-2-7 0 0,3 1 0 16,3-5 0-16,0-3 0 0,-1-6 0 0,7-5 0 16,2-1 0-16,-4-8 0 0,3 1 0 15,-1-3 0-15,-1-5 0 0,-2 0 0 0,-4-2 0 0,11-11 0 16,-12 8 0-16,-4 0 0 0,0 1 0 0,-1 0 0 16,0 1 0-16,-3 2 0 0,-4 8 0 0,-3 4 0 15,-1 3 0-15,3 3 0 0,-2 4 0 0,-2 0 0 0,1 1 0 16,-2 5 0-16,0 0 0 0,0 0 0 0,2 20 0 15,-4-3 0-15,2 1 0 0,0 7 0 0,0 3 0 16,3 0 0-16,-2-2 0 0,4 0 0 0,3-1 0 16,2-1 0-16,3-1 0 0,-6-6 0 0,5-4 0 15,1-2 0-15,-2-2 0 0,5-2 0 0,-6-4 0 16,11-2 0-16,-5-2 0 0,3-4 0 0,6-5 0 16,-5 0 0-16,4-6 0 0,-2-3 0 0,1-3 0 0,1 0 0 15,-2-3 0-15,-1-1 0 0,-2-2 0 0,-1 1 0 16,-2 2 0-16,-3 1 0 0,0 0 0 15,-7 7 0-15,2 0 0 0,-3 1 0 0,0 5 0 0,-1 1 0 16,-2 3 0-16,2 1 0 0,-2 0 0 0,-1 3 0 16,1 0 0-16,-2 3 0 0,0 0 0 0,0 0 0 15,8 15 0-15,-7-6 0 0,4 2 0 16,-1 1 0-16,0 5 0 0,1-2 0 0,0-1 0 0,3 1 0 16,0-4 0-16,3 2 0 0,-3-6 0 0,2 3 0 15,-1-5 0-15,0-1 0 0,4 1 0 0,-3-4 0 16,2-2 0-16,1-5 0 0,-1 3 0 0,6-7 0 0,0 2 0 15,-2-4 0-15,-1 1 0 0,-2 1 0 16,0 0 0-16,-4 0 0 0,0 3 0 0,0-2 0 0,-1 4 0 16,-2 0 0-16,-1 1 0 0,-1 1 0 0,0 0 0 15,0-1 0-15,-4 4 0 0,5-3 0 0,-4 1 0 16,-1 2 0-16,0 0 0 0,12 9 0 0,-10-3 0 16,2 0 0-16,1-1 0 0,-1 5 0 0,4-2 0 15,-5-2 0-15,1 2 0 0,0-2 0 0,1 0 0 16,0-2 0-16,1 1 0 0,1-2 0 0,2-2 0 15,1 0 0-15,2-2 0 0,-1-1 0 0,7-7 0 16,0-1 0-16,5-5 0 0,1-3 0 0,-1-2 0 0,2-1 0 16,-1-1 0-16,-4 0 0 0,2-2 0 15,-3 2 0-15,-2 3 0 0,-4 5 0 0,-6 4 0 0,2 3 0 16,0 0 0-16,-4-1 0 0,-1 4 0 0,0-1 0 16,2 5 0-16,-2 6 0 0,1 4 0 0,-1 5 0 15,4 9 0-15,-4 5 0 0,2-3 0 0,-5 6 0 16,6 1 0-16,-1 2 0 0,1-4 0 0,0-2 0 15,5 2 0-15,-2-3 0 0,4-2 0 0,-1-4 0 0,-1-6 0 16,4-1 0-16,-1 0 0 0,-1-6 0 0,5 0 0 16,2-8 0-16,-5-1-1366 0,9 0-1478 0,0-4 654 15</inkml:trace>
  <inkml:trace contextRef="#ctx0" brushRef="#br3" timeOffset="-173621.31">20396 11161 962 0,'8'1'386'15,"-3"1"63"-15,1-1-14 0,-2 2-44 0,-4-3-37 16,8 3-31-16,-4-1-28 0,0-1-21 0,-1 0-24 15,-3-1-22-15,12 0-23 0,-6 0-30 0,5-1-66 16,1 0-94-16,5-3-97 0,1 0-91 0,-2 3-52 16,4 2-19-16,-3-1 19 0,0 4 24 0,2 0 45 0,-6 2 81 15,1-3 88-15,-2 1 116 0,-3 0 104 0,-2 0 97 16,1-2 104-16,-2-1 67 0,-3 2 50 0,1-3 16 16,-4 0-11-16,7 0-25 0,-7 0-42 0,4-7-102 15,-3-1-387-15,1-3 0 0,-4-1 0 0,2-2 0 16,-1 0-32-16,-4-2-725 0,3 5-477 0,-2 0-1336 15,0-2 590-15</inkml:trace>
  <inkml:trace contextRef="#ctx0" brushRef="#br3" timeOffset="-172336.52">10937 12308 30 0,'-12'0'431'0,"4"0"-37"16,1 2-28-16,-1-2-29 0,2 2-14 16,-1-1-17-16,2 1-7 0,0 0-15 0,5-2-11 15,-6 1-9-15,6-1-7 0,-7 4-4 0,7-4-7 0,0 0-2 16,0 0-2-16,0 0-6 0,0 0-6 0,0 0-8 16,0 0 10-16,0 0 20 0,10 3 2 0,3-3 6 15,5 1 0-15,9 4-10 0,4-2-10 0,4-2-9 16,19 5-11-16,6-4-6 0,7 2-9 0,32-9-3 0,-2 0-68 15,-1 2-134-15,3-5 0 0,4 7 0 16,1-2 0-16,8 2 0 0,7-2 0 0,5 0 0 16,2 0 0-16,2 6 0 0,11-1 0 0,5 1 0 0,2-1 0 15,1 11 0-15,9-6 0 0,-1 2 0 0,6-2 0 16,1 0 0-16,7 3 0 0,-2 1 0 0,3 1 0 16,-1 2 0-16,3-5 0 0,6 2 0 0,-2-2 0 15,-2 4 0-15,5-7 0 0,3 5 0 0,0-6 0 16,1 3 0-16,1-5 0 0,0-5 0 0,6 6 0 15,2-4 0-15,-3 0 0 0,4-4 0 0,0-4 0 16,0 3 0-16,4-3 0 0,-7-2 0 0,3-3 0 0,10 3 0 16,-7-2 0-16,1 0 0 0,-6-3 0 15,7 0 0-15,-1 3 0 0,0-2 0 0,-3 0 0 16,3 11 0-16,-4-6 0 0,1 1 0 0,0 3 0 0,1-2 0 16,3 7 0-16,2-1 0 0,-3 1 0 0,-1 1 0 15,7-1 0-15,-5 3 0 0,5 2 0 0,-4-1 0 16,12 0 0-16,1-3 0 0,-3 3 0 0,-5-3 0 15,7-2 0-15,-7 0 0 0,2 2 0 0,-3-2 0 0,0-2 0 16,2 3 0-16,-3 0 0 0,2-1 0 16,-6 0 0-16,-2 1 0 0,4-2 0 0,-1-1 0 0,-7 0 0 15,1 1 0-15,-1 2 0 0,2-5 0 0,-1 5 0 16,2-8 0-16,1 7 0 0,2-4 0 0,4 2 0 16,0-4 0-16,4 6 0 0,-2-4 0 0,3 1 0 15,3-1 0-15,-1 3 0 0,11 2 0 0,-13 1 0 16,-2-1 0-16,-1 0 0 0,1 2 0 0,-4 1 0 15,-8 3 0-15,5-7 0 0,-3 2 0 0,-6-1 0 16,-4 0 0-16,-10-4 0 0,-2 2 0 0,-1-3 0 0,-2 2 0 16,-13-4 0-16,4-1 0 0,-4-1 0 15,-1 1 0-15,0 1 0 0,0 2 0 0,-9-5 0 0,-4 6 0 16,-1-6 0-16,-8 1 0 0,-1-4 0 0,-8 5 0 16,-2 2 0-16,-13-2 0 0,-9-3 0 0,-5 4 0 15,-34 1 0-15,3 3 0 0,26-6 0 0,-31 7 0 16,-4-3 0-16,-4 2 0 0,-12 1 0 0,-3-2 0 15,3-1 0-15,-4 3 0 0,-3-1 0 0,-8 1 0 16,-25 2 0-16,0 0 0 0,0 0 0 0,0 0 0 16,0 0 0-16,0 0 0 0</inkml:trace>
  <inkml:trace contextRef="#ctx0" brushRef="#br3" timeOffset="-172157">33769 11825 8191 0,'-31'0'0'0,"31"0"0"0,0 0 0 15,-27 1 0-15,27-1 0 0,-46 15 0 0,9-9 0 16,-20-2 0-16,-39-7 0 0,1-6-1366 0,-11-7-1478 16,-3-16 654-16</inkml:trace>
  <inkml:trace contextRef="#ctx0" brushRef="#br4" timeOffset="-168570.79">12274 13167 97 0,'-1'-17'611'0,"1"6"7"16,-4 0 7-16,3 1 17 0,0 5 5 0,1 0-16 16,-3-2-34-16,3 3-42 0,-1 0-48 0,1 4-49 15,0-4-47-15,0 4-48 0,0 0-41 0,0 0-26 16,0 0-29-16,-7 15-11 0,5 2 6 0,-6 9-236 16,2 3-26-16,2 0 0 0,0 5 0 0,0 0 0 15,-1 2 0-15,1-1 0 0,1 10 0 0,1-8 0 0,4-4 0 16,-5 2 0-16,3-2 0 0,3 2 0 0,-2-4 0 15,1 0 0-15,1-2 0 0,-3-2 0 0,-1-2 0 16,2-4 0-16,0 0 0 0,0-4 0 0,1-2 0 16,-1-3-269-16,-1-4-406 0,1-2-534 0,1-3-1308 15,-2-3 580-15</inkml:trace>
  <inkml:trace contextRef="#ctx0" brushRef="#br4" timeOffset="-168201.22">12231 13684 945 0,'0'-19'271'0,"0"-6"32"15,0 3 21-15,0 4 16 0,0-2 19 0,0 2 28 16,0 2 28-16,-1 4 37 0,2-4 3 15,-1 6 1-15,1 0-11 0,0 3-20 0,-1 2-27 0,2-2-30 16,-2 4-33-16,4-2-35 0,-1-2-32 0,8 2-25 16,-1 1-26-16,10-1-25 0,-4-1-16 0,4 2-59 15,3 1-117-15,-1 0 0 0,-2 2 0 0,-2 1 0 16,1-3 0-16,-5 3 0 0,-2 0 0 0,-2-2 0 16,-1 1 0-16,-1-1 0 0,1-5 0 0,1 1 0 15,-4-6 0-15,3-4 0 0,-5-1 0 0,1-1 0 16,1-8 0-16,-3 1 0 0,2-1 0 0,-4 5 0 0,-2 4 0 15,2-1 0-15,2-2 0 0,-3 7 0 0,0-4 0 16,0 8 0-16,1 0 0 0,-1 5 0 0,0-1 0 16,0-1 0-16,3 3 0 0,-3 3 0 0,0-7 0 15,0 7 0-15,0 0 0 0,0 0 0 0,1 22 0 16,-1-3 0-16,4 8 0 0,-4 3 0 0,1 3 0 16,2 1 0-16,-2 2 0 0,4-2 0 0,-5 13 0 15,1-12 0-15,3 1 0 0,0-4 0 0,-3 2 0 16,3 1 0-16,-1-3 0 0,-2-2 0 0,3-3 0 15,-4-1 0-15,0-5 0 0,0-1 0 0,4-2 0 16,-4-1 0-16,0 1 0 0,-3-5 0 0,6-2 0 16,-3 1 0-16,1-4 0 0,-1-1-1366 0,0-2-1478 15,4 0 654-15</inkml:trace>
  <inkml:trace contextRef="#ctx0" brushRef="#br4" timeOffset="-167823.14">13042 13779 159 0,'0'0'616'0,"4"-3"-17"0,-4 3-11 0,5 0 1 16,-5 0 9-16,0 0-9 0,0 0-17 0,0 0-19 0,5-4-36 15,-5 4-26-15,0 0-33 0,0 0-24 16,-10 9-23-16,6-4-23 0,-2 5-26 0,-3-1-95 0,4 2-267 16,-3-2 0-16,-2 6 0 0,2-4 0 0,3 0 0 15,0-1 0-15,1 2 0 0,0 1 0 0,2-3 0 16,-1 1 0-16,2 0 0 0,2 1 0 0,2-3 0 15,-1-1 0-15,2 3 0 0,0-5 0 0,5 1 0 16,-4-2 0-16,5-1 0 0,2-1 0 0,1-2 0 16,1-1 0-16,-1-1 0 0,4-4 0 0,-1-1 0 15,0-2 0-15,-2-2 0 0,0-3 0 0,-2-3 0 16,3-6 0-16,-4-3 0 0,-2-3 0 0,-1-3 0 16,-3 3 0-16,-2 0 0 0,-3 1 0 0,-4 1 0 15,-1 9 0-15,-4 0 0 0,4 2 0 0,-8 1 0 16,1 4 0-16,-1 1 0 0,-3 1 0 0,0 3 0 0,-3 3 0 15,1 2 0-15,0 2 0 0,-1-1 0 0,6 1 0 16,0 4 0-16,-1-1 0 0,2 1 0 0,5 1 0 16,-1 1-294-16,4-3-383 0,4 1-527 0,3-3-1303 15,3-1 576-15</inkml:trace>
  <inkml:trace contextRef="#ctx0" brushRef="#br4" timeOffset="-167645.61">13566 13212 512 0,'9'-14'595'0,"1"6"-16"0,-5-1-11 16,-1 4-10-16,0-2-20 0,0 2-30 0,-3 0-52 0,3 2-37 15,-4-1-28-15,1 0-60 0,-1 4-40 0,4-1-79 16,-4 1-70-16,0 0-66 0,5 12-94 0,-1-2-109 16,0 5-97-16,0 2-90 0,-3 9-94 0,3-2-440 15,-4 5-918-15,5 2 406 0</inkml:trace>
  <inkml:trace contextRef="#ctx0" brushRef="#br4" timeOffset="-167439.16">13617 13617 3195 0,'-5'12'399'0,"4"-1"-8"0,-2-3-74 0,2-1 15 16,1-1 46-16,0-1 24 0,-2-1 26 0,2-4-11 15,0 5-11-15,0-5 26 0,0 4 13 0,0-4-1 16,0 0-239-16,0 0-205 0,0 0 0 0,0 0 0 0,0 0 0 16,-3 4 0-16,3-4 0 0,0 0 0 0,0 0 0 15,0 0 0-15,14-11 0 0,-13 6 0 0,4 0 0 16,-1 1 0-16,0 1-1366 0,-3-2-1478 0,2 3 654 15</inkml:trace>
  <inkml:trace contextRef="#ctx0" brushRef="#br4" timeOffset="-166875.18">12221 15866 8 0,'6'-25'639'0,"0"0"-16"0,-2 7 9 0,1 2 16 16,-2 7 8-16,-2 0-8 0,3 3-32 0,-3-1-44 15,1 2-53-15,-1 0-53 0,0 2-51 0,-1 3-46 16,0 0-40-16,0 0-33 0,4 16-26 0,-4 0-14 16,1 13-27-16,2 3-229 0,-1 2 0 0,0 1 0 15,2 9 0-15,-1 5 0 0,0-13 0 0,3 10 0 16,-2 1 0-16,-1 0 0 0,-1-11 0 0,-2-3 0 0,4 12 0 16,-4-9 0-16,-2-1 0 0,0-2 0 0,2-4 0 15,-2-1 0-15,-2-1 0 0,-1-2-67 0,0-10-686 16,-2-3-476-16,2-3-1331 0,0-4 589 0</inkml:trace>
  <inkml:trace contextRef="#ctx0" brushRef="#br4" timeOffset="-166528.01">12271 16353 278 0,'7'-24'457'0,"1"6"31"0,-2 2 6 0,-2 2-4 16,-3-1 24-16,5 6 23 0,-4 3 14 0,-1-1-2 16,3 3-14-16,-3-1-27 0,1 2-27 0,0-4-37 15,2 2-47-15,1 1-36 0,4-3-35 0,5 4-35 16,3-3-29-16,3 0-34 0,8 0-228 0,3 2 0 0,2 1 0 15,-3-3 0-15,4 0 0 0,-2 2 0 16,0-3 0-16,-5-1 0 0,-2 2 0 0,1-7 0 16,-11 3 0-16,3-2 0 0,-2-3 0 0,0-6 0 15,-3-2 0-15,-2-5 0 0,-2 0 0 0,-1-4 0 16,-4 1 0-16,2 0 0 0,-2 2 0 0,-4 2 0 16,3 2 0-16,-2 8 0 0,0 5 0 0,-1-1 0 15,0 4 0-15,0 2 0 0,0 2 0 0,3-1 0 0,-2 2 0 16,-1 1 0-16,0 3 0 0,0 0 0 0,0 0 0 15,4 20 0-15,-5 0 0 0,1 8 0 0,0 4 0 16,-3 0 0-16,3-1 0 0,-1 5 0 0,-2 0 0 16,2 1 0-16,0-3 0 0,-3 11 0 0,1-8 0 15,2-6 0-15,-3 1 0 0,4-1 0 0,0-2 0 16,4-6 0-16,-4-2 0 0,1-4 0 0,2 1 0 16,1-2 0-16,-2-4 0 0,2-3-1366 0,0 0-1478 15,1-1 654-15</inkml:trace>
  <inkml:trace contextRef="#ctx0" brushRef="#br4" timeOffset="-165638.01">13323 16405 308 0,'6'-8'553'16,"-3"1"7"-16,1 2 11 0,-2-1 11 0,2 0 15 15,-1 1-8-15,-2 0-20 0,1 3-24 16,0-1-31-16,-2 3-39 0,0-5-41 0,0 5-43 16,0 0-37-16,0-5-39 0,0 5-33 0,0 0-35 0,0 0-27 15,0 0-135-15,2 17-85 0,-4 1 0 0,-2 5 0 16,2 7 0-16,-6 3 0 0,2-1 0 0,-2 1 0 16,2 1 0-16,-4-2 0 0,2 4 0 0,-1-2 0 15,-2 0 0-15,3-5 0 0,-3 0 0 0,0-1 0 16,2-3 0-16,3-10 0 0,-1 1 0 0,2 1 0 15,0-7 0-15,1 0 0 0,3-4 0 0,0-1 0 0,-2-1 0 16,3 0 0-16,-1-1 0 0,1-3 0 0,0 0 0 16,0 0 0-16,0-15 0 0,5-1 0 15,0-2 0-15,5-9 0 0,3-6 0 0,1-1 0 0,5-12 0 16,6-5 0-16,-6-3 0 0,1 0 0 0,-3 3 0 16,4 2 0-16,1 7 0 0,-5 12 0 0,-2 3 0 15,2 5 0-15,-7 6 0 0,-1 8 0 0,-4-4 0 16,3 7 0-16,-3-1 0 0,-1 0 0 0,0 4 0 15,-2 0 0-15,-2 2 0 0,9 10 0 0,1 4 0 16,-3 14 0-16,3-1 0 0,0 3 0 16,-3 4 0-16,-1 1 0 0,3 11 0 0,-3-12 0 0,-5 0 0 15,7 1 0-15,-1-1 0 0,0-1 0 0,-2-1 0 16,3-1 0-16,-3-2 0 0,-1-4 0 0,2 1 0 16,-4-2 0-16,1-4 0 0,1-3 0 0,-1-6 0 15,-2-1 0-15,3-1 0 0,-4-5-1366 0,1-3-1478 16,-1-1 654-16</inkml:trace>
  <inkml:trace contextRef="#ctx0" brushRef="#br4" timeOffset="-165462.47">13462 16724 3799 0,'-11'-3'454'0,"5"1"-154"0,-2 1-96 0,4-1-49 0,-2 0-13 16,2 1 5-16,4 1 10 0,-8-2-18 0,8 2-17 15,0 0-9-15,0 0-7 0,0 0-9 0,0 0-10 16,30-6-8-16,-2 2-11 0,5-1-3 0,3 1-4 15,1-1-22-15,-4-2-54 0,7-1-77 16,-7-3-95-16,2-4-111 0,-2 0-111 0,-3-8-481 16,-3 1-962-16,10-13 426 0</inkml:trace>
  <inkml:trace contextRef="#ctx0" brushRef="#br4" timeOffset="-165299.9">14122 15895 248 0,'8'-14'588'0,"-3"2"-19"0,-4 1-9 15,4 3-14-15,-4 2-16 0,2 0-24 0,-3 1-44 16,3 1-42-16,-5 1-40 0,4-3-45 0,-2 6-40 16,1-4-46-16,-1 4-81 0,3-3-89 0,-3 3-73 15,0 0-87-15,11 14-104 0,-7-8-87 0,-3 9-98 16,0-2-470-16,2 5-908 0,-2 6 403 0</inkml:trace>
  <inkml:trace contextRef="#ctx0" brushRef="#br4" timeOffset="-165146.31">14129 16298 217 0,'-3'19'397'15,"3"-7"32"-15,0 0 11 0,-1-3 43 0,1-1 67 16,-3-1 70-16,3-2 42 0,0 0 20 0,0-5 12 16,0 5-3-16,0-5-27 0,0 4-31 0,0-4-42 15,0 0-153-15,0 0-438 0,-1 3 0 0,1-3 0 0,0 0 0 16,0 0 0-16,5-10 0 0,4 1 0 0,-3-1 0 16,2-4 0-16,-3 2 0 0,0-4-1366 15,0 3-1478-15,-4 5 654 0</inkml:trace>
  <inkml:trace contextRef="#ctx0" brushRef="#br4" timeOffset="-162999.51">15327 13105 5488 0,'-3'-21'346'0,"-2"4"-30"16,3 0-67-16,-2 3-2 0,0 4 24 0,2 1-2 15,0 3-4-15,1 1-19 0,-1-1-27 0,2 3-12 16,-2 0-139-16,2-1-68 0,0 4 0 0,0 0 0 16,0 0 0-16,0 0 0 0,-4 24 0 0,3 5 0 15,-1 4 0-15,-1 16 0 0,3 2 0 0,-1-2 0 16,-2 6 0-16,-1-2 0 0,8-2 0 0,-1-1 0 15,-1 0 0-15,-3-1 0 0,5-2 0 0,-7-1 0 0,2-11 0 16,-2 10 0-16,1 4 0 0,-2-1 0 0,0-14 0 16,2 0 0-16,-3-4 0 0,1 0 0 0,0-1 0 15,-1-10 0-15,1-1 0 0,2-4 0 0,0-4 0 16,0-1 0-16,-1-1 0 0,3-3 0 0,1 2 0 16,-1-5 0-16,-1 2 0 0,1-4 0 0,0 0 0 15,0 0 0-15,-12-14 0 0,6-2 0 0,0-2 0 16,-6-8 0-16,2-6-1366 0,1-1-1478 0,3-1 654 15</inkml:trace>
  <inkml:trace contextRef="#ctx0" brushRef="#br4" timeOffset="-162243.31">15336 13024 126 0,'-4'-7'367'0,"0"4"1"15,2-2 7-15,-1 0 8 0,-1-2-2 0,2 3 2 16,-2 0-2-16,4-1-3 0,-2 1 2 0,2 4-4 16,-2-4 0-16,2 4-5 0,-1-5 10 0,1 0-12 15,0 5-15-15,-1-3-13 0,1 3-13 0,0 0-15 16,1-4-19-16,-1 4-22 0,0 0-26 0,0 0-25 0,0 0-25 15,0 0-24-15,0 0-113 0,0 0-59 0,0 0 0 16,5 12 0-16,-5-1 0 0,4 14 0 16,-2 1 0-16,0 2 0 0,0 4 0 0,-2 5 0 0,0-5 0 15,-4 4 0-15,4 0 0 0,-2 10 0 0,2-10 0 16,-3-1 0-16,2-2 0 0,2-1 0 0,-1 2 0 16,4-7 0-16,-1 1 0 0,-1-8 0 0,1-3 0 15,-1 0 0-15,2-5 0 0,-2 0 0 16,1-1 0-16,1-3 0 0,1 2 0 0,0-5 0 0,3 1 0 15,1-2 0-15,5-2 0 0,-1-2 0 0,7-2 0 16,6-8 0-16,2 0 0 0,1-5 0 0,2-4 0 16,0-3 0-16,8-11 0 0,-3-2 0 0,-4-1 0 0,-1-6 0 15,-3 3 0-15,-8 9 0 0,3-11 0 0,-4 9 0 16,-5 2 0-16,-1 1 0 0,-4 4 0 0,0 10 0 16,-5-1 0-16,0 6 0 0,0-1 0 0,-3 5 0 15,0-1 0-15,-1 2 0 0,0 0 0 0,4 0 0 16,-4 0 0-16,3 3 0 0,-3 2 0 0,0 0 0 15,0 0 0-15,1 17 0 0,-5-1 0 0,-1 3 0 0,1 8 0 16,-1 0 0-16,0 0 0 0,1 3 0 0,0-1 0 16,3 2 0-16,-2 0 0 0,6-2 0 15,-2 0 0-15,3 0 0 0,2-3 0 0,-2-6 0 0,0-1 0 16,1-1 0-16,2-2 0 0,-1-1 0 0,2-4 0 16,-2-1 0-16,2 1 0 0,-1-6 0 0,6 4 0 15,-1-2 0-15,2-7 0 0,5 1 0 0,1-2 0 16,7-5 0-16,1-5 0 0,-2 0 0 0,-3-2-1366 15,2-2-1478-15,0-1 654 0</inkml:trace>
  <inkml:trace contextRef="#ctx0" brushRef="#br4" timeOffset="-162020.08">16361 13211 121 0,'-3'-3'646'15,"-1"-1"-22"-15,2 1-5 0,1 0-11 0,1 3 15 16,-2-5-19-16,2 5-38 0,2-6-47 0,0 2-54 16,3 0-49-16,6-1-38 0,5-2-38 0,1 2-37 15,12-1-30-15,-6 2-40 0,4-1-48 0,0 1-72 16,-8-1-89-16,1 2-91 0,-2 1-96 0,-4 1-107 16,0 1-75-16,-3-2-73 0,-4 4-63 0,1-1-94 0,-2 1-316 15,-2 1-964-15,-3 2 427 0</inkml:trace>
  <inkml:trace contextRef="#ctx0" brushRef="#br4" timeOffset="-161869.95">16450 13412 264 0,'0'4'312'0,"0"1"4"0,3 0 19 0,-1-1 14 0,6-4 0 16,2 0-10-16,2 0-19 0,6 0-24 0,0 0-33 16,5 0-24-16,3-4-25 0,2-4-23 0,1 4-18 15,-9 0-31-15,8-2-64 0,-1-2-88 0,-4 1-107 16,-8 1-135-16,3-2-382 0,1-1-687 0,-3 1 305 15</inkml:trace>
  <inkml:trace contextRef="#ctx0" brushRef="#br4" timeOffset="-160749.44">17598 12893 65 0,'5'-11'540'0,"0"1"9"0,0 3 18 16,-1-1 9-16,0 1 4 0,1 2 13 0,-3-1-14 16,1 2-25-16,-3 1-27 0,1-2-26 15,1 3-36-15,-2 2-26 0,2-4-38 0,-2 4-42 16,0 0-36-16,0 0-40 0,1-7-29 0,-1 7-218 0,0 0-36 15,0 0 0-15,-11 18 0 0,-2-3 0 0,-2 4 0 16,-4 3 0-16,2 5 0 0,-5 1 0 0,-2 13 0 16,-3-1 0-16,7-9 0 0,-2 8 0 0,5-6 0 0,6-1 0 15,0 0 0-15,-2-1 0 0,6 2 0 16,-3 0 0-16,6 0 0 0,-1 0 0 0,5-4 0 16,3 0 0-16,1-1 0 0,6-1 0 0,1-3 0 0,6-4 0 15,-4-6 0-15,7 5 0 0,2-5 0 0,2-4 0 16,-4-5 0-16,7 2 0 0,4-7 0 0,-3 0 0 15,-7-3 0-15,0-3 0 0,5-3 0 0,-10-2 0 16,-3-1 0-16,-1 0 0 0,-1-4 0 0,-1-2 0 0,-6-1 0 16,-4-8 0-16,-5-2 0 0,-4 2 0 15,-9 4 0-15,2 1 0 0,-2 2 0 0,-5 3 0 16,-4 1 0-16,8 7 0 0,-7 2 0 0,7 1 0 0,1 1 0 16,-1 2 0-16,6 3 0 0,0 1 0 15,4 1 0-15,2 3 0 0,-1 1 0 0,8 0-131 16,0 1-366-16,3 1-79 0,6 3-589 0,5-4-1262 15,4 1 559-15</inkml:trace>
  <inkml:trace contextRef="#ctx0" brushRef="#br4" timeOffset="-160326.91">18582 12943 346 0,'0'-26'579'0,"0"8"8"0,0 5 21 0,0 3 18 16,1-2-3-16,-1 3-24 0,0 2-40 0,1 2-49 15,1 0-50-15,0 1-48 0,-2 4-51 0,0-4-30 16,0 4-35-16,0 0-29 0,0 17-22 0,-2-5-13 0,2 7-12 16,-3 6-9-16,2 4-92 0,-1 0-119 15,2 7 0-15,2 10 0 0,-4-14 0 0,8 3 0 0,-6-1 0 16,2 0 0-16,-1 0 0 0,6 1 0 0,-7 1 0 15,2-5 0-15,0-1 0 0,0-2 0 0,-2-1 0 16,0-10 0-16,-2 0 0 0,4 0 0 0,-4-3-285 16,4-4-410-16,-1-5-508 0,3 0-1301 0,0-1 576 15</inkml:trace>
  <inkml:trace contextRef="#ctx0" brushRef="#br4" timeOffset="-159033.99">18992 13208 156 0,'15'-25'437'0,"0"-1"6"0,-3 2 1 0,-3 7 7 15,-1-3 11-15,-2 2 12 0,-2 0 0 0,-3 1-6 16,-1 0-9-16,0 2-21 0,0 1-19 0,-1 5-26 0,-2-1-27 16,-2 3-36-16,1-1-33 0,-2 4-31 0,-3-1-29 15,-4 2-23-15,-5 3-22 0,-1 0-18 0,-1 8-19 16,-8-1-14-16,0 7-16 0,-2 3-14 0,3 0-46 16,3 3-65-16,-1 4 0 0,5-2 0 0,1 3 0 15,5 0 0-15,-1 1 0 0,7-3 0 0,2-4 0 16,2 0 0-16,1-2 0 0,2 3 0 0,5-3 0 15,-2-5 0-15,2 0 0 0,1-2 0 0,3-1 0 0,0-1 0 16,3-4 0-16,-2-1 0 0,5-3 0 16,4-3 0-16,1-2 0 0,-1-5 0 0,5-4 0 0,3-3 0 15,-3-2 0-15,-3-3 0 0,2 0 0 0,-2-2 0 16,-3-2 0-16,0 1 0 0,-3 1 0 0,-2-2 0 16,-3 2 0-16,-1 11 0 0,0 1 0 0,-5 0 0 15,1 4 0-15,0 1 0 0,-3 2 0 0,2 0 0 16,-2 3 0-16,2-2 0 0,-3 4 0 15,0 0 0-15,0 0 0 0,1 12 0 0,-1 0 0 0,-1 7 0 16,1 4 0-16,-3 3 0 0,3 0 0 0,3 0 0 16,-3-6 0-16,4 5 0 0,-2-6 0 0,7 5 0 15,-1-7 0-15,-2-2 0 0,2 1 0 0,2-3 0 0,-1 1 0 16,0-7 0-16,1 1 0 0,-1-4 0 0,1-1 0 16,3-1 0-16,0-4 0 0,0 1 0 0,3-8 0 15,2-1 0-15,-2-2 0 0,5-7 0 0,-3-1 0 16,4-4 0-16,-7 0 0 0,-2-4 0 0,2-6 0 15,-1-9 0-15,-1 8 0 0,0-12 0 0,0 4 0 16,-3 6 0-16,0-8 0 0,-3 11 0 0,3 3 0 16,-4 6 0-16,-1 6 0 0,-1 6 0 0,0 3 0 15,-3-1 0-15,3 6 0 0,-3-1 0 0,3 3 0 16,-4-1 0-16,0 4 0 0,0 0 0 0,5 18 0 0,-1-1 0 16,0 2 0-16,0 5 0 0,-3 5 0 0,4-2 0 15,-2 0 0-15,-2 1 0 0,5 4 0 0,-2-1 0 16,1-1 0-16,2-1 0 0,-1-2 0 15,3-1 0-15,-1 0 0 0,-1-8 0 0,5-4 0 0,-4 0 0 16,-1-4 0-16,4-2 0 0,0-3 0 0,-1-2 0 16,5-3 0-16,-2-3 0 0,5-6 0 0,4-5 0 15,2-4 0-15,-2-7 0 0,-2 0 0 0,2-5 0 0,5-11 0 16,-2 0 0-16,-2-1 0 0,-7 9 0 0,4-11 0 16,-1 2 0-16,-10 10 0 0,3 4 0 0,-2 4 0 15,-5 7 0-15,0 6 0 0,-1 0 0 0,-4 4 0 16,4 2 0-16,-3-2 0 0,-1 3 0 0,0 4 0 15,0 0 0-15,-5 12 0 0,-3 4 0 0,-3 0 0 16,-2 9 0-16,-5 2 0 0,2 1 0 0,-5 0 0 16,5 1 0-16,-5 2 0 0,1 0 0 0,-3 11 0 15,-3 1 0-15,7-14 0 0,1 0 0 0,0 0 0 16,-1 0 0-16,0-3 0 0,1-3 0 0,5-8 0 16,-1-1 0-16,4-1 0 0,2-5 0 0,1 0 0 0,3-3 0 15,0-2 0-15,0-1 0 0,4-2 0 16,0 0 0-16,-1-13 0 0,5 1 0 0,2-2 0 15,7-12 0-15,-2-1 0 0,5-1 0 0,-1 0 0 16,3 4 0-16,-3 2 0 0,-1 7 0 0,-5 3 0 0,0 2 0 16,-4 5 0-16,3-1 0 0,-3 1 0 0,-1 2 0 15,0 0 0-15,-4 3 0 0,13 3 0 0,-6 0 0 16,2 6 0-16,0-2 0 0,2 8 0 0,2 2 0 0,3 7 0 16,-4-3 0-16,0 2 0 0,2 1 0 15,0-2 0-15,-1-6 0 0,4 4 0 0,-4-6 0 16,4-1 0-16,-2-1 0 0,2-3 0 0,2-1 0 0,-1-1 0 15,1-4 0-15,2-1 0 0,-1-4 0 16,-1-3 0-16,6-7 0 0,0-1 0 0,-2-1 0 0,0-5 0 16,-2-4 0-16,0 0 0 0,-1-7 0 0,4-13 0 15,-8 12 0-15,1-3 0 0,-2 2 0 0,7-11 0 16,-12 13 0-16,-1 2 0 0,-1 9 0 0,-7 4 0 16,4 3 0-16,-1 4 0 0,0 0 0 0,-3 1 0 15,2 2 0-15,-2 1 0 0,0 2 0 0,-1 2 0 16,0 0 0-16,0 0 0 0,-2 18 0 0,-2-6 0 15,-4 4 0-15,-2 10 0 0,1-2 0 0,-2 3 0 16,2 5 0-16,1 3 0 0,-1 12 0 0,0-13 0 0,3 0 0 16,-2 1 0-16,3 0 0 0,-2-1 0 0,3-1 0 15,0 1 0-15,6-7 0 0,-4 0 0 0,0-8 0 16,2-2 0-16,-1-4 0 0,4-4 0 0,-3 0 0 16,1 0 0-16,2-5 0 0,4 0 0 0,-2 0 0 15,7-1 0-15,6-7 0 0,0 1 0 0,3-3 0 16,6-5 0-16,0-1 0 0,-3-2 0 0,3 0 0 15,-3 1 0-15,-4 3 0 0,-1 0 0 0,-3 3 0 0,-2 1 0 16,-1 2 0-16,-4-1 0 0,2 3 0 16,1-4 0-16,-3 6 0 0,0 0 0 0,-3-1 0 0,2 2 0 15,0-2 0-15,-1 1 0 0,-7 0 0 0,13 0 0 16,-5 0 0-16,1-3 0 0,2-3 0 0,0 1 0 16,0-3-1366-16,2-3-1478 0,-4 1 654 0</inkml:trace>
  <inkml:trace contextRef="#ctx0" brushRef="#br4" timeOffset="-157633.77">20239 13009 17 0,'10'-12'450'16,"-1"2"17"-16,1-4-4 0,1 2 15 0,-2 2 6 0,1 1-5 16,-3 0-12-16,3 1 2 0,-3 3 0 15,-2 0-8-15,0-1-27 0,-5 2-29 0,4 2-33 16,0-1-29-16,-3-1-41 0,-1 4-34 0,4-3-26 0,-4 3-28 15,0 0-17-15,4 8-22 0,-4 0-16 0,0 5-23 16,-3 7-1-16,-2 9-30 0,0 5-105 0,-4 11 0 16,2-11 0-16,-2 12 0 0,0 0 0 0,2-10 0 15,-5 12 0-15,4-13 0 0,0 11 0 0,1-12 0 16,1-4 0-16,0 2 0 0,1-2 0 0,-2-3 0 16,0-3 0-16,3-5 0 0,-1-2 0 0,1-5 0 15,4-2 0-15,-1-3 0 0,-2-2 0 0,2 2 0 0,1-2 0 16,-1-3 0-16,1-2 0 0,0 7 0 0,-2-4 0 15,2-3 0-15,0 0 0 0,0 0 0 0,8-11 0 16,2-1 0-16,8-9 0 0,4 0 0 0,-3-5 0 16,4-4 0-16,6-6 0 0,-6 8 0 0,-1 0 0 15,1 1 0-15,-2 4 0 0,-5 3 0 0,-2 6 0 16,-5 6 0-16,-1-1 0 0,-1 1 0 0,-1 3 0 16,-2 0 0-16,-1 5 0 0,-3 0 0 0,14 4 0 15,-5 5 0-15,-2 2 0 0,3 4 0 0,0 4 0 16,0 3 0-16,2 2 0 0,-2 2 0 0,0-3 0 15,-1 3 0-15,0-6 0 0,4 1 0 0,1 1 0 0,-1 1 0 16,-2-9 0-16,2 4 0 0,-1-2 0 0,2-2 0 16,-2-4 0-16,2 2 0 0,-3-3 0 0,0-4 0 15,3 0 0-15,-1-3 0 0,6-1 0 0,-2-2 0 16,3-3 0-16,1-3 0 0,-3-3 0 0,6-2 0 16,-2-5 0-16,-2 0 0 0,-5 2 0 0,3-6 0 15,-8 7 0-15,0-3-406 0,-7 6-892 0,1 0-1406 16,-9 1 622-16</inkml:trace>
  <inkml:trace contextRef="#ctx0" brushRef="#br4" timeOffset="-155457.57">15326 15669 3508 0,'-3'-7'270'0,"3"-3"75"0,-4 0-24 15,2-1-13-15,-1 5-20 0,2-1-31 0,-1 0-27 16,0 1-27-16,1 4-28 0,0-1-9 0,1 3-14 15,0 0-7-15,0 0 16 0,4 28 9 0,3 3 18 0,1 2-6 16,-2 16-4-16,3 0-2 0,3 1-10 0,-5 3 1 16,1-3-14-16,3 5-7 0,-3-2-10 15,0 3-136-15,-3 2 0 0,4-3 0 0,-5-1 0 16,-2 1 0-16,-4-2 0 0,2-4 0 0,-3-1 0 16,2-15 0-16,1-1 0 0,-4 0 0 0,3-6 0 15,-3-1 0-15,3-7 0 0,-2 0 0 0,2-3 0 0,-2-3 0 16,-1-1 0-16,4-2 0 0,-1-3 0 0,1-1 0 15,0 0 0-15,0 0 0 0,0-5 0 0,-1 3 0 16,1-3-100-16,0 0-424 0,-8-10-79 0,2-1-90 16,2-5-353-16,0-1-1132 0,3-7 501 0</inkml:trace>
  <inkml:trace contextRef="#ctx0" brushRef="#br4" timeOffset="-154747">15373 15717 92 0,'-1'-9'426'15,"-2"-1"17"-15,2-1 6 0,-2 2-1 0,3-3-7 0,0 4-6 16,0-2-9-16,0 4-8 0,0-2-4 0,0 4-5 15,0 0-13-15,0 0-20 0,0 4-20 0,0-7-14 16,3 4-33-16,-3 3-27 0,-3-4-30 0,3 4-23 16,0 0-29-16,0 0-31 0,0 0-6 0,0 0-23 15,-2 17-10-15,-2 1-16 0,1 5-5 0,2 6-11 16,-3 2-12-16,-1 1-47 0,0-2-39 0,1 5 0 16,3-4 0-16,1 2 0 0,0 0 0 0,0-3 0 15,0 1 0-15,3-1 0 0,1 2 0 0,0 1 0 16,0-4 0-16,4-1 0 0,-4-3 0 0,1-6 0 15,-1-3 0-15,2-1 0 0,-1-3 0 0,3-2 0 16,-3-2 0-16,4-2 0 0,4 1 0 0,1-4 0 16,5-5 0-16,3-2 0 0,7-7 0 0,3-1 0 15,1-8 0-15,8-8 0 0,4-6 0 0,-5-3 0 16,-2-1 0-16,-4-4 0 0,2-3 0 0,-4-2 0 16,-5-1 0-16,5-2 0 0,-9 5 0 0,1 4 0 15,-10 15 0-15,-2 0 0 0,-5 9 0 0,-3 7 0 0,5 1 0 16,-4 1 0-16,-1 2 0 0,-3 1 0 0,1 0 0 15,0 4 0-15,-2 1 0 0,0 0 0 0,4 19 0 16,-4 1 0-16,-2 6 0 0,2 4 0 0,-4 1 0 16,1 0 0-16,3 3 0 0,0 0 0 0,0-2 0 15,0 0 0-15,1 3 0 0,3-3 0 0,0-3 0 16,5 4 0-16,0-3 0 0,0-3 0 16,6-1 0-16,3-2 0 0,1-4 0 0,2-4 0 0,6-6 0 15,2-3 0-15,4-6 0 0,4-4 0 0,3-7 0 16,11-11 0-16,-5-3-107 0,-3-6-1241 0,-2-5-1459 15,-5 0 645-15</inkml:trace>
  <inkml:trace contextRef="#ctx0" brushRef="#br4" timeOffset="-153068.75">17316 15360 3141 0,'16'-23'314'15,"-3"9"-7"-15,-2-4-44 0,-2 8 15 16,2-3 4-16,-4 3 4 0,-2 3-2 0,-1 1-18 0,-1 1-19 16,0 1-5-16,-1 1-10 0,0-1-21 0,0 1-21 15,-2 3-29-15,0 0-7 0,0 0-12 0,-12 10-15 16,6 3-4-16,-11 8 12 0,-1 0-27 0,-1 3-7 15,-4 1-5-15,0 0-6 0,1 1 13 0,-2-2-17 16,0 2-5-16,-2 0-5 0,3 0-11 0,-4-3-65 16,-1 4 0-16,1-4 0 0,3 2 0 0,-3-2 0 15,-1 1 0-15,4-5 0 0,2-2 0 0,7-5 0 16,2 0 0-16,5-5 0 0,-2-2 0 0,5 0 0 16,1-2 0-16,0 1 0 0,0-2 0 0,3 1 0 15,1-3 0-15,-5 5 0 0,4-4 0 0,1-1 0 16,7 7 0-16,5-2 0 0,3 1 0 0,6 2 0 0,6 2 0 15,3 2 0-15,0 3 0 0,-1-2 0 0,4 2 0 16,-1 4 0-16,2-2 0 0,0 0 0 0,11 6 0 16,-13-5 0-16,0-1 0 0,-2 0 0 0,0-2 0 15,-5-1 0-15,-1 1 0 0,-8-6 0 0,0-1 0 16,-5-2 0-16,0-1 0 0,-5-2 0 0,2 1 0 16,-4 1 0-16,1-4 0 0,-1 2 0 0,1 1 0 15,-5-4 0-15,5 0 0 0,-5 0 0 0,5 3 0 16,-5-3 0-16,0 0 0 0,4 1 0 0,-4-1 0 15,0 0 0-15,0 0 0 0,0 0 0 0,0 0 0 0,0 0 0 16,0 0 0-16,0 0 0 0,10-1 0 16,-7-2 0-16,3-2 0 0,2-3 0 0,-3 0-1366 15,0 0-1478-15,4-4 654 0</inkml:trace>
  <inkml:trace contextRef="#ctx0" brushRef="#br4" timeOffset="-152051.38">18707 14902 168 0,'0'-8'467'0,"1"4"7"0,-1-3 13 0,-1-1 5 15,1 3-4-15,-1-2-4 0,-2 1 6 0,2 2-2 0,-2-2-18 16,1 4-20-16,-1-2-28 0,3 4-33 0,-4-5-36 16,-1 5-32-16,5 0-27 0,-19 3-21 0,4 4-25 15,-2 4-17-15,-10 5-22 0,-1 7-18 16,-10 9-19-16,2 2-42 0,-1 4-130 0,4 2 0 16,-3 0 0-16,-2 4 0 0,4-2 0 0,4 5 0 15,-2 3 0-15,1 3 0 0,4 1 0 0,0 0 0 0,5-3 0 16,5 3 0-16,2-3 0 0,4 1 0 0,2-4 0 15,4-2 0-15,5-11 0 0,3-2 0 0,3 0 0 16,2-3 0-16,7-1 0 0,3-3 0 0,6-1 0 16,-2-7 0-16,5-1 0 0,5-6 0 0,0 1 0 15,5-7 0-15,-3-5 0 0,3-2 0 0,-1-6 0 0,0-1 0 16,1-6 0-16,-6 3 0 0,-3-8 0 16,-3-1 0-16,-3-1 0 0,-3-4 0 0,-6-6 0 15,-4 4 0-15,1-2 0 0,-10 1 0 0,-5 0 0 0,-4 4 0 16,-5 2 0-16,-4 1 0 0,-2 2 0 0,-6 7 0 15,-2 4 0-15,-5 1 0 0,-5 7 0 0,-1 2 0 16,2 3 0-16,1 3 0 0,4 3 0 0,4-1 0 16,8 1 0-16,4 1 0 0,3 3 0 0,1 1 0 15,8-4 0-15,0 1 0 0,8 0-338 0,0 1-972 16,10-4-1417-16,4 0 628 0</inkml:trace>
  <inkml:trace contextRef="#ctx0" brushRef="#br4" timeOffset="-151534.9">19581 15086 4067 0,'3'-28'311'0,"2"1"12"15,-3 10-10-15,3 6-22 0,-4-1-21 0,1 5-12 16,-1 2-9-16,-1-2-24 0,1 1-28 0,-1 2-17 16,0 4-5-16,0 0 5 0,0 0 4 0,7 26 2 15,-2-1 4-15,-2 3 2 0,-2 5 5 0,1 1-9 16,5 11-173-16,-2 6-15 0,-3-3 0 0,-2 1 0 15,5 0 0-15,-1 1 0 0,1-1 0 0,1 0 0 16,0-2 0-16,0 2 0 0,-2-3 0 0,-1-9 0 16,1 8 0-16,-4 1 0 0,0-12 0 0,-2-3 0 15,-2 2 0-15,-1-5 0 0,1-2 0 0,-1-6 0 16,-2-3 0-16,2-1 0 0,-1-2 0 0,1-3-623 16,1-6-639-16,2 0-1366 0,-2-3 604 0</inkml:trace>
  <inkml:trace contextRef="#ctx0" brushRef="#br4" timeOffset="-150885.32">20294 15458 92 0,'38'-37'510'0,"-13"11"-2"0,-2 0-1 0,-4 2 9 16,-3 4 11-16,-8 0 14 0,0 3 11 0,-3-1-9 16,-4 0-26-16,0 2-26 0,-2 4-29 0,-4-5-40 15,1 5-36-15,-5-2-37 0,-1 5-32 0,-4-2-35 16,-4 2-27-16,0 2-25 0,-11 3-46 0,-1 1-184 15,1 6 0-15,-2 2 0 0,-3 4 0 0,-2 4 0 16,3 2 0-16,-3 4 0 0,3 2 0 0,-7 8 0 0,11-6 0 16,3 3 0-16,2 3 0 0,2 2 0 15,6-1 0-15,0 0 0 0,6 0 0 0,0-1 0 16,7-1 0-16,-2-3 0 0,5 0 0 0,3-7 0 16,-1-6 0-16,2 4 0 0,1-6 0 0,-1 1 0 15,-1-5 0-15,1-1 0 0,4 1 0 0,0-5 0 16,5-1 0-16,2-1 0 0,3-8 0 0,8-4 0 0,1-4 0 15,2-3 0-15,-1-1 0 0,0-1 0 0,-2-5 0 16,-1 4 0-16,-2-6 0 0,0 1 0 0,-1 0 0 16,-4 3 0-16,-2 2 0 0,-3 7 0 0,-1 1 0 15,-2 3 0-15,-4 3 0 0,-2 4 0 0,1 0 0 16,-1 1 0-16,-3 0 0 0,3 1 0 0,-4 3 0 16,4 7 0-16,-1 4 0 0,-1 6 0 0,1 1 0 15,-1 11 0-15,0 0 0 0,0 0 0 0,-2 0 0 16,5-1 0-16,-5 1 0 0,5-3 0 0,-1 0 0 15,5 0 0-15,1-6 0 0,3 0 0 0,-4-4 0 16,1 0 0-16,-2-7 0 0,0-1 0 0,-2-2 0 16,4-1 0-16,2-3 0 0,-2-2 0 0,3-3 0 15,1-6 0-15,10-4 0 0,0-4 0 0,-1-1 0 16,-3-4 0-16,4-6 0 0,-4 0 0 0,6-17 0 16,-10 11 0-16,5-10 0 0,-3-5 0 0,0 0 0 15,-1 2 0-15,-1-4 0 0,-1 1 0 0,-6 15 0 0,0 7 0 16,-4 8 0-16,-1 6 0 0,2 2 0 0,-3 3 0 15,-2-2 0-15,3 7 0 0,-3 1 0 0,-1 3 0 16,0 0 0-16,-1 24 0 0,-2-5 0 0,2 8 0 16,-3 2 0-16,-2 1 0 0,4 3 0 0,0 1 0 15,2 2 0-15,2-2 0 0,0 1 0 0,-2-3 0 16,5 0 0-16,-4-1 0 0,-1-1 0 0,0-4 0 0,0-5 0 16,0-1 0-16,-6-1 0 0,2-2 0 15,-3-2-79-15,3-3-662 0,-1-3-488 0,-1-3-1331 16,4-2 589-16</inkml:trace>
  <inkml:trace contextRef="#ctx0" brushRef="#br4" timeOffset="-150365.57">20709 15027 76 0,'-4'-1'429'0,"1"-2"6"16,3 3 14-16,-4-7 9 0,1 4 3 0,3 3-4 16,-1-5-4-16,1 5-15 0,-3-3-3 0,3 3-41 0,0 0-33 15,0 0-32-15,-1-4-35 0,1 4-31 16,0 0-28-16,0 0-26 0,0 0-28 0,5 21-12 16,-4-3-14-16,3 8-2 0,-1 3-13 0,-1 2 0 15,1 4 10-15,-3 12-2 0,0 0 5 0,0 2 2 16,-1-1 13-16,-1 0 4 0,2-3-41 0,-1-9-131 0,-1-1 0 15,-1 14 0-15,0-16 0 0,2 2 0 0,-1 1 0 16,-1-3 0-16,2-3 0 0,-2-3 0 0,2 1 0 16,0-11 0-16,3-1 0 0,-3-3 0 0,2-1 0 15,-1-7 0-15,0 4 0 0,0-3 0 0,3-1 0 16,-3-1 0-16,0-1 0 0,0 1 0 0,0-4 0 16,0 5 0-16,0-5 0 0,0 0 0 0,0 0 0 15,11-14 0-15,-3 7 0 0,5-10 0 0,-4 0 0 16,6-4 0-16,-1-7 0 0,-4 4-79 0,8-3-628 15,-7 1-528-15,2 1-1337 0,0-1 592 0</inkml:trace>
  <inkml:trace contextRef="#ctx0" brushRef="#br4" timeOffset="-149405.32">21087 15180 311 0,'7'-18'387'0,"1"1"9"0,-2 1 7 0,0 6 25 15,-3-1 17-15,1 3-2 0,-3 1-12 0,3 2-28 16,-4 0-30-16,4 2-40 0,-3 1-32 0,-1 2-36 15,0 0-20-15,0 0-26 0,0 0-14 0,-20 13-14 16,4 0-9-16,-7 5-17 0,-2 1-10 0,-5 1-5 16,1 1-17-16,-2 1-7 0,-1-3-17 0,3 1-10 15,-2-1-11-15,3 2-3 0,-1-6-14 0,4 2-14 16,-3 1 4-16,5-2 8 0,6-6-21 0,2 0-1 16,8-5-11-16,-3 0 24 0,4-1 28 0,1-1 27 15,1-2 27-15,0 2 21 0,4-3 0 0,0 0-163 16,0 0 0-16,6-12 0 0,5 4 0 0,6 0 0 15,-2 0 0-15,4-2 0 0,-1 6 0 0,0-3 0 0,1 4 0 16,-6 0 0-16,2 1 0 0,2 6 0 16,1 1 0-16,-3 4 0 0,0 2 0 0,0 1 0 15,-1 2 0-15,-2 4 0 0,4 5 0 0,-2-1 0 16,-3-4 0-16,-1 4 0 0,2 2 0 0,-2-7 0 16,-1-1 0-16,0 1 0 0,5-3 0 0,-5-1 0 15,-1-3 0-15,-2-3 0 0,3 1 0 0,0-3 0 0,0 1 0 16,5-6 0-16,-1 0 0 0,5-4 0 0,-2-3 0 15,5-2 0-15,2-7 0 0,-3-2 0 0,3-3 0 16,-4-8 0-16,3 5 0 0,-4-10 0 0,6-8 0 16,-5-1 0-16,2-5 0 0,-3 2 0 0,-3 3 0 15,-3 6 0-15,-1 3 0 0,-2 2 0 0,1 4 0 16,-1 5 0-16,-5 7 0 0,0 4 0 0,-3 0 0 16,3 7 0-16,-4-1 0 0,5 1 0 0,-5 2 0 15,0 3 0-15,0 0 0 0,0 21 0 0,-6 1 0 16,-1 7 0-16,1 2 0 0,-2 4 0 0,-4 11 0 0,3 0 0 15,0 1 0-15,-3-2 0 0,5 2 0 0,1-10 0 16,1 9 0-16,3-11 0 0,-1 0 0 16,3-1 0-16,1-4 0 0,1 1 0 0,1-6 0 0,-1-7 0 15,0-1 0-15,1-8 0 0,-2-1 0 16,1-1 0-16,0-2 0 0,3-2 0 0,7-4 0 16,0-3 0-16,8-6 0 0,6-5 0 0,4-6 0 0,-1 0 0 15,12-14 0-15,-5 1 0 0,-2 0 0 0,-3-3 0 16,-8 10 0-16,1-1 0 0,-3 4 0 0,-2 3 0 15,-6 5 0-15,-3 4 0 0,-2 3 0 0,-4 2 0 16,2 0 0-16,0 3 0 0,-2 1 0 0,0 3 0 16,-4 0 0-16,6 13 0 0,-2-1 0 0,-3 4 0 15,-1 3 0-15,0 5 0 0,-1-4 0 0,0 6 0 0,1-2 0 16,0-7 0-16,0 2 0 0,2-2 0 0,0-6 0 16,-1 3 0-16,0-3 0 0,3-2 0 15,-1 2 0-15,0-6 0 0,4-1 0 0,3 2 0 0,4-6 0 16,5-2 0-16,12-3 0 0,1-3 0 0,0-3 0 15,14-7 0-15,2-2 0 0,-14 3 0 0,12-10 0 16,-4-1 0-16,-13 4 0 0,7-11 0 0,-3-1 0 16,-10 7 0-16,-4 1 0 0,-1 1 0 15,-2 0 0-15,-2 5 0 0,-8 8 0 0,-1 4 0 16,-1 0 0-16,-1 4 0 0,0 2 0 0,0-2 0 0,-2 3 0 16,-1 3 0-16,0 0 0 0,-10 10 0 0,-3 5 0 15,-6 8 0-15,6 2 0 0,-2 5 0 0,2 6 0 0,4 0 0 16,2 7 0-16,4 6 0 0,6-15 0 15,4 12 0-15,0-11 0 0,4-2 0 0,3 0 0 16,-4-2 0-16,2-4 0 0,1-3 0 0,-6-7 0 0,-4-7 0 16,2 0 0-16,-1-2 0 0,-2-4 0 0,0 3 0 15,-6-5 0-15,-4-2 0 0,-3-2 0 0,-10-8 0 16,-7-5 0-16,-6-2 0 0,-11-13 0 0,-4-2 0 16,-3-7-756-16,-16-14-484 0,23 10-1342 0,-15-18 594 15</inkml:trace>
  <inkml:trace contextRef="#ctx0" brushRef="#br4" timeOffset="-148743.21">21300 13171 260 0,'-4'-9'429'16,"-2"1"-1"-16,-2 1-8 0,-1-1 1 0,-4 2-9 15,0 3-9-15,-6-1-15 0,1 0-19 0,-4 3-22 16,1 2-22-16,-1 0-23 0,-6 6-25 0,1-2-16 0,0 4-24 16,8-1-18-16,1 1-21 0,-1 1-21 15,6 1-19-15,-1 3-16 0,3 0-7 0,4 1-12 0,0 2-14 16,4 2-6-16,4 0-13 0,8 7-9 0,0-3-3 15,9 2-8-15,1 0-2 0,8-3-17 0,-1 2 3 16,4-2-15-16,1-4 8 0,0 0-7 0,-3-1-11 16,-3-2 3-16,-4-5 1 0,-6-1-6 0,-6-4-4 15,0 2-1-15,0-2-1 0,-4-2-8 0,-1 2 4 16,-3-1-5-16,-1 1 6 0,0-1-1 0,-9 4-3 16,-1-3 1-16,-8 5 4 0,-10 1-6 0,-7-1 2 15,0 0-1-15,-15 2-4 0,0-2-47 0,10-1-84 16,-11 0-102-16,13-3-122 0,1 0-137 0,0-1-588 15,1 1-1159-15,4-3 513 0</inkml:trace>
  <inkml:trace contextRef="#ctx0" brushRef="#br4" timeOffset="-133517.25">14429 395 341 0,'-4'-18'343'0,"-2"0"-6"16,-5-6 2-16,-3 2-7 0,0 1-6 0,-1 0-10 15,-2 2-9-15,-2 0-6 0,-1 1-5 0,-2 0-17 16,-4 1-12-16,2 1-17 0,-5 2-8 0,-3 1-14 0,-3 2-5 16,-13-5-9-16,-4 4-6 0,0 1-8 15,-4 2-5-15,5 1-8 0,-3 3-11 0,0-3-4 16,3 4-12-16,-1 0-17 0,2-1-18 0,-5 3 7 15,14 0-8-15,-11 0-9 0,12-1-2 0,-13 3-16 16,-1 0-5-16,2 0-2 0,-1-3-2 0,2 4-13 16,-3 1 6-16,2 1-11 0,11-1 3 0,-14 1-7 15,2 2-6-15,14-4-7 0,-11 2-3 0,11 0 1 0,-1-1-7 16,0 5-2-16,-11-2-5 0,13 0-4 0,-3-1-3 16,4 2 8-16,1-2-11 0,-1 3-24 0,-2 0-3 15,-1-1 0-15,-11 2 0 0,15-2 0 16,-2 2 0-16,1-3 0 0,0 4 0 0,-3-2 0 0,3 1 0 15,1 2 0-15,-1-3 0 0,3 2 0 0,1-1 0 16,1 1 0-16,-2 3 0 0,5-3 0 0,-4 3 0 16,3-2 0-16,-2 3 0 0,3 2 0 0,0-3 0 15,-1 5 0-15,2-1 0 0,0 1 0 0,-1 3 0 16,4-2 0-16,1 0 0 0,-2 1 0 0,1 1 0 16,1 0 0-16,-1 0 0 0,1 0 0 0,2 7 0 15,-2-4 0-15,1 2 0 0,-3 2 0 16,3 0 0-16,2 2 0 0,-6 11 0 0,5-12 0 0,3 1 0 15,0 2 0-15,2-1 0 0,1-2 0 0,2 4 0 16,-2-2 0-16,5 2 0 0,-1-3 0 0,2 5 0 16,1-3 0-16,3 1 0 0,-2-1 0 0,3 1 0 15,0 0 0-15,1 1 0 0,3-2 0 0,-2 1 0 16,7-3 0-16,-1 4 0 0,-1-3 0 0,5 4 0 16,0 1 0-16,-1 0 0 0,5-1 0 0,-2 0 0 15,5 2 0-15,-1-4 0 0,2 1 0 0,-1-2 0 16,3 1 0-16,1-3 0 0,3 3 0 0,1-6 0 15,1 3 0-15,0 1 0 0,1-2 0 0,3-1 0 16,11 2 0-16,-7-7 0 0,1 4 0 0,10-1 0 16,-10-4 0-16,1-1 0 0,11 4 0 0,0-2 0 15,-8-10 0-15,-1 2 0 0,2-2 0 0,13 7 0 0,-13-10 0 16,15 0 0-16,-1 1 0 0,-12-5 0 0,14 1 0 16,1-2 0-16,2 0 0 0,0-1 0 15,-1-4 0-15,1 2 0 0,-3 3 0 0,2-2 0 16,0 1 0-16,-3-6 0 0,-11 6 0 0,13-2 0 15,-15 0 0-15,1-1 0 0,0 3 0 0,12-3 0 0,-15 0 0 16,3 0 0-16,11 1 0 0,-13 2 0 16,13-3 0-16,-12 4 0 0,13-3 0 0,-1 0 0 0,0 3 0 15,3-1 0-15,-15-8 0 0,20 5 0 0,-3 2 0 16,3-4 0-16,0-1 0 0,1 1 0 0,1-1 0 16,2-1 0-16,-2 5 0 0,3 2 0 0,-2-3 0 15,2 4 0-15,-4-3 0 0,1 2 0 0,-2-3 0 16,-4 5 0-16,-2-5 0 0,-3 5 0 0,-10-5 0 15,10-1 0-15,-13-2 0 0,2 2 0 0,1-2 0 16,11-4 0-16,-13 2 0 0,-1-1 0 0,17-4 0 16,-17 3 0-16,3-1 0 0,8-4 0 0,-12 2 0 15,6-2 0-15,-10 7 0 0,0-5 0 0,3-4 0 16,-5 8 0-16,0-5 0 0,0-1 0 0,-3 1 0 16,1 2 0-16,0-3 0 0,-1-2 0 0,-1 2 0 15,-2-1 0-15,-1 0 0 0,-5 0 0 0,5-1 0 16,-1-2 0-16,-5 3 0 0,0 0 0 0,5-3 0 15,-4-3 0-15,-3 6 0 0,8-7 0 0,-6-1 0 16,2 1 0-16,-1-3 0 0,2 0 0 0,1 2 0 0,0-6 0 16,0 4 0-16,-1 2 0 0,3-5 0 15,-3 1 0-15,4 2 0 0,-5 3 0 0,1-2 0 16,-1 3 0-16,-1-1 0 0,-1-3 0 0,2 1 0 0,-3 0 0 16,0 0 0-16,-2 1 0 0,-1 6 0 15,-3-2 0-15,3-7 0 0,1 1 0 0,-5 6 0 16,6-8 0-16,-4 3 0 0,0 0 0 0,0-2 0 15,-4 4 0-15,3-5 0 0,-4 9 0 0,2-11 0 0,-3-1 0 16,0 3 0-16,1-1 0 0,-4 0 0 0,-2 1 0 16,0 3 0-16,-2-4 0 0,-1-3 0 0,3 0 0 15,-4 4 0-15,-4-4 0 0,-1-1 0 0,-1 2 0 16,-3-1 0-16,1-2 0 0,-2 3 0 0,-4 0 0 16,0 2 0-16,-4-3 0 0,-1 4 0 0,1 1 0 15,-2-2 0-15,-1 1 0 0,0 1 0 16,-1 1 0-16,-3-1 0 0,0 1 0 0,1 1 0 0,-16-7 0 15,6-1 0-15,7 12 0 0,-1-3 0 0,-13-1 0 16,-3-1 0-16,2-1 0 0,-4 2 0 0,-3 1 0 16,-5 0 0-16,-5 4 0 0,1-2 0 0,-25-2 0 15,24 4 0-15,-2 1 0 0,-22-6 0 0,27 9 0 16,-5 1 0-16,0-1 0 0,1 8 0 0,-28 5 0 16,31 0 0-16,-2 0 0 0,-1 0 0 0,-2 0 0 0,-1 0 0 15,1 0 0-15,-25 0 0 0,31 0 0 0</inkml:trace>
  <inkml:trace contextRef="#ctx0" brushRef="#br4" timeOffset="-133331.04">12792 0 8191 0,'-36'0'0'0,"4"0"0"16,-2 0 0-16,0 0 0 0,4 0 0 0,-1 0 0 16,31 0 0-16,-55 0 0 0,32 0 0 0,23 0 0 15,-39 0 0-15,39 0 0 0,-38 0 0 0,38 0 0 16,-25 0 0-16,25 0 0 0,0 0 0 0,-36 0 0 15,36 0 0-15,-27 3-25 0,27-3-743 0,-23 13-465 16,7-6-1336-16,-3 2 591 0</inkml:trace>
  <inkml:trace contextRef="#ctx0" brushRef="#br1" timeOffset="-95605.94">1938 2970 211 0,'-13'-5'492'0,"-1"5"-27"16,-4 2-29-16,-1 3-19 0,-12 10-18 0,-15 11-22 16,3 2-14-16,1 7-18 0,-3 5-20 0,0 4-20 15,-10 25-23-15,7 1-17 0,16-17-17 0,-4 27-18 16,9-1-21-16,9 7-15 0,8 4-14 0,5 4-5 16,6 5-11-16,4-1-7 0,8 2-5 0,-3 2-3 0,15-3 1 15,0 3-3-15,11 4-12 0,0-1-7 16,-2-1-1-16,3-4-10 0,3-1-6 0,-3-3 0 15,-5-4-8-15,0 2 1 0,-1 0-4 0,-11-6-2 0,-1-1-4 16,-10-2-14-16,-4-1-34 0,-8-2-46 0,-8-22 0 16,-8 24 0-16,-11-5 0 0,-5 3 0 0,-9-3 0 15,1-6 0-15,-15-2 0 0,1-1 0 0,-3-2 0 16,13-25 0-16,-1 0 0 0,-1-6 0 0,-4-6 0 16,7-4 0-16,-4-7 0 0,15-7 0 0,0-9 0 15,-1-7 0-15,2-7 0 0,2-8 0 0,-5-17 0 16,7-6 0-16,11-8 0 0,8-1 0 0,9-4 0 15,8 8 0-15,9-7 0 0,9 8 0 0,5 4 0 16,11 4 0-16,5 10 0 0,2 5 0 0,4 6 0 16,4 11 0-16,4 4 0 0,4 9 0 0,-2 9 0 15,22 21 0-15,-32-4 0 0,14 20 0 0,-10 13 0 16,-10 8 0-16,-9 3 0 0,-5 9 0 0,-7 4 0 16,-10 3 0-16,-4 9 0 0,-2 10 0 0,-8 4 0 15,0 4 0-15,-2 4 0 0,-3 3 0 0,0 8 0 16,1 2 0-16,-1 6 0 0,-8 0 0 0,3 0 0 15,-2 7 0-15,0 2 0 0,-1 1 0 0,-1-4 0 16,0 2 0-16,4-3 0 0,-6 1 0 0,1-5 0 16,1-7 0-16,0-3 0 0,5-7 0 0,-8-2 0 0,10-7 0 15,-3-3 0-15,4-6 0 0,-3-12 0 0,7-1 0 16,2-10 0-16,2-27 0 0,4 0 0 16,-1-1 0-16,2-8 0 0,5-1 0 0,-1-20 0 0,-2 1 0 15,4-7 0-15,-4-7 0 0,4-2 0 0,2-5 0 16,2-6 0-16,5-4 0 0,6-8 0 0,1-10 0 15,3-4 0-15,15-12-253 0,-5-5-1070 0,7 1-1434 16,-3 1 634-16</inkml:trace>
  <inkml:trace contextRef="#ctx0" brushRef="#br1" timeOffset="-95428.91">2459 10677 8191 0,'8'9'0'0,"-3"-1"0"15,1-2 0-15,-3 0 0 0,0-1 0 0,-2 1 0 16,-1 0 0-16,0-2 0 0,0-4 0 0,-3 3 0 0,3-3 0 15,0 0 0-15,0 0-576 0,5-13-694 16,3-5-1374-16,6-7 608 0</inkml:trace>
  <inkml:trace contextRef="#ctx0" brushRef="#br1" timeOffset="46522.64">12008 12501 140 0,'-7'-16'158'0,"1"1"8"0,-2-1 3 0,0-2 11 0,1 1 15 15,-1 1 16-15,-1-1 9 0,0 2 15 16,-4 0 10-16,4 1 10 0,-1-1 14 0,1 3 0 16,-3 2 2-16,1-2 4 0,2 5-1 0,4 1-2 15,-3-1-10-15,-1 3-9 0,4 0-12 0,0 1-25 16,0-1-20-16,1 0-21 0,2 3-19 0,2 1-15 0,0 0-13 15,0 0-10-15,-14 13-6 0,9 2-7 0,-1 5-2 16,-3 10 1-16,-1 5 0 0,-1 15 5 0,-3 6 4 16,-4 25 6-16,4-24 9 0,-3 28 4 0,-2-5 6 15,6-21 0-15,-6 24 6 0,4 9-1 0,-1-8 1 16,6 1-2-16,-3-2-2 0,4-1 0 0,4 0 1 16,1-24-39-16,-1 25-102 0,3-1 0 0,2 0 0 15,1 6 0-15,3-1 0 0,-2-2 0 0,5-1 0 16,-2 4 0-16,-1-4 0 0,10 0 0 0,-7 1 0 0,1 0 0 15,-3 6 0-15,4-2 0 0,-5 2 0 0,1 1 0 16,-1-2 0-16,-4-1 0 0,4-1 0 16,-3 7 0-16,-1 5 0 0,1-8 0 0,-1 3 0 15,0-2 0-15,0 0 0 0,0-7 0 0,3-4 0 16,-2 2 0-16,-5 4 0 0,7 2 0 0,-3-3 0 16,0 0 0-16,0-2 0 0,0-24 0 0,0 25 0 0,-3-5 0 15,2-28 0-15,0 3 0 0,2 26 0 0,3-28 0 16,4-2 0-16,-6-2 0 0,2-5 0 0,1 1 0 15,-1-12 0-15,1-1 0 0,1-4 0 0,-2 1 0 16,4-6 0-16,1 2 0 0,1-2 0 0,-2-9 0 16,-3-4 0-16,0 4 0 0,1-5 0 0,-1 0 0 0,1-1 0 15,-3-2 0-15,0-3 0 0,1 2 0 0,0-1 0 16,-2 0 0-16,2-2 0 0,-3 1 0 0,3-1 0 16,-4-3 0-16,3 3 0 0,-2 1 0 0,-1-4 0 15,0 0 0-15,0 0 0 0,0 5 0 0,0-5 0 16,0 0 0-16,1 2 0 0,-1-2 0 0,0 0 0 15,0 0 0-15,0 0 0 0,1 5 0 0,-1-5 0 16,7 0 0-16,-1 3 0 0,1-1 0 0,0 1 0 16,2 0 0-16,2-2 0 0,1 2 0 0,1 1 0 15,5 1 0-15,-3-2 0 0,3 3 0 0,2-2 0 16,-1 0 0-16,4 0 0 0,-2-1 0 0,9 4 0 16,0-1 0-16,2-1 0 0,0-1 0 0,0 1 0 15,4-1 0-15,0-1 0 0,2-1 0 0,-1 2 0 16,3-2 0-16,12 4 0 0,-12-5 0 0,-2 2 0 15,17-1 0-15,-1 1 0 0,-4-1 0 0,5 1 0 0,-4 3 0 16,-12-3 0-16,20 0 0 0,-2 2 0 0,-2-1 0 16,3-2 0-16,-1 3 0 0,-2-3 0 0,3 1 0 15,-3-1 0-15,0 1 0 0,2 1 0 0,-2-3 0 16,-1 1 0-16,3 0 0 0,0-1 0 0,0-2 0 16,4 2 0-16,0-3 0 0,2 1 0 0,4-6 0 15,-3 3 0-15,31-1 0 0,-32 2 0 0,4-5 0 16,25 6 0-16,-30-1 0 0,3 2 0 0,27-2 0 15,-25 0 0-15,-2 1 0 0,27 2 0 0,-27 0 0 16,2 4 0-16,28-3 0 0,-4 6 0 0,-28-4 0 0,26 4 0 16,2 2 0-16,-26-2 0 0,30 8 0 0,1-3 0 15,-2 0 0-15,2-2 0 0,-3 6 0 16,7 0 0-16,-5-3 0 0,4-2 0 0,1 1 0 16,2-3 0-16,0-3 0 0,2 1 0 0,-3-3 0 15,2 2 0-15,3-2 0 0,0 3 0 0,-2-2 0 16,-2-2 0-16,3 0 0 0,-7-4 0 0,1 1 0 0,0 2 0 15,-2-6 0-15,4-6 0 0,0 7 0 0,1-4 0 16,5-3 0-16,-3 3 0 0,3-5 0 0,-2 1 0 16,6 1 0-16,2-3 0 0,0-6 0 0,1 9 0 15,4-2 0-15,1-2 0 0,2 2 0 0,2-1 0 16,6-3 0-16,-2 3 0 0,4 1 0 0,-2 0 0 16,3 0 0-16,-6 3 0 0,0 5 0 0,0-3 0 15,-4 5 0-15,-1-1 0 0,-2 2 0 0,-3 2 0 16,-4 2 0-16,-2 0 0 0,-2 1 0 0,-9 1 0 0,0-3 0 15,-4 1 0-15,-27-3 0 0,26 3 0 0,-28-3 0 16,-3 0 0-16,-5 0 0 0,-3 0 0 16,-15-2 0-16,-4 2 0 0,-3 0 0 0,-2-3 0 0,-8 2 0 15,-4 1 0-15,-6-1 0 0,-1 0 0 16,-1-1 0-16,-5 2 0 0,1-1 0 0,1 0 0 16,-8 1 0-16,8 0 0 0,-8 0 0 0,0 0 0 0,9-1 0 15,-9 1 0-15,0 0 0 0,3-2 0 0,-1-1 0 16,-2-4 0-16,0-2 0 0,-2-3 0 0,-1-5 0 15,-10-10 0-15,-5 3 0 0,-5-5 0 0,-18-7-1366 16,-3-5-1478-16,-33-14 654 0</inkml:trace>
  <inkml:trace contextRef="#ctx0" brushRef="#br1" timeOffset="48933.35">11604 12569 43 0,'-4'-4'297'0,"1"1"4"15,3 3 2-15,-4-5 0 0,3 2-6 0,1 3-18 16,-3-6 15-16,3 6-6 0,-2-3-14 0,2 3 14 16,0 0-1-16,-3-3-7 0,3 3-8 0,0 0-13 15,0 0-6-15,-1-5-10 0,1 5-13 0,0 0-15 16,0 0-15-16,0 0-15 0,0 0-16 0,0 0-13 15,0 0-11-15,0 0-9 0,0 0-1 0,14 1-6 0,-1 1 3 16,6 0-4-16,10-2-3 0,2-2 0 0,5 4-2 16,15-2-1-16,3-2-3 0,4 2-19 0,5-2 9 15,1 1-6-15,2 1-1 0,28-2-8 0,-29 2-5 16,0 0-12-16,3 0 1 0,24 0-8 0,-30 1 4 16,6 0-4-16,24 4-5 0,-27-4-40 0,26 3-25 15,-23-3 0-15,25 1 0 0,-27 1 0 0,28-1 0 16,-28 2 0-16,27-3 0 0,2 3 0 0,-4-3 0 0,-1 0 0 15,8 0 0-15,-4-2 0 0,2 0 0 0,4 1 0 16,-2-1 0-16,-1 2 0 0,0-2 0 16,2 1 0-16,-1-2 0 0,3 1 0 0,-4 4 0 0,0-2 0 15,-4 0 0-15,-2 3 0 0,0-2 0 0,-26 5 0 16,0-6 0-16,34 2 0 0,-6 1 0 0,-28 0 0 16,30-2 0-16,-29 4 0 0,27 0 0 0,-29-6 0 15,27 3 0-15,-24-2 0 0,27-1 0 0,-26 3 0 16,30-5 0-16,-1 1 0 0,-1 2 0 0,-4-3 0 0,3-1 0 15,-6-1 0-15,4 3 0 0,-27-1 0 0,28-3 0 16,1 3 0-16,-30-1 0 0,32 1 0 0,-5-2 0 16,-27 3 0-16,30-4 0 0,-31 4 0 0,29-4 0 15,-27 4 0-15,30-4 0 0,-4 2 0 0,-27 1 0 16,31-3 0-16,-1 1 0 0,-4 1 0 0,1-2 0 16,-2-5 0-16,-26 6 0 0,32-1 0 0,-4 1 0 15,-27 1 0-15,31-3 0 0,-7 2 0 0,2 2 0 16,-26-1 0-16,26 0 0 0,-27-1 0 0,0 4 0 15,2-2 0-15,28-1 0 0,-32 1 0 0,2 0 0 16,27 1 0-16,-26-1 0 0,24-1 0 0,-26 1 0 16,1 2 0-16,1-1 0 0,2 1 0 0,-2 0 0 15,27 3 0-15,-31-3 0 0,0-2 0 0,6 4 0 0,-1-2 0 16,29 1 0-16,-29 1 0 0,26 3 0 16,-25-5 0-16,22 0 0 0,-25 2 0 0,-3 1 0 15,8-2 0-15,22 0 0 0,-30 1 0 0,-6-2 0 0,8 0 0 16,1-2 0-16,-3 4 0 0,-3-5 0 0,-1 2 0 15,-3-2 0-15,-16 3 0 0,0-4 0 0,1-1 0 16,-3 1 0-16,-6 0 0 0,-2 2 0 0,-6-4 0 16,-4 2 0-16,-3-1 0 0,-2 4 0 0,-3-4 0 15,2-1 0-15,-3 4 0 0,-4-1 0 0,4 1 0 0,-3-2 0 16,1 2 0-16,-1-2 0 0,-2 2 0 0,1 0 0 16,-5 2 0-16,8-3 0 0,-7 1 0 0,-1 2 0 15,0 0 0-15,5-2 0 0,-5 2 0 0,0 0 0 16,5-1 0-16,-5 1 0 0,0 0 0 0,0 0 0 15,0 0 0-15,0 0 0 0,0 0 0 0,5-2 0 16,-5 2 0-16,0 0 0 0,0 0 0 0,0 0 0 16,0 0 0-16,0 0 0 0,0 0 0 0,0 12 0 0,0-4 0 15,-1 3 0-15,1 1 0 0,0 5 0 16,-1 3 0-16,0 6 0 0,-1 1 0 0,1-1 0 16,2 3 0-16,-1 1 0 0,3 0 0 0,-2 2 0 15,0-2 0-15,2 2 0 0,-1 3 0 0,2-1 0 16,-3-1 0-16,5 2 0 0,-1 11 0 0,0 2 0 0,0-1 0 15,0-11 0-15,0 12 0 0,0 1 0 0,2-1 0 16,-2 0 0-16,1 2 0 0,2-3 0 0,-2-1 0 16,3 0 0-16,-4-10 0 0,5 8 0 0,2 5 0 15,-3-4 0-15,-1-11 0 0,2 13 0 0,-1 2 0 16,-3 2 0-16,2-2 0 0,-2-2 0 0,1 0 0 0,-2-12 0 16,4 10 0-16,-3 1 0 0,-2-9 0 15,1 9 0-15,-1-11 0 0,6 11 0 0,-7-9 0 0,0 8 0 16,0-11 0-16,1 14 0 0,-2-13 0 0,0-1 0 15,2 14 0-15,-1 1 0 0,1-3 0 0,0-1 0 16,0-9 0-16,-2 10 0 0,2 3 0 0,-1-3 0 16,1-12 0-16,-3 12 0 0,2 0 0 0,-1 0 0 15,2 0 0-15,-4-10 0 0,2 0 0 0,0-1 0 16,0-1 0-16,-1 14 0 0,3 0 0 0,0-2 0 16,-2-10 0-16,-1 10 0 0,-4-10 0 0,5 9 0 15,0-9 0-15,-1 0 0 0,1 10 0 0,0-2 0 16,-2-8 0-16,0-1 0 0,0 12 0 0,0-14 0 0,5 16 0 15,-4-15 0-15,3 1 0 0,0 13 0 16,-4 0 0-16,3 0 0 0,1-2 0 0,-2-12 0 0,-2 19 0 16,4-6 0-16,-7-2 0 0,6 4 0 0,-3-1 0 15,3-14 0-15,-5 12 0 0,2-11 0 0,7 0 0 16,-7 1 0-16,2 0 0 0,-4 10 0 0,2-12 0 16,0 1 0-16,3 10 0 0,0-12 0 0,-2-1 0 15,1-2 0-15,0 1 0 0,-1 0 0 0,3-1 0 16,-4-4 0-16,4 1 0 0,0-1 0 0,-3-6 0 15,-1 1 0-15,3 1 0 0,-1 0 0 0,-2-3 0 16,0 6 0-16,-2-6 0 0,-2-2 0 0,4 2 0 16,-3-2 0-16,2 0 0 0,1 2 0 0,0-2 0 15,-4 0 0-15,4-2 0 0,-1 2 0 0,-2-4 0 16,2 0 0-16,1 0 0 0,-4 3 0 0,3-7 0 16,-3 3 0-16,4-1 0 0,-5-2 0 0,3-1 0 15,0 3 0-15,1-5 0 0,-2 1 0 0,2-2 0 16,-1 2 0-16,0-2 0 0,-2 0 0 0,3-1 0 0,1 1 0 15,-4 0 0-15,4-4 0 0,-2 3 0 0,2-4 0 16,-2 5 0-16,2-5 0 0,0 0 0 0,-1 2 0 16,1-2 0-16,0 0 0 0,0 5 0 0,0-5 0 15,0 0 0-15,0 0 0 0,0 0 0 0,0 0 0 16,0 0 0-16,0 0 0 0,0 0 0 0,0 0 0 16,0 0 0-16,0 0 0 0,0 0 0 0,0 0 0 15,0 0 0-15,0 0 0 0,0 0 0 0,0 0 0 16,0 0 0-16,0 0 0 0,0 0 0 0,0 0 0 15,0 0 0-15,0 0 0 0,0 0 0 0,0 0 0 0,0 0 0 16,0 0 0-16,0 0 0 0,0 0 0 16,0 0 0-16,0 0 0 0,0 0 0 0,0 0 0 15,0 0 0-15,-5 2 0 0,5-2 0 0,0 0 0 16,0 0 0-16,0 0 0 0,0 0 0 0,0 0 0 16,0 0 0-16,0 0 0 0,0 0 0 0,0 0 0 15,0 0 0-15,0 0 0 0,0 0 0 0,0 0 0 16,0 0 0-16,0 0 0 0,0 0 0 0,0 0 0 0,0 0 0 15,0 0 0-15,0 0 0 0,0 0 0 0,0 0 0 16,0 0 0-16,0 0 0 0,0 0 0 0,0 0 0 16,0 0 0-16,0 0 0 0,0 0 0 0,0 0 0 15,0 0 0-15,0 0 0 0,0 0 0 0,0 0 0 16,0 0 0-16,0 0 0 0,0 0 0 0,0 0 0 16,0 0 0-16,0 0 0 0,0 0 0 0,0 0 0 15,0 0 0-15,0 0 0 0,-9-1 0 0,9 1 0 16,0 0 0-16,0 0 0 0,0 0 0 0,0 0 0 15,0 0 0-15,0 0 0 0,0 0 0 0,0 0 0 0,0 0 0 16,0 0 0-16,-8 0 0 0,8 0 0 16,-11-1 0-16,0-4 0 0,-9-2 0 0,-11-8 0 15,-13-7-1366-15,-8-7-1478 0,6-11 654 0</inkml:trace>
</inkml:ink>
</file>

<file path=ppt/ink/ink5.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8191" units="dev"/>
          <inkml:channel name="T" type="integer" max="2.14748E9" units="dev"/>
        </inkml:traceFormat>
        <inkml:channelProperties>
          <inkml:channelProperty channel="X" name="resolution" value="1290.03943" units="1/cm"/>
          <inkml:channelProperty channel="Y" name="resolution" value="2064.71338" units="1/cm"/>
          <inkml:channelProperty channel="F" name="resolution" value="0" units="1/dev"/>
          <inkml:channelProperty channel="T" name="resolution" value="1" units="1/dev"/>
        </inkml:channelProperties>
      </inkml:inkSource>
      <inkml:timestamp xml:id="ts0" timeString="2020-09-27T11:49:24.060"/>
    </inkml:context>
    <inkml:brush xml:id="br0">
      <inkml:brushProperty name="width" value="0.05292" units="cm"/>
      <inkml:brushProperty name="height" value="0.05292" units="cm"/>
      <inkml:brushProperty name="color" value="#FF0000"/>
    </inkml:brush>
  </inkml:definitions>
  <inkml:trace contextRef="#ctx0" brushRef="#br0">24582 1817 75 0,'-16'-11'227'0,"2"0"-9"0,-3-2-18 0,4 3-10 0,-2 1-14 16,-2-3-8-16,0 1-3 0,1 0-17 0,-8-1-7 15,5 0-5-15,-1 4-7 0,-5-5-8 0,-1 3-6 16,0 2-3-16,-1 0-9 0,0-1-8 0,-4 2 0 16,3-3-8-16,-4 5-6 0,0-3-2 0,-1 3 4 15,0 1-10-15,-6-3-4 0,6 2-2 0,-8 1 3 16,4 1-6-16,-1 0 2 0,2 0 16 0,-2 2-21 16,-2-2 2-16,4 3 0 0,-2 3-11 15,-1-2 2-15,0 3-1 0,-2 0-1 0,1 1 0 0,-9 2-6 16,13-2 1-16,-1 0-5 0,0 2 1 0,1 1 0 15,0 1-3-15,3 1-11 0,-1 0 7 0,-2 1 0 16,0 0 2-16,2 3-1 0,-2 0 2 0,1 1-8 16,-2 2-3-16,4 0 3 0,-4-1-3 0,5 2 3 15,-1 3-5-15,5-3 1 0,0 2-4 0,1 0 8 16,5-1-4-16,-4 4-3 0,6-1-1 0,-2 0-4 16,3 4 5-16,-3 0 3 0,6 0 1 0,-3 4 1 15,-2 2 1-15,3-5 7 0,-1 4 2 0,-4 12-4 16,4-2 3-16,2-10 7 0,4 4-2 0,2-2 2 15,-2 1 0-15,1 0 6 0,1 0-5 0,2 2 3 16,-2-2-1-16,5 0 3 0,-3-2-1 0,1 1 1 0,0 2-2 16,2-2 0-16,1 0 5 0,0 0 3 0,2 1-4 15,0 2 2-15,2-1 0 0,1 0-2 16,1 11 2-16,2-12 0 0,1 0 1 0,1 1 1 16,1 0-4-16,2-1 0 0,1 12 1 0,0-13 0 0,4 0 5 15,-3 0 3-15,2 2 0 0,1-1 3 0,0 0-3 16,1-3-8-16,0 2 1 0,4-1 1 15,0-2 1-15,3 0 2 0,2-1 3 0,5 10-3 16,-5-11 5-16,12 6 2 0,1-2 10 0,1 2-1 0,-7-8-1 16,11 3 4-16,5-3 10 0,-3-1-9 0,7-1 5 15,-3-4 7-15,4 4 4 0,4-7-2 0,1-3-5 16,3 3-43-16,0-2-45 0,-4-1 0 0,1-5 0 16,-2 1 0-16,-3 0 0 0,-13-1 0 0,-1-3 0 15,-1-1 0-15,1-1 0 0,-2 3 0 0,2-6 0 16,-3 2 0-16,-2-1 0 0,-1 1 0 0,-2 1 0 15,1-4 0-15,-2 0 0 0,-5 0 0 0,4 0 0 16,3-3 0-16,-2 1 0 0,0-1 0 0,-2-1 0 16,6 1 0-16,-4-2 0 0,3 0 0 0,-2 1 0 15,1-3 0-15,0-1 0 0,-3 2 0 0,1 1 0 16,4-2 0-16,-2 0 0 0,-4 1 0 0,1-1 0 16,-1-1 0-16,-6 4 0 0,2-3 0 0,-2 1 0 15,2 0 0-15,-3 0 0 0,9-3 0 0,-7 1 0 16,-2 1 0-16,-1 0 0 0,2-1 0 0,-6 1 0 0,4-3 0 15,0 3 0-15,-1-2 0 0,-2-2 0 16,4 2 0-16,-1-3 0 0,-3 3 0 0,2-1 0 16,-2 2 0-16,2-1 0 0,-4-1 0 0,3 1 0 0,-3 0 0 15,1-2 0-15,0 0 0 0,-1 3 0 0,1-4 0 16,0 0 0-16,0 5 0 0,-1-8 0 16,1 3 0-16,-1 1 0 0,0-4 0 0,-2 3 0 0,1-1 0 15,-2-1 0-15,1 0 0 0,-2-1 0 0,0 2 0 16,5-2 0-16,-5 0 0 0,1 0 0 0,-1 0 0 15,-1-1 0-15,2 0 0 0,-1-1 0 0,-1 0 0 16,0-2 0-16,2-4 0 0,-4 5 0 0,2-1 0 16,-3 0 0-16,5-4 0 0,-3-1 0 0,-1-2 0 15,-1 9 0-15,3-2 0 0,-3 0 0 0,-1-1 0 16,0 1 0-16,-1-1 0 0,3 2 0 0,-3-2 0 16,2 2 0-16,-2-1 0 0,1 0 0 0,-2 2 0 15,0-1 0-15,0 2 0 0,1-3 0 0,1 0 0 16,-2 2 0-16,2-1 0 0,2 1 0 0,-4-2 0 15,0 3 0-15,-2-2 0 0,3 4 0 0,-1-3 0 16,0 4 0-16,0 0 0 0,-2 1 0 0,0-5 0 16,3 6 0-16,-3-1 0 0,0-2 0 0,2-1 0 15,-2 1 0-15,-2-3 0 0,0 1 0 0,1-1 0 16,1 1 0-16,0 3 0 0,-4-2 0 0,4-2 0 0,-2-1 0 16,-1 4 0-16,1 0 0 0,0 2 0 0,-4-1 0 15,4 1 0-15,-2-2 0 0,0-1 0 16,0 3 0-16,1-2 0 0,-1 6 0 0,1-6 0 15,-2 2 0-15,1 1 0 0,0-1 0 0,1 2 0 0,-2-2 0 16,0 1 0-16,0 1 0 0,-3-4 0 0,3 2 0 16,-1 2 0-16,-1 0 0 0,0-4 0 15,1 2 0-15,-2-2 0 0,-1 1 0 0,0 3 0 0,-1-4 0 16,-1 2 0-16,0 0 0 0,-2 0 0 0,2 0 0 16,-3 0 0-16,3 2 0 0,-1 0 0 15,-1 0 0-15,4 1 0 0,-6 0 0 0,3-2 0 0,-3 2 0 16,4 3 0-16,1 0 0 0,0-2 0 0,-3-1 0 15,3 2 0-15,0-1 0 0,-2 2 0 0,2-2 0 16,1 1 0-16,-2-1 0 0,-1 3 0 0,3-2 0 16,0 0 0-16,-1 0 0 0,1 2 0 0,-1-3 0 15,-2 1 0-15,5 3 0 0,-4-4 0 0,2 0 0 16,-1 3 0-16,0-4 0 0,1 4 0 0,-1-2 0 16,1 2 0-16,0-2 0 0,-1 2 0 0,-2-2 0 15,3 0 0-15,-1 1 0 0,-4 0 0 0,-4-3 0 16,4 3 0-16,-2-1 0 0,5 0 0 0,-7 2 0 15,6 0 0-15,1 0 0 0,-1 0 0 0,1 0 0 0,0 1 0 16,1-2 0-16,1 3 0 0,-1-2 0 0,2 1 0 16,0-1 0-16,2 3 0 0,-1-2 0 0,1 3 0 15,1-3 0-15,-3 1 0 0,4 1 0 0,-1 0 0 16,-1-2 0-16,0 4 0 0,3-3 0 0,-5-1 0 16,4 2 0-16,4 2 0 0,-10-4 0 15,5 1 0-15,-1 1 0 0,1-1 0 0,-2 1 0 0,0-1 0 16,0 1 0-16,1 0 0 0,-3-1 0 0,0 1 0 15,4-1 0-15,-5 0 0 0,2-1 0 0,-2 2 0 16,2-1 0-16,2 2 0 0,-6-2 0 0,3 0 0 16,0 1 0-16,3-1 0 0,-3 3 0 0,4-2 0 15,-3 2 0-15,4-3 0 0,-4 1 0 0,2 0 0 16,6 2 0-16,-9-2 0 0,4-1 0 0,5 3 0 0,-8 0 0 16,8 0 0-16,-6-3 0 0,6 3 0 0,-8-1 0 15,8 1 0-15,-5-1 0 0,5 1 0 16,0 0 0-16,0 0 0 0,-5-3 0 0,5 3 0 0,-4-2 0 15,4 2 0-15,0 0 0 0,-7-2 0 0,7 2 0 16,0 0 0-16,0 0 0 0,0 0 0 0,-7-1 0 16,7 1 0-16,0 0 0 0,0 0 0 0,-6-2 0 15,6 2 0-15,0 0 0 0,-5-2 0 0,5 2 0 16,0 0 0-16,-7 0 0 0,7 0 0 0,0 0 0 16,-7-3 0-16,7 3 0 0,-5-1 0 0,5 1 0 15,0 0 0-15,-7-1 0 0,7 1 0 0,0 0 0 16,-4-3 0-16,4 3 0 0,0 0 0 0,0 0 0 15,-6-2 0-15,6 2 0 0,0 0 0 0,0 0 0 0,0 0 0 16,0 0 0-16,0 0 0 0,-6-2 0 16,6 2 0-16,0 0 0 0,0 0 0 0,0 0 0 15,0 0 0-15,0 0 0 0,0 0 0 0,0 0 0 16,0 0 0-16,0 0 0 0,0 0 0 0,0 0 0 0,0 0 0 16,0 0 0-16,0 0 0 0,-5-2 0 15,5 2 0-15,0 0 0 0,0 0 0 0,0 0 0 16,0 0 0-16,0 0 0 0,0 0 0 0,0 0 0 0,0 0 0 15,0 0 0-15,0 0 0 0,0 0 0 0,0 0 0 16,0 0 0-16,0 0 0 0,0 0 0 0,0 0 0 16,0 0 0-16,0 0 0 0,0 0 0 0,0 0 0 15,0 0 0-15,0 0 0 0,0 0 0 0,0 0 0 16,0 0 0-16,0 0 0 0,0 0 0 0,0 0 0 16,0 0 0-16,0 0 0 0,0 0 0 0,0 0 0 15,0 0 0-15,0 0 0 0,0 0 0 0,0 0 0 16,0 0 0-16,0 0 0 0,0 0 0 0,0 0 0 15,0 0 0-15,0 0 0 0,0 0 0 0,0 0 0 0,0 0 0 16,0 0 0-16,0 0 0 0,0 0 0 16,0 0 0-16,0 0 0 0,0 0 0 0,0 0 0 15,0 0 0-15,0 0 0 0,0 0 0 0,0 0 0 0,0 0 0 16,0 0 0-16,0 0 0 0,0 0 0 0,0 0 0 16,0 0 0-16,0 0 0 0,0 0 0 0,0 0 0 15,0 0 0-15,0 0 0 0,0 0 0 0,0 0 0 16,0 0 0-16,0 0 0 0,0 0 0 0,0 0 0 15,0 0 0-15,0 0 0 0,0 0 0 0,0 0 0 16,0 0 0-16,0 0 0 0,0 0 0 0,0 0 0 16,0 0 0-16,0 0 0 0,0 0 0 0,0 0 0 15,0 0 0-15,0 0 0 0,0 0 0 16,0 0 0-16,0 0 0 0,0 0 0 0,0 0 0 0,0 0 0 16,0 0 0-16,0 0 0 0,0 0 0 0,0 0 0 15,0 0 0-15,0 0 0 0,0 0 0 0,0 0 0 16,0 0 0-16,0 0 0 0,0 0 0 0,0 0 0 15,0 0 0-15,0 0 0 0,0 0 0 0,0 0 0 16,0 0 0-16,0 0 0 0,0 0 0 0,0 0 0 16,0 0 0-16,0 0 0 0,0 0 0 0,0 0 0 15,0 0 0-15,0 0 0 0,0 0 0 0,0 0 0 0,0 0 0 16,0 0 0-16,0 0 0 0,0 0 0 0,0 0 0 16,0 0 0-16,0 0 0 0,0 0 0 0,0 0 0 15,0 0 0-15,0 0 0 0,0 0 0 0,0 0 0 16,0 0 0-16,0 0 0 0,0 0 0 0,0 0 0 15,0 0 0-15,0 0 0 0,0 0 0 0,0 0 0 16,0 0 0-16,0 0 0 0,0 0 0 0,0 0 0 16,0 0 0-16,0 0 0 0,0 0 0 0,0 0 0 15,0 0 0-15,0 0 0 0,0 0 0 0,0 0 0 16,0 0 0-16,0 0 0 0,0 0 0 0,0 0 0 16,0 0 0-16,0 0 0 0,0 0 0 0,0 0 0 15,0 0 0-15,0 0 0 0,0 0 0 0,0 0 0 16,0 0 0-16,0 0 0 0,0 0 0 0,0 0 0 0,0 0 0 15,0 0 0-15,0 0 0 0,0 0 0 0,0 0 0 16,0 0 0-16,0 0 0 0,0 0 0 16,0 0 0-16,0 0 0 0,0 0 0 0,0 0 0 0,0 0 0 15,0 0 0-15,0 0 0 0,0 0 0 0,0 0 0 16,0 0 0-16,0 0 0 0,0 0 0 0,0 0 0 16,0 0 0-16,0 0 0 0,0 0 0 0,0 0 0 15,0 0 0-15,0 0 0 0,0 0 0 0,0 0 0 16,0 0 0-16,0 0 0 0,0 0 0 0,0 0 0 15,0 0 0-15,0 0 0 0,0 0 0 0,0 0 0 16,0 0 0-16,0 0 0 0,0 0 0 0,0 0 0 16,0 0 0-16,0 0 0 0,0 0 0 0,0 0 0 15,0 0 0-15,0 0 0 0,0 0 0 0,0 0 0 0,0 0 0 16,0 0 0-16,0 0 0 0,0 0 0 0,0 0 0 16,0 0 0-16,0 0 0 0,0 0 0 15,0 0 0-15,0 0 0 0,0 0 0 0,0 0 0 16,0 0 0-16,0 0 0 0,0 0 0 0,0 0 0 0,0 0 0 15,0 0 0-15,0 0 0 0,0 0 0 16,0 0 0-16,0 0 0 0,0 0 0 0,0 0 0 0,0 0 0 16,0 0 0-16,0 0 0 0,0 0 0 0,0 0 0 15,0 0 0-15,0 0 0 0,0 0 0 0,0 0 0 16,0 0 0-16,0 0 0 0,0 0 0 0,0 0 0 16,0 0 0-16,0 0 0 0,0 0 0 0,0 0 0 15,0 0 0-15,0 0 0 0,0 0 0 0,0 0 0 16,0 0 0-16,0 0 0 0,0 0 0 0,0 0 0 15,0 0 0-15,0 0 0 0,0 0 0 0,0 0 0 16,0 0 0-16,0 0 0 0,0 0 0 0,0 0 0 16,0 0 0-16,0 0 0 0,0 0 0 0,0 0 0 15,0 0 0-15,0 0 0 0,0 0 0 0,0 0 0 0,0 0 0 16,0 0 0-16,0 0 0 0,0 0 0 16,0 0 0-16,0 0 0 0,0 0 0 0,0 0 0 15,0 0 0-15,0 0 0 0,0 0 0 0,0 0 0 0,0 0 0 16,0 0 0-16,0 0 0 0,0 0 0 15,0 0 0-15,0 0 0 0,0 0 0 0,0 0 0 0,0 0 0 16,0 0 0-16,0 0 0 0,0 0 0 0,16 6-352 16,-15-2-303-16,7 4-543 0,-1 1-1297 0,4-5 574 15</inkml:trace>
  <inkml:trace contextRef="#ctx0" brushRef="#br0" timeOffset="3395.62">11770 15530 26 0,'-9'-9'469'0,"1"0"-21"16,4 4-11-16,-1-3-1 0,0 3-3 0,1 2-16 0,-1-2-16 15,4 1-27-15,-2-1-28 0,3 1-28 16,0-3-25-16,3-1-19 0,3-2-22 0,3-2-14 0,6-2-22 16,11 0-17-16,5-2-10 0,4 2-14 0,19-3-4 15,5-1-8-15,6 5-10 0,28-5-3 0,-1 0-13 16,4 3-6-16,-4 2-2 0,3-1-11 0,3 3 18 16,6 2-27-16,-1-7-8 0,2 4-6 0,1 1-4 15,-5-1-2-15,1 0-6 0,0-2-1 0,-7 2 0 16,-7-1-5-16,-23 3 2 0,0-1-5 0,26-6-74 15,-31 8 0-15,-5-3 0 0,-1 0 0 0,-18 4 0 16,-3-2 0-16,-4 1 0 0,-1 0 0 0,-11 5 0 16,2-1 0-16,-9 2 0 0,0 0 0 0,1-1 0 0,-6 1 0 15,0 0 0-15,0 2 0 0,0-1 0 16,-5 2 0-16,8-4 0 0,-8 4 0 0,5 0 0 16,-5 0 0-16,4-3 0 0,-4 3 0 0,0 0 0 0,0 0 0 15,0 0 0-15,0 0 0 0,5-2 0 16,-5 2 0-16,0 0 0 0,0 0 0 0,0 0 0 0,3 7 0 15,-3-2 0-15,0 5 0 0,-3 1 0 0,3 0 0 16,0 5 0-16,0 0 0 0,0 1 0 0,0 1 0 16,3 4 0-16,0 2 0 0,-2 2 0 0,2 2 0 15,2 0 0-15,2 4 0 0,-2-1 0 0,0 1 0 16,1 5 0-16,-1-3 0 0,-1 1 0 0,4 11 0 16,-3-11 0-16,1 10 0 0,-3 0 0 0,-3-9 0 0,2 10 0 15,-3 0 0-15,2-12 0 0,1 2 0 16,-1 14 0-16,0-4 0 0,-2 0 0 0,0-2 0 15,1 4 0-15,0-2 0 0,0-1 0 0,0 2 0 0,-3-11 0 16,4 9 0-16,-1-10 0 0,-1-1 0 0,0 12 0 16,0-9 0-16,-3-4 0 0,1 3 0 0,1 1 0 15,-1-3 0-15,1 2 0 0,-2-1 0 0,1-5 0 16,2 2 0-16,1-1 0 0,-3-4 0 0,3 0 0 16,0-1 0-16,0 1 0 0,0-10 0 15,-1 11 0-15,4-7 0 0,-5-3 0 0,2-1 0 0,0 4 0 16,0-10 0-16,2 1 0 0,-1 2 0 0,0-4 0 15,-1-3 0-15,0 0 0 0,-2-2 0 0,2 0 0 16,0-2 0-16,0 2 0 0,0-5 0 0,-2 4 0 16,2-4 0-16,2 5 0 0,-2-5 0 0,0 0 0 15,0 0 0-15,-3 2 0 0,3-2 0 0,0 0 0 16,0 0 0-16,0 0 0 0,1 6 0 0,-1-6 0 0,0 0 0 16,0 0 0-16,0 0 0 0,0 0 0 15,0 0 0-15,-5 1 0 0,5-1 0 0,0 0 0 16,-9 1 0-16,-1 1 0 0,-3-1 0 0,-10 3 0 0,-5 1 0 15,-9 0 0-15,-4-2 0 0,-14 2 0 0,-1-1 0 16,-3 1 0-16,-1-1 0 0,1 0 0 0,-3 0 0 16,-1-2 0-16,0 4 0 0,1-2 0 0,-2 1 0 15,0-3 0-15,2 3 0 0,0 0 0 0,2 0 0 16,0 0 0-16,4-1 0 0,6 1 0 0,-1 0 0 16,13-1 0-16,0-1 0 0,3 0 0 0,-2 1 0 15,2-2 0-15,3 1 0 0,0-1 0 0,4-1 0 16,0 1 0-16,7-1 0 0,0 2 0 0,-1-3 0 0,9 0 0 15,-6 1 0-15,0 1 0 0,1-2 0 16,0 0 0-16,4 2 0 0,0-2 0 0,-4 1 0 16,2 1 0-16,-2-2 0 0,-1 1 0 0,1 1 0 15,0 1 0-15,0-1 0 0,5 0 0 0,-6 1 0 0,4 1 0 16,1-4 0-16,2 1 0 0,-2 1 0 0,4 0 0 16,0-2 0-16,0 2 0 0,3-2 0 0,2 0 0 15,5 0 0-15,-8 1 0 0,8-1 0 0,-7 2 0 16,7-2 0-16,0 0 0 0,0 0 0 0,-9-5 0 15,5-3 0-15,-4-6 0 0,-2-3 0 0,1-12 0 16,-1 0 0-16,-3-5 0 0,0-16 0 0,-1-1 0 16,0-5 0-16,1-2 0 0,-6-24 0 0,4 1 0 15,6 21 0-15,-1-33 0 0,1 8 0 0,5 2 0 16,3-5 0-16,-2 6 0 0,7 23 0 0,0 0 0 0,2 0 0 16,0 0 0-16,5 6 0 0,3 2 0 15,-4 0 0-15,5 5 0 0,-4 14 0 0,0-4 0 16,0 3 0-16,1 5 0 0,-3 0 0 0,5 1 0 0,-5 3 0 15,-1 8 0-15,-1-2 0 0,0 1 0 16,-2 0 0-16,0 1 0 0,-1 5 0 0,1 1 0 16,0 2 0-16,-3 2 0 0,1-1 0 0,0 2 0 0,-2-2 0 15,1 2 0-15,0 0 0 0,-2 5 0 0,1-9 0 16,-1 9 0-16,3-6 0 0,-3 6 0 0,1-2 0 16,-1 2 0-16,0 0 0 0,1-5 0 0,-1 5 0 15,0 0 0-15,0 0 0 0,0 0 0 0,0 0 0 16,0 0 0-16,0 0 0 0,2-7 0 0,-2 7 0 15,0 0 0-15,0 0 0 0,0 0 0 0,0 0 0 16,0 0 0-16,0 0 0 0,0 0 0 0,0 0 0 16,0 0 0-16,0 0 0 0,0 0 0 0,0 0 0 15,0 0 0-15,0 0 0 0,0 0 0 0,0 0 0 16,0 0 0-16,0 0 0 0,0 0 0 0,0 0 0 16,0 0 0-16,0 0 0 0,0 0 0 0,0 0 0 15,0 0 0-15,0 0 0 0,0 0 0 0,0 0 0 16,0 0 0-16,0 0 0 0,0 0 0 0,0 0 0 0,0 0 0 15,0 0 0-15,0 0 0 0,0 0 0 16,0 0 0-16,0 0 0 0,10-1 0 0,-10 1 0 0,0 0 0 16,0 0 0-16,0 0 0 0,0 0 0 15,0 0 0-15,0 0 0 0,0 0 0 0,0 0 0 0,0 0 0 16,0 0 0-16,0 0 0 0,0 0 0 0,0 0 0 16,0 0 0-16,0 0 0 0,0 0 0 15,1-5 0-15,-1 5 0 0,0 0 0 0,0 0 0 0,0 0 0 16,0 0 0-16,0 0 0 0,0 0 0 0,0 0 0 15,0 0 0-15,0 0 0 0,-9-13 0 0,3 2 0 16,-5-5 0-16,4-11 0 0,-6-1 0 0,8-1-1366 16,6-3-1478-16,6-2 654 0</inkml:trace>
  <inkml:trace contextRef="#ctx0" brushRef="#br0" timeOffset="4338.65">13364 15747 161 0,'2'-3'365'0,"-2"-3"-6"0,1 4-3 16,-1 2 2-16,0-7-1 0,-1 4 4 16,1 3-9-16,-3-7-7 0,3 3-9 0,0-2-3 15,-2 4 2-15,0-2-6 0,0 1 0 0,0-2-8 0,1 1-5 16,-1-1-12-16,0-1-8 0,2 3-14 0,-4-5-13 16,3 1-11-16,-2-3-19 0,0 1-15 15,-1-1-17-15,1-1-13 0,-2-7-10 0,0 1-11 0,1-3-18 16,-1-6-62-16,0-3-93 0,0 0 0 0,0-3 0 15,0-3 0-15,1-12 0 0,0 3 0 0,-2-5 0 16,9 5 0-16,-7-7 0 0,-2-1 0 0,3 2 0 16,1-6 0-16,2 9 0 0,-1-1 0 0,1 0 0 15,1 2 0-15,1 12 0 0,-4-12 0 0,1 12 0 16,2 1 0-16,-3 1 0 0,-1 3 0 0,2 2 0 16,-2 1 0-16,1 1 0 0,-1 6 0 0,2-1 0 15,-3 3 0-15,3 1 0 0,-3 1 0 0,4 3 0 16,-1 2 0-16,-2-1 0 0,3 3 0 0,-1 1 0 0,1-1 0 15,1 3 0-15,-2 1 0 0,1-2 0 16,-4 2 0-16,4 4 0 0,0-4 0 0,0 4 0 0,-1-6 0 16,1 6 0-16,0 0 0 0,1-8 0 0,-1 6 0 15,0-5 0-15,0 3 0 0,0 4 0 0,0-8 0 16,0 6 0-16,0 2 0 0,0-7 0 0,0 7 0 16,0-5 0-16,0 5 0 0,0-3 0 0,0 3 0 15,0 0 0-15,0 0 0 0,0-5 0 0,0 5 0 16,0 0 0-16,0 0 0 0,0 0 0 0,0 0 0 15,0 0 0-15,0 0 0 0,-13 13 0 0,4-4 0 16,-1 3 0-16,1 1 0 0,-5 3 0 0,-1 3 0 16,-1-3 0-16,2 5 0 0,0-6 0 0,1 1 0 0,-3 6 0 15,4-10 0-15,3 4 0 0,-2-5 0 16,6-2 0-16,-3 1 0 0,2 0 0 0,-2-5 0 16,6 0 0-16,-2 2 0 0,1-2 0 0,1-2 0 0,-1 1 0 15,3-2 0-15,0-2 0 0,-4 4 0 16,4-4 0-16,0 0 0 0,0 0 0 0,0 0 0 0,4-13 0 15,1 1 0-15,4-2 0 0,3-4 0 0,0-3 0 16,2-4 0-16,-2 2 0 0,0-1 0 0,-1-1 0 16,-1 3 0-16,-2 5 0 0,1 0 0 0,-4 2 0 15,0 6 0-15,0-2 0 0,-4 6 0 0,3-1 0 16,-2 1 0-16,0 1 0 0,3 1 0 0,-5 0 0 16,0 3 0-16,3-4 0 0,-3 4 0 0,2-4 0 15,-2 4 0-15,0 0 0 0,0 0 0 0,4 9 0 16,-3-2 0-16,1 3 0 0,0 2 0 0,2 0 0 15,-3 4 0-15,3 1 0 0,1-3 0 0,4 3 0 16,-1-1 0-16,2 1 0 0,7 5 0 0,-2 1 0 0,7-3-233 16,1 3-314-16,4 0-86 0,-1 1-497 0,5-2-1224 15,1-3 541-15</inkml:trace>
  <inkml:trace contextRef="#ctx0" brushRef="#br0" timeOffset="20124.32">22498 3916 210 0,'25'-19'278'0,"1"2"-18"0,5-1-14 16,11-12-18-16,9 7-17 0,8-1-14 0,32-12-18 16,2 4-15-16,8 2-12 0,11 6-16 15,5 2-13-15,5-1-14 0,2 4-10 0,0 0-9 16,-1 1-6-16,1 1-9 0,-3 2-8 0,-2 5-6 0,-4 2-12 15,-10 2-4-15,-2-1-4 0,-7 3-2 0,-30 1-4 16,28-2 0-16,-29 6-9 0,2 0 4 0,27 2-5 16,-31 1-4-16,-1 0-5 0,-2-1-11 0,-2 3-30 15,-7-3-23-15,-14 2-32 0,0-1-32 0,-5 3-36 16,-4-1-39-16,-10-1-72 0,-8-1-155 0,-2-1-447 16,-7 0 199-16</inkml:trace>
  <inkml:trace contextRef="#ctx0" brushRef="#br0" timeOffset="20413.08">23404 3855 78 0,'-19'0'284'0,"8"0"-13"0,0 0-9 0,3-1-11 16,1 0-26-16,7 1-18 0,0-4-21 0,19 0-21 15,8-7-12-15,11 2-20 0,16-5-9 0,10-2-15 16,32-3-13-16,-6 2-5 0,1-3-11 0,-3 8-5 15,-22 3-10-15,32 0-9 0,-7-1-6 0,-25 7-4 16,-1 0-6-16,0 1-16 0,-1-1-21 16,-8-1-28-16,-16 7-33 0,-4-6-36 0,-5 3-41 0,-8 0-34 15,-7-2-70-15,-6 0-154 0,-4 1-425 0,-4-1 188 16</inkml:trace>
  <inkml:trace contextRef="#ctx0" brushRef="#br0" timeOffset="20540.75">23275 3828 226 0,'61'-17'204'0,"30"-2"-18"16,10 8-23-16,10 1-18 0,8 5-12 0,14 3-9 16,14 4-35-16,4 5-43 0,7-4-67 15,-3 3-196-15,-2 1-233 0,1-2 104 0</inkml:trace>
  <inkml:trace contextRef="#ctx0" brushRef="#br0" timeOffset="27035.24">14854 5626 242 0,'-29'-1'270'0,"8"1"-7"0,0 0 4 0,2 0 8 16,-1 0 0-16,6 0 18 0,4 1 7 0,-4-2 0 16,6 2 4-16,2-1-1 0,6 0-8 0,-10 0-9 15,10 0-15-15,-8 1-16 0,8-1-17 0,0 0-11 16,0 0 8-16,0 0-4 0,0 0 1 0,24 2-2 15,-2-4-13-15,5 2-1 0,5 0-3 0,2-1-6 16,5-1-7-16,18-2-5 0,6-2-2 0,2 1-9 16,32 0-1-16,-1-3-9 0,6-2-6 0,5 0-5 15,6 3-11-15,10-3-18 0,4 0-134 0,10-1 0 16,10 1 0-16,9-2 0 0,6 2 0 0,8 0 0 16,8 1 0-16,5-2 0 0,7 5 0 0,-1-4 0 0,5 4 0 15,-2-2 0-15,0 0 0 0,1 1 0 0,-11 0 0 16,-3-1 0-16,-5 1 0 0,-8 0 0 0,-6-3 0 15,-8 3 0-15,-12 0 0 0,-8-3 0 0,-8-2 0 16,-10 2 0-16,-11-1 0 0,-8 0 0 0,-34 1 0 16,-2-1 0-16,-21 1 0 0,-2 2 0 0,-5-2 0 15,-11 6 0-15,-3-3 0 0,-7 4 0 0,0 1 0 16,-1 0 0-16,-5-1 0 0,1 1 0 0,1-4 0 16,-2 2 0-16,-2-7 0 0,0 0 0 0,-2 0 0 15,-2 1 0-15,0-2 0 0,2 2 0 0,-6 1 0 16,4 1 0-16,-2 6 0 0,-1-1-347 0,1 3-961 15,4 0-1416-15,-7 15 627 0</inkml:trace>
  <inkml:trace contextRef="#ctx0" brushRef="#br0" timeOffset="29265.15">30795 8277 116 0,'-41'-34'396'0,"-10"-3"-21"0,-23-11-38 0,15 18-17 16,-33-10-14-16,-1 1-8 0,-5 2-5 0,-6 3 0 15,-5-1-18-15,-2 0-8 0,-13 1 2 0,-5-1 0 16,-10 0 0-16,-8 4-2 0,-5-3-2 0,-6 3 0 0,-14 1 2 16,-5-3 0-16,-5 2 18 0,-7 0-26 15,-4 5 2-15,-7 0-6 0,0 5-12 0,-2 1-11 16,-2 3-6-16,1 7-13 0,-4 1-12 0,0 4-6 0,7 5-5 16,-4 3 4-16,-1 6-171 0,9 4-23 15,0 8 0-15,3 4 0 0,-1 13 0 0,6 4 0 16,-1 8 0-16,4 6 0 0,-1 3 0 0,6 9 0 0,0 7 0 15,1 7 0-15,6 1 0 0,6 4 0 0,3 1 0 16,5 11 0-16,12 1 0 0,8 0 0 0,7 2 0 16,12 2 0-16,13 0 0 0,10-3 0 0,15-1 0 15,15 0 0-15,11-4 0 0,15 3 0 0,14-5 0 16,8-3 0-16,14-1 0 0,10 1 0 0,13-1 0 16,11 5 0-16,14-7 0 0,14-3 0 0,12-1 0 15,14-4 0-15,17-5 0 0,16-7 0 0,20-5 0 16,17-5 0-16,9-6 0 0,22-7 0 0,14-8 0 0,13-2 0 15,11-6 0-15,14-3 0 0,6-9 0 0,10-8 0 16,-4 0 0-16,1-6 0 0,-5-6 0 0,-7-2 0 16,0-7 0-16,-4-5 0 0,-2-6 0 0,-1-2 0 15,-7 0 0-15,5-9 0 0,-3 0 0 0,-1-4 0 16,2 2 0-16,-1-5 0 0,2-5 0 0,-2-13 0 16,0 4 0-16,1-3 0 0,-6 0 0 0,-4-2 0 15,-6-4 0-15,-6-4 0 0,-11-2 0 0,-11 0 0 16,-14-1 0-16,-17 0 0 0,-12-5 0 0,-12-4 0 15,-15 3 0-15,-16 1 0 0,-15-7 0 0,-16-6 0 16,-12-1 0-16,-12-5 0 0,-14-5 0 0,-15-3 0 0,-17 1 0 16,-13-4 0-16,-14-10 0 0,-26 2 0 0,-16-5 0 15,-14 3 0-15,-17-1 0 0,-12 2 0 16,-18 5 0-16,-17-1 0 0,-8 17 0 0,-9 12 0 0,-3 3 0 16,-3 8 0-16,-10 7 0 0,2 15 0 0,7 0 0 15,-6 9 0-15,2 7 0 0,-4 7 0 0,4 9 0 16,6 4 0-16,5 4 0 0,4 6 0 0,10 6 0 15,7 2 0-15,11 2 0 0,17 3 0 0,11-1 0 16,19 3 0-16,28-2 0 0,11 1 0 0,15-3 0 16,8 1 0-16,10-3 0 0,3 6 0 0,5 1 0 15,1 3 0-15,8 2-157 0,2 0-1182 0,10 6-1452 0,3 0 643 16</inkml:trace>
  <inkml:trace contextRef="#ctx0" brushRef="#br0" timeOffset="32872.48">14453 4584 465 0,'1'-6'469'0,"-1"0"-13"0,0 1 9 15,0 0-6-15,0 1-11 0,0 1-7 0,0-2-3 16,-1 1-23-16,1 4-12 0,0 0-24 0,0 0-29 15,-1-5-5-15,1 5-22 0,1-3-23 0,-1 3-20 16,3-4-21-16,1 0-24 0,4-2-24 0,3-1-16 16,6-5-21-16,13-1-17 0,2-4-11 0,14-1 9 15,9-3-19-15,6-1-49 0,31-8-87 0,0-3 0 16,4 3 0-16,11 0 0 0,6 1 0 0,8-2 0 16,13 1 0-16,3-3 0 0,1 6 0 0,9-1 0 15,5 0 0-15,3 3 0 0,1 0 0 0,-2 3 0 16,-2 4 0-16,-6 2 0 0,7 0 0 0,-2 8 0 0,-7-3 0 15,-4 2 0-15,0 9 0 0,-8-9 0 0,-3 1 0 16,2 2 0-16,1 3 0 0,-8-2 0 0,-1-2 0 16,-3-1 0-16,1 2 0 0,2-4 0 0,-2 3 0 15,9-5 0-15,-3 3 0 0,5-4 0 0,-3-2 0 16,1 10 0-16,7-11 0 0,2 1 0 0,3-4 0 16,1 2 0-16,4 5 0 0,-1-4 0 0,3 5 0 15,-3-2 0-15,0 2 0 0,-6 6 0 0,3-2 0 16,-3-7 0-16,0 8 0 0,-2-3 0 0,0-1 0 0,-5-3 0 15,1 0 0-15,-2 0 0 0,-7 1 0 16,8-5 0-16,1 4 0 0,0-3 0 0,0 2 0 16,-3-1 0-16,-1-2 0 0,-1 2 0 0,4 1 0 0,-1 2 0 15,-3-2 0-15,-5 2 0 0,-3 1 0 0,-4 1 0 16,-6 3 0-16,4 2 0 0,-8 1 0 16,-5 0 0-16,-2 2 0 0,-3 1 0 0,-32 1 0 0,0-2 0 15,-1 1 0-15,0-3 0 0,0 1 0 0,-4 3 0 16,-2-1 0-16,-1-2 0 0,-2-1 0 0,-3-2 0 15,-14 2 0-15,0 0 0 0,-2-2 0 0,-2 0 0 16,-2 1 0-16,-4-2 0 0,-6 3 0 0,-4 1 0 16,-4-1 0-16,-3 3 0 0,0-3 0 0,-3 3 0 15,0-2 0-15,-3 1 0 0,0 1 0 0,-1 0 0 0,1-2 0 16,-5 3 0-16,8 0 0 0,-8 0 0 16,0 0 0-16,6-2 0 0,-6 2 0 0,4 0 0 15,-4 0 0-15,0 0 0 0,0 0 0 0,0 0 0 0,0 0 0 16,0 0 0-16,10-3 0 0,-10 3 0 0,0 0 0 15,4 5 0-15,-1 7 0 0,2 7 0 0,0 8 0 16,3 9 0-16,-1 15 0 0,4 27 0 0,-9-20 0 16,10 29 0-16,-6 2 0 0,-1-2 0 0,-2 3 0 15,-1-1 0-15,0 0 0 0,-4-8 0 0,4-20 0 16,0 24 0-16,1-26 0 0,1 23 0 0,-4-23 0 16,1 0 0-16,0 0 0 0,5 24 0 0,-7-30 0 15,-3 1 0-15,1-3 0 0,1-2 0 0,2-2 0 16,-1-12 0-16,2-1 0 0,-1 1 0 0,0-2 0 15,0-1 0-15,3-5 0 0,-4 2 0 0,-1-2 0 16,2-8 0-16,-4-2 0 0,4-1 0 0,-1-3 0 0,0-5 0 16,-2-1 0-16,3 0 0 0,-2 0 0 0,-1-4 0 15,-1 4 0-15,-3-2 0 0,-5-1 0 16,-2 4 0-16,-8-3 0 0,-7 2 0 0,-7-2 0 0,-5-1 0 16,-17 0 0-16,-4 0 0 0,-3-2 0 0,-1 4 0 15,-32-2 0-15,8-2 0 0,-5-2 0 0,1 0 0 16,-3 0 0-16,-1-1 0 0,-1 2 0 0,-2-1 0 15,1-1 0-15,-1-2 0 0,-1-1 0 0,-7 4 0 16,7 0 0-16,-4 0 0 0,1-1 0 0,-5 1 0 16,8 0 0-16,0 0 0 0,1 0 0 0,0 0 0 15,-2-3 0-15,-1 6 0 0,-5-2 0 0,2-2 0 16,-9 4 0-16,2-2 0 0,3-1 0 0,-8 3 0 16,-4 2 0-16,-1-5 0 0,-3 4 0 0,-4 1 0 15,7 0 0-15,-5-2 0 0,-5 4 0 0,2 3 0 0,-2-9 0 16,3 7 0-16,-1 1 0 0,0-3 0 0,5 3 0 15,0-4 0-15,2 3 0 0,1 1 0 0,4-3 0 16,2 2 0-16,0-4 0 0,0 2 0 0,8 2 0 16,-5 0 0-16,1 1 0 0,3-4 0 0,-3 2 0 15,2 2 0-15,-3-1 0 0,-4-1 0 0,8 3 0 16,-8-4 0-16,-4 4 0 0,3-3 0 0,4 4 0 16,1-4 0-16,-2 5 0 0,4-4 0 0,1 3 0 15,-5 0 0-15,6 0 0 0,5-1 0 0,0 2 0 16,5-2 0-16,0 1 0 0,5 2 0 0,-3-1 0 15,4 0 0-15,0 0 0 0,6 3 0 0,24-8 0 16,-26 4 0-16,26-5 0 0,-3 1 0 0,-24 2 0 16,31-3 0-16,-3-2 0 0,2-1 0 0,-1 1 0 15,0 0 0-15,3-3 0 0,-5-1 0 0,1 3 0 0,4-1 0 16,-4-2 0-16,3 0 0 0,-3 2 0 0,-3-2 0 16,3 1 0-16,-3-2 0 0,-24-1 0 0,27 4 0 15,-28-2 0-15,27 0 0 0,4 0 0 0,-6 1 0 16,-24-1 0-16,29 0 0 0,-2-1 0 0,-4-1 0 15,2 2 0-15,1-2 0 0,2 2 0 0,-1 0 0 16,0-3 0-16,3 3 0 0,2-4 0 0,0 6 0 16,7-4 0-16,-2 4 0 0,17-2 0 0,-1 0 0 15,-2 2 0-15,-1 1 0 0,3-1 0 0,2 3 0 0,-5-2 0 16,-10 1 0-16,13 1 0 0,0 1 0 16,2-4 0-16,0 0 0 0,2 3 0 0,2-4 0 15,2 0 0-15,2 1 0 0,8-2 0 0,-1-2 0 0,2 1 0 16,5 1 0-16,1-1 0 0,0-2 0 0,2 3 0 15,3-2 0-15,3 2 0 0,-1-3 0 0,-2-1 0 16,2 1 0-16,2 1 0 0,-1-3 0 0,0 0 0 16,3 0 0-16,-3 0 0 0,2-1 0 0,0 1 0 15,2 0 0-15,-2 0 0 0,0 0 0 16,3-3 0-16,-1-2 0 0,0-7 0 0,0 0 0 0,-1-2 0 16,4-8 0-16,-1-1 0 0,3-4 0 0,-2-3 0 15,5-17 0-15,2-3 0 0,-2-3 0 0,5-25 0 16,1 23 0-16,1-26 0 0,0 3 0 0,1-2 0 15,-1 0 0-15,0 5 0 0,-5 24 0 0,4-4 0 16,-3 4 0-16,3 3 0 0,-3-2 0 0,-1 2 0 16,2 8 0-16,-4 10 0 0,-1 3 0 0,-1 5 0 0,2 1 0 15,-2 8 0-15,-1-3 0 0,-2 5 0 16,0 3 0-16,0 1 0 0,-1 0 0 0,2 3 0 16,-2-1 0-16,1 3 0 0,-2 1 0 0,1 0 0 0,-1 1 0 15,1 2 0-15,0-1 0 0,1 0 0 0,-1 1 0 16,-1 3 0-16,0-5 0 0,0 5 0 0,1-3 0 15,-1 3 0-15,0 0 0 0,0 0 0 0,0 0 0 16,0-5 0-16,0 5 0 0,0 0 0 0,0 0 0 16,0 0 0-16,0 0 0 0,0 0 0 0,0 0 0 15,0 0 0-15,0 0 0 0,0 0 0 0,0 0 0 16,0 0 0-16,0-5 0 0,0 5 0 0,0 0 0 16,0 0 0-16,0 0 0 0,0 0 0 0,0 0 0 0,0 0 0 15,0 0 0-15,9-4 0 0,-4 3 0 16,4-3 0-16,2 0 0 0,8-3 0 0,11-3 0 15,6-2 0-15,15-4 0 0,4 3 0 0,10-2 0 0,30-5 0 16,-2-1 0-16,3 3 0 0,2-3 0 0,7 4 0 16,-3 2 0-16,6-5 0 0,-3 7 0 0,-1-3 0 15,2 4 0-15,-1-2 0 0,-7 4 0 0,-3-1 0 16,-31 3 0-16,27-2 0 0,-29 4 0 0,4-2 0 16,-4 3 0-16,-2 2 0 0,-1-5 0 0,-5 4 0 15,-3 2 0-15,-16-1 0 0,0-1 0 0,-2 0 0 16,-6 2 0-16,2-2 0 0,-11 4 0 0,-4 0 0 15,-3-3 0-15,0 3 0 0,-5-2 0 0,1 0 0 16,-1 1 0-16,2-2 0 0,-8 3 0 0,6 1 0 0,-6-1 0 16,5-2 0-16,-5 2 0 0,0 0 0 15,6 0 0-15,-6 0 0 0,0 0 0 0,0 0 0 16,0 0 0-16,0 0 0 0,0 0 0 0,3-3 0 0,-3 3 0 16,0 0 0-16,0 0 0 0,0 0 0 0,0 0 0 15,0 0 0-15,0 0 0 0,0 0 0 16,0 0 0-16,0 0 0 0,0 0 0 0,0 0 0 0,0 0 0 15,0 0 0-15,0 0 0 0,0 0 0 0,-10-4 0 16,11-2 0-16,-1 6 0 0,2-7-1366 0,4 6-1478 16,8-7 654-16</inkml:trace>
  <inkml:trace contextRef="#ctx0" brushRef="#br0" timeOffset="71275.75">9284 13276 5329 0,'-1'-18'88'0,"-3"-3"112"16,0 4 68-16,-2 1-21 0,3 5-10 0,2 1 5 16,-4 1 34-16,1 0 0 0,0 1 1 0,2 1 22 15,-1 4 12-15,3-4-170 0,-5 2-141 0,3 2 0 16,0 1 0-16,2 2 0 0,-1-5 0 0,1 5 0 15,1-7 0-15,-1 7 0 0,0 0 0 0,0-4 0 0,0 4 0 16,0 0 0-16,0 0 0 0,0 0 0 16,0 0 0-16,0 0 0 0,9 14 0 0,0 2 0 0,5 7 0 15,5 6 0-15,8 12 0 0,-1 2 0 0,-1 3 0 16,0 0 0-16,0 0 0 0,1 1 0 0,-1 0 0 16,-2-1 0-16,-1 2 0 0,2-4 0 0,1 1 0 15,-3-1 0-15,-4-16 0 0,-1 1 0 0,1 2 0 0,0-7 0 16,0-2 0-16,-6-7 0 0,5-1 0 15,-4 1 0-15,2-3 0 0,3-5 0 0,5 0 0 16,6-4 0-16,5-8 0 0,3-5 0 0,19-15 0 0,30-22 0 16,-10-7 0-16,5-8 0 0,2-9 0 15,1-12 0-15,3-6 0 0,10-7 0 0,-5-3 0 0,5-1 0 16,3 4 0-16,7 3 0 0,2 7 0 0,1 3 0 16,3 4 0-16,-5 4 0 0,-2 4 0 0,-8-1 0 15,-4 9 0-15,10-3 0 0,1 5 0 0,-1 6 0 16,-1-2 0-16,-3 1 0 0,10 1 0 0,-7 0 0 15,1 2 0-15,2 3 0 0,-6-1 0 0,-3 2 0 16,0-1 0-16,-4 3 0 0,-9-1 0 0,-2 10 0 16,-30 11 0-16,1-2 0 0,-10 4 0 0,-9 7 0 15,-2 1 0-15,-4 0 0 0,-2 4 0 0,-8 2 0 16,-6 6 0-16,-2-3 0 0,-1 2 0 0,-4 3 0 0,3 0 0 16,-3 0 0-16,-1 0 0 0,-3 0 0 0,3 1 0 15,1 0 0-15,-5 2 0 0,5-4 0 0,-5 4 0 16,3 0 0-16,-3 0 0 0,0 0 0 0,0 0 0 15,5-4 0-15,-5 4 0 0,0 0 0 0,0 0 0 16,0 0 0-16,0 0 0 0,0 0 0 0,0 0 0 16,0 0 0-16,0 0 0 0,0 0 0 0,0 0 0 0,0 0 0 15,0 0 0-15,0 0 0 0,0 0 0 0,0 0 0 16,0 0 0-16,0 0 0 0,0 0 0 0,0 0 0 16,0 0 0-16,0 0 0 0,0 0 0 0,0 0 0 15,0 0 0-15,0 0 0 0,0 0 0 0,0 0 0 16,0 0 0-16,0 0 0 0,0 0 0 0,0 0 0 15,0 0 0-15,0 0 0 0,0 0 0 0,0 0 0 16,0 0 0-16,0 0 0 0,0 0 0 0,0 0 0 16,0 0 0-16,0 0 0 0,0 0 0 0,0 0 0 15,0 0 0-15,0 0 0 0,0 0 0 0,0 0 0 16,0 0 0-16,0 0 0 0,0 0 0 0,0 0 0 0,0 0 0 16,0 0 0-16,0 0 0 0,0 0 0 15,0 0 0-15,0 0 0 0,0 0 0 0,0 0 0 0,-2 9 0 16,2-9 0-16,0 0 0 0,0 0 0 0,0 0 0 15,0 0 0-15,0 0 0 0,0 0 0 0,0 0 0 16,0 0 0-16,0 0 0 0,0 0 0 0,0 0 0 16,0 0 0-16,0 0 0 0,0 0 0 0,0 0 0 15,0 0 0-15,0 0 0 0,0 0 0 0,0 0 0 16,0 0 0-16,0 0 0 0,0 0 0 0,0 0 0 16,0 0 0-16,0 0 0 0,0 0 0 0,0 0 0 0,0 0 0 15,0 0 0-15,0 0 0 0,0 0 0 0,0 0 0 16,0 0 0-16,0 0 0 0,0 0 0 0,0 0 0 15,0 0 0-15,0 0 0 0,0 0 0 0,0 0 0 16,0 0 0-16,0 0 0 0,0 0 0 0,0 0 0 16,0 0 0-16,0 0 0 0,0 0 0 0,0 0 0 15,0 0 0-15,0 0 0 0,0 0 0 0,0 0 0 16,0 0 0-16,0 0 0 0,0 0 0 0,0 0 0 0,0 0 0 16,0 0 0-16,0 0 0 0,0 0 0 0,0 0 0 15,0 0 0-15,0 0 0 0,0 0 0 0,0 0 0 16,0 0 0-16,0 0 0 0,0 0 0 0,0 0 0 15,0 0 0-15,0 0 0 0,0 0 0 0,0 0 0 16,0 0 0-16,0 0 0 0,0 0 0 0,0 0 0 16,0 0 0-16,0 0 0 0,0 0 0 0,0 0 0 15,0 0 0-15,0 0 0 0,0 0 0 0,0 0 0 16,0 0 0-16,0 0 0 0,0 0 0 0,0 0 0 0,0 0 0 16,0 0 0-16,0 0 0 0,0 0 0 15,0 0 0-15,0 0 0 0,0 0 0 0,0 0 0 0,0 0 0 16,0 0 0-16,0 0 0 0,0 0 0 0,0 0 0 15,0 0 0-15,0 0 0 0,0 0 0 0,0 0 0 16,0 0 0-16,0 0 0 0,0 0 0 0,0 0 0 16,0 0 0-16,0 0 0 0,0 0 0 0,0 0 0 15,0 0 0-15,0 0 0 0,4-10 0 0,-2 7 0 16,-2 3 0-16,0 0-1366 0,-17 8-1478 0,-7 3 654 16</inkml:trace>
  <inkml:trace contextRef="#ctx0" brushRef="#br0" timeOffset="72235.66">9708 15708 381 0,'3'-20'660'0,"-2"1"-17"16,3 2-4-16,-3 1 10 0,-1 5 11 0,3-1-3 16,-3 3-5-16,0 1-19 0,1 3-27 0,-1 0-26 15,3-1-34-15,-3 2-43 0,1 0-121 0,-1 4-382 16,0-5 0-16,0 5 0 0,1-2 0 0,-1 2 0 16,0 0 0-16,0 0 0 0,0 0 0 0,4-6 0 15,-4 6 0-15,0 0 0 0,5 15 0 0,-1-2 0 16,1 4 0-16,3 9 0 0,2 5 0 0,-1 2 0 15,8 11 0-15,-2 6 0 0,-1-5 0 0,1 9 0 0,2 0 0 16,1-1 0-16,-2 4 0 0,10 23 0 16,-8-27 0-16,5 0 0 0,-5 1 0 0,5-6 0 15,-4-3 0-15,-6-14 0 0,3-3 0 0,1-2 0 0,-2-4 0 16,-2-1 0-16,1-8 0 0,-2-1 0 0,-2-3 0 16,5 0 0-16,2-2 0 0,-2-3 0 15,8-4 0-15,-2 0 0 0,11-7 0 0,2-3 0 16,2-5 0-16,13-11 0 0,0 0 0 0,4-7 0 0,-5 2 0 15,2-4 0-15,0-4 0 0,15-22 0 0,3 4 0 16,-3-4 0-16,4-7 0 0,13 0 0 0,-7-6 0 16,7-2 0-16,2-8 0 0,7-2 0 0,5 2 0 15,-3-1 0-15,4 4 0 0,0 2 0 0,0 7 0 16,-8 2 0-16,-5 11 0 0,-6 2 0 0,-6 6 0 16,-21 16 0-16,1-3 0 0,-5 2 0 0,1 4 0 15,-6 1 0-15,0 0 0 0,-12 8 0 0,0 2 0 0,-3 0 0 16,-2 1 0-16,-3 3 0 0,-5 5 0 0,-2 0 0 15,0 6 0-15,-6 0 0 0,0-1 0 0,0 4 0 16,-4 0 0-16,-1-2 0 0,1 1 0 0,-5 4 0 16,7-3 0-16,-5 1 0 0,1 1 0 0,-3 1 0 15,0 0 0-15,5-2 0 0,-5 2 0 16,0 0 0-16,0 0 0 0,0 0 0 0,0 0 0 0,0 0 0 16,0 0 0-16,5-3 0 0,-5 3 0 0,0 0 0 15,0 0 0-15,0 0 0 0,0 0 0 0,0 0 0 16,0 0 0-16,0 0 0 0,0 0 0 0,0 0 0 15,0 0 0-15,0 0 0 0,0 0 0 0,0 0 0 16,0 0 0-16,0 0 0 0,0 0 0 0,0 0 0 0,0 0 0 16,0 0 0-16,0 0 0 0,0 0 0 0,0 0 0 15,0 0 0-15,0 0 0 0,0 0 0 16,0 0 0-16,0 0 0 0,0 0 0 0,0 0 0 0,0 0 0 16,0 0 0-16,0 0 0 0,0 0 0 0,0 0 0 15,0 0 0-15,0 0 0 0,0 0 0 0,0 0 0 16,-19 0 0-16,19 0 0 0,0 0 0 0,0 0 0 15,0 0 0-15,0 0 0 0,0 0 0 0,0 0 0 16,0 0 0-16,0 0 0 0,-5 4 0 0,5-4 0 16,0 0 0-16,-7 2 0 0,7-2 0 0,0 0 0 15,-5-6 0-15,-1 2 0 0,-3-3 0 0,-3 0-1366 16,2-3-1478-16,0 5 654 0</inkml:trace>
</inkml:ink>
</file>

<file path=ppt/ink/ink6.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8191" units="dev"/>
          <inkml:channel name="T" type="integer" max="2.14748E9" units="dev"/>
        </inkml:traceFormat>
        <inkml:channelProperties>
          <inkml:channelProperty channel="X" name="resolution" value="1290.03943" units="1/cm"/>
          <inkml:channelProperty channel="Y" name="resolution" value="2064.71338" units="1/cm"/>
          <inkml:channelProperty channel="F" name="resolution" value="0" units="1/dev"/>
          <inkml:channelProperty channel="T" name="resolution" value="1" units="1/dev"/>
        </inkml:channelProperties>
      </inkml:inkSource>
      <inkml:timestamp xml:id="ts0" timeString="2020-09-27T10:43:15.929"/>
    </inkml:context>
    <inkml:brush xml:id="br0">
      <inkml:brushProperty name="width" value="0.05292" units="cm"/>
      <inkml:brushProperty name="height" value="0.05292" units="cm"/>
      <inkml:brushProperty name="color" value="#FF0000"/>
    </inkml:brush>
    <inkml:brush xml:id="br1">
      <inkml:brushProperty name="width" value="0.05292" units="cm"/>
      <inkml:brushProperty name="height" value="0.05292" units="cm"/>
    </inkml:brush>
    <inkml:brush xml:id="br2">
      <inkml:brushProperty name="width" value="0.05292" units="cm"/>
      <inkml:brushProperty name="height" value="0.05292" units="cm"/>
      <inkml:brushProperty name="color" value="#0070C0"/>
    </inkml:brush>
  </inkml:definitions>
  <inkml:trace contextRef="#ctx0" brushRef="#br0">2287 599 105 0,'0'0'279'0,"0"0"-17"0,0 0-13 16,0 0-14-16,0 0-9 0,0 0-9 0,-26-14-8 15,26 14-4-15,0 0-4 0,0 0 0 0,-23-3-16 16,23 3-8-16,0 0-2 0,-27-4-15 0,27 4-6 0,0 0-12 15,-33 2-12-15,33-2-8 0,0 0-6 16,-42 4-13-16,42-4-8 0,-32 6-14 0,15-2-5 16,-3 3-10-16,3 1-4 0,-3 0 2 0,1 1-10 15,-3 5 9-15,3-3-16 0,4 0-6 0,-1-1-7 0,2-1 4 16,14-9-6-16,-18 15 5 0,18-15-9 16,-15 16-5-16,15-16 2 0,-8 13-2 0,8-13 2 15,0 0-7-15,-5 20 9 0,5-20-6 0,4 19 0 16,-4-19 1-16,9 21 2 0,5-6-2 0,-5-3 1 0,5 2-4 15,0-2-2-15,-1-1 2 0,9 8-5 0,-1-3 0 16,2 5 0-16,-2-5-1 0,2 1-5 0,-3 0 1 16,-2-1-4-16,6 3 3 0,-2-2 3 15,1 1-11-15,-1 1 8 0,-6-5-1 0,6 4 1 16,-4-1-6-16,-4-3 11 0,5 5-9 0,-9-4-2 0,-2-5 4 16,-3 2-2-16,0 0 4 0,1-2-2 0,1 0 10 15,-6 0 13-15,-1-3 4 0,0 0 7 16,-5 2 15-16,4-2 6 0,-1-2 6 0,-4 5 3 0,-1-5 14 15,-2 2-4-15,-4-2-4 0,-4 1-4 0,-3 0-6 16,-8-1-7-16,-4 0-6 0,0 0-3 16,-3-4-8-16,2 0-2 0,-1 1-8 0,-1 1-7 15,5-6-22-15,4 3-20 0,3-2-32 0,-4 0-53 16,5-3-63-16,3 0-69 0,-1-3-73 0,-1-1-92 0,-4-7-425 16,6-1-893-16,1-3 394 0</inkml:trace>
  <inkml:trace contextRef="#ctx0" brushRef="#br0" timeOffset="801.29">2627 555 143 0,'0'0'403'0,"0"0"8"0,0 0-3 0,0 0 2 0,0 0-19 16,0 0-9-16,0 0-13 0,0 0-17 0,0 0-15 16,0 0-4-16,0 0-5 0,0 0 0 0,0 0-3 15,0 0-3-15,0 0-6 0,0 0-20 16,0 0-9-16,0 0-9 0,22 44-13 0,-25-27-12 16,3 0-13-16,0 2-12 0,-1 5-11 0,-3 3-9 0,-1 1-6 15,1 0-43-15,0 3-159 0,-2 2 0 0,1 1 0 16,-2 0 0-16,2-2 0 0,0 4 0 0,1 0 0 15,-5 0 0-15,4-3 0 0,1 0 0 16,-1-2 0-16,1 1 0 0,-1-3 0 0,4-2 0 0,-3-4 0 16,3 5 0-16,-2-11 0 0,6 0 0 15,-3-5 0-15,1 5 0 0,-1-5 0 0,4 0 0 16,1-4 0-16,-4 1 0 0,3-2 0 0,1 0 0 16,0 1 0-16,2-3 0 0,-1-1 0 0,6 0 0 0,-3 0 0 15,2-4 0-15,0 2 0 0,1-4 0 0,2-3 0 16,-2 2 0-16,4-2 0 0,-6 0 0 0,1 1-355 15,-4-5-208-15,2 1-85 0,-4-2-457 0,-1 1-1195 16,0 1 529-16</inkml:trace>
  <inkml:trace contextRef="#ctx0" brushRef="#br0" timeOffset="1018.14">2490 1047 364 0,'1'-6'503'0,"-1"6"-15"0,0 0-13 16,2-3-13-16,-2 3-14 0,0 0-18 0,3-4-47 15,-3 4-21-15,6-3-41 0,1-1-31 0,3 1-28 0,9-3-25 16,2 1-28-16,10-2-33 0,2-3-50 0,3 0-57 16,12 0-70-16,-12 1-76 0,2 1-103 0,1 0-116 15,-4-3-122-15,-4 6-355 0,0-2-836 0,-10 2 370 16</inkml:trace>
  <inkml:trace contextRef="#ctx0" brushRef="#br0" timeOffset="1656.47">2992 1157 67 0,'0'5'407'0,"0"-5"9"0,0 2 3 15,0-2-10-15,0 0-7 0,0 6-16 0,0-6-20 16,0 0-13-16,1 3-22 0,-1-3-13 0,0 0-21 15,3 4-18-15,-3-4-20 0,0 0-19 0,0 0-29 16,0 0-8-16,14-12-14 0,-5 7-20 16,4-2-17-16,-3 0-11 0,0-1-17 0,0 1-8 0,-1-2-4 15,0-1-3-15,4 0-10 0,-5-2-10 0,-2 0 0 16,3-3-2-16,-3 1 2 0,-3-2-5 0,0-1 2 16,-3 7-3-16,-3-7-3 0,2 4 3 0,-1 1-1 15,0 0-4-15,-2 3-6 0,0 1-1 0,-1-1-20 16,1 4 9-16,2 1-5 0,-2-1-4 0,0 4-12 15,-1 0-8-15,5 1 3 0,-14 4-9 0,4 3 5 16,-2 5-10-16,-3 2-5 0,1 6-3 0,-4 6-1 16,5-1 4-16,-1 2 0 0,0 1 2 0,5 1-8 15,-1 0 6-15,5 0-10 0,2-2-4 0,3 0-4 16,3 1 13-16,2-1-1 0,1 0-4 0,7-4 4 16,-1 2-6-16,5-5-3 0,4 1 0 0,3-4 0 15,8 0 0-15,0-5 0 0,3-5 0 0,4-6 0 16,2-4 0-16,10-9 0 0,-15 5 0 0,0-5 0 15,-3-2 0-15,0-3 0 0,-5-1 0 0,-1-5 0 16,-1 0 0-16,-3-6 0 0,-4 0 0 0,-1-2 0 16,1-13 0-16,-5 11 0 0,0-14 0 0,-4 14 0 15,-2 2 0-15,-2 4 0 0,-2 6 0 0,0 3 0 16,-3 7 0-16,3 0 0 0,-4 4 0 0,1-1 0 16,2 4 0-16,-3-1 0 0,1 0 0 0,-1 2 0 15,1 0 0-15,-1 3 0 0,0 0 0 0,7 21 0 16,-7-2 0-16,5 10 0 0,-4 4 0 0,3 15 0 0,1-1 0 15,-1 6 0-15,1-1 0 0,-2 5 0 0,3 26 0 16,-2-23 0-16,0 24 0 0,1 1 0 16,-5-24 0-16,1 24 0 0,-1-27 0 0,-5 26 0 15,4-28 0-15,-3-1 0 0,-1 4 0 0,-4 22 0 0,-1-26 0 16,2-3 0-16,-1 1 0 0,-4-8 0 0,4-10 0 16,2-3 0-16,-1-3 0 0,-1 0 0 0,3-10 0 15,3-7 0-15,1-1 0 0,-1-5 0 0,2-6 0 16,1 0-250-16,0 0-1074 0,4-28-1434 0,3-4 634 15</inkml:trace>
  <inkml:trace contextRef="#ctx0" brushRef="#br0" timeOffset="1998.53">3604 905 4175 0,'-16'-11'348'0,"3"-1"-120"16,1 4-71-16,12 8-3 0,-15-16 26 0,15 16 18 16,-10-10 13-16,10 10-8 0,0 0-15 0,-10-12-8 0,10 12-8 15,0 0-19-15,0 0-16 0,24-25-7 16,-4 20-21-16,12 1-8 0,5 2-10 0,3 2-4 16,12 2-16-16,-13 3-10 0,0 5-4 0,-3 1-10 15,-4 5-5-15,0 3-4 0,-4 2 0 0,-3 1-6 16,-6 3-1-16,-4 0-4 0,-2 3 11 0,-7 1-18 15,0-2-2-15,-6 0 4 0,-3-1-6 0,-5 0 2 16,-4 1-4-16,-3-1 5 0,-2-3-8 0,-2-1 3 16,-2-4 0-16,0-1 0 0,-2-5-2 0,4-2-2 15,2 0-3-15,-1-6-37 0,6-2-41 0,-2-3-58 16,2-3-73-16,0 0-105 0,-4-6-115 0,4-2-117 16,1-2-494-16,6-3-1117 0,5 1 494 0</inkml:trace>
  <inkml:trace contextRef="#ctx0" brushRef="#br0" timeOffset="2371.1">4374 1015 451 0,'-3'5'456'15,"3"-5"0"-15,0 0 8 0,0 0-2 0,-1 4-7 16,1-4-17-16,-2 3-16 0,2-3-27 0,0 0-27 16,0 0-23-16,0 0-31 0,0 0-22 0,3 4-21 15,2-2 3-15,0-2-19 0,7 2-3 0,1 0-1 16,4-1-11-16,3 1-17 0,1-1-17 0,0 0-18 0,8 1-16 15,-10-2-17-15,3 1-15 0,0 0-14 0,-4 0-11 16,-2-1-110-16,-2 2-5 0,-2-2 0 0,-2 1 0 16,-4-1 0-16,3 0 0 0,-2 0 0 0,-1 0 0 15,-6 0 0-15,9 0 0 0,-9 0 0 0,8-1 0 16,-5-2 0-16,1 1-309 0,0-2-234 0,0-2-681 16,0 2-1325-16,-4-3 587 0</inkml:trace>
  <inkml:trace contextRef="#ctx0" brushRef="#br0" timeOffset="2939.26">5177 589 464 0,'0'0'521'16,"13"-24"14"-16,-13 24 15 0,8-13 4 0,-8 13 0 16,5-13-18-16,-5 13-23 0,0 0-32 0,14-16-31 15,-14 16-38-15,0 0-38 0,9-12-37 0,-9 12-30 16,0 0-36-16,0 0-31 0,16-6-26 0,-16 6-22 15,0 0-14-15,0 0-24 0,0 0-18 0,66 18-11 16,-50-10-32-16,9 5-93 0,-3 1 0 0,0 5 0 16,0 1 0-16,-4 4 0 0,-4 4 0 0,-3 1 0 15,0 3 0-15,-7 0 0 0,-2-1 0 0,-3 2 0 16,-3-5 0-16,-1-2 0 0,1-8 0 0,-1-1 0 16,-4 0 0-16,5-6 0 0,-2 0 0 0,1-2 0 15,-3 0 0-15,-1 0 0 0,5-3 0 0,-1 1 0 16,1-3 0-16,3 2 0 0,-3-4 0 0,4 3 0 0,-1-2 0 15,1-3 0-15,0 5 0 0,1 2 0 16,0-3 0-16,7 1 0 0,-3 5 0 0,5-1 0 16,3 2 0-16,5 0 0 0,-1 2 0 0,-1-1 0 15,5 3 0-15,-3-4 0 0,-3 4 0 0,0-3 0 0,-2-1 0 16,-3 0 0-16,-1-2 0 0,-5 3 0 0,1-2 0 16,-2 0 0-16,-6 2 0 0,2-2 0 0,-7 0 0 15,-3 3 0-15,-6 0 0 0,-5 1 0 0,-2-2 0 16,-4 0 0-16,-2-4 0 0,-4 1 0 0,-2-5 0 15,3-3 0-15,-4 0 0 0,2-2-63 16,-2 0-483-16,3 1-166 0,-6-4-433 0,3 1-1241 16,3-3 548-16</inkml:trace>
  <inkml:trace contextRef="#ctx0" brushRef="#br0" timeOffset="3452.98">2416 2188 444 0,'-10'-2'660'16,"10"2"-64"-16,0 0-68 0,0 0-53 0,15-2-44 15,4 2-27-15,13-3-6 0,23-1-2 0,8-1 1 16,34 0 9-16,6-3-9 0,11 4-1 0,9-1-13 15,13-2-23-15,15 1-21 0,9-1-16 0,11 0-25 16,12 4-23-16,7-2-3 0,8-4-259 0,1 4-13 16,0 3 0-16,0 0 0 0,3-3 0 0,-8 2 0 15,-10-4 0-15,-14 6 0 0,-8-3 0 0,-14 7 0 16,-12-8 0-16,-13-1 0 0,-16 2 0 0,-12-1 0 0,-34 2 0 16,-10 1 0-16,-14-1 0 0,-6 2 0 0,-13-2 0 15,-4 3 0-15,-7 0 0 0,0-2 0 16,-2 0 0-16,-1 0 0 0,-4 2 0 0,-10-7 0 0,-9 6 0 15,-13-4 0-15,-21-2 0 0,-13 4 0 16,-34 5 0-16,-1-4 0 0,-2 5 0 0,3 1 0 16,-5 4 0-16,-5 4-488 0,3-7-797 0,-4 2-1390 0,-3-1 615 15</inkml:trace>
  <inkml:trace contextRef="#ctx0" brushRef="#br0" timeOffset="3800.59">2215 2588 7256 0,'-6'7'568'0,"2"-2"-340"0,10-3-110 16,15-1-97-16,30-4-21 0,41-2 0 0,17-2 0 0,17-1 0 16,18-2 0-16,18-6 0 0,10 6 0 0,12-3 0 15,9 0 0-15,6 3 0 0,6 3 0 0,3-5 0 16,-1 4 0-16,4 3 0 0,-12-2 0 15,-8 1 0-15,-9 0 0 0,-9 2 0 0,-20 3 0 0,-11-2 0 16,-13 1 0-16,-23 1 0 0,-39-4 0 16,-11 2 0-16,-22 3 0 0,-5 0 0 0,-10-1 0 0,-7 1 0 15,-1-2 0-15,-4-1 0 0,-2 3 0 0,1-1 0 16,-3-2 0-16,-3 3 0 0,9-2 0 0,-9 2 0 16,0 0 0-16,1-2 0 0,-1 2 0 0,0 0 0 15,0 0 0-15,0 0 0 0,0 0 0 0,-11-3 0 16,11 3 0-16,0 0 0 0,0 0 0 0,-11 0 0 15,8-1 0-15,-1 0 0 0,-3-5-1366 0,1 0-1478 16,0-3 654-16</inkml:trace>
  <inkml:trace contextRef="#ctx0" brushRef="#br1" timeOffset="13454.09">4744 5506 382 0,'-8'-7'524'0,"6"4"-45"0,-2-3-36 0,-1 2-22 16,2 2-15-16,2-3-27 0,1 0-39 0,5-6-31 16,3 3-31-16,6-6-20 0,14-1-31 0,5-2-16 15,21-4-16-15,2 3-13 0,3-3-9 0,4 6-11 16,-2 1-9-16,0 2-10 0,-2-3-10 0,-4 5-10 15,-17 3-10-15,-2 2-12 0,-5 5-6 0,-11-5-10 16,-2 2-9-16,-6 1-1 0,-3 0-1 0,-3 2 2 16,3-2 9-16,-4 2 9 0,-5 0 18 0,8 0 12 0,-8 0 8 15,4-3-4-15,-4 3-1 0,0 0-9 0,0 0-6 16,0 0-9-16,0 0-10 0,0 0-15 0,0 0-5 16,-13 15-9-16,-1-4-5 0,-7 11-3 0,2 5-39 15,-12 10-17-15,-1 4 0 0,-1 5 0 0,-1 4 0 16,-15 23 0-16,16-20 0 0,-15 21 0 0,3 0 0 15,0-3 0-15,10-19 0 0,-12 25 0 0,1-4 0 16,3 2 0-16,12-26 0 0,-1 1 0 0,4 1 0 16,0-6 0-16,1-2 0 0,10-12 0 0,-1-5 0 0,3-4 0 15,6-7 0-15,2-3 0 0,1-4 0 0,1-1 0 16,2-1 0-16,0-2 0 0,2 0 0 16,1-4 0-16,0 0 0 0,-2-16 0 0,5-5 0 0,4-7 0 15,3-4 0-15,1 1 0 0,6-15 0 0,3 3 0 16,-5 11 0-16,3 5 0 0,-1 3 0 0,2 0 0 15,-6 9 0-15,0 1 0 0,-3 6 0 0,1 2 0 16,2 0 0-16,-1 4 0 0,0 4 0 0,4 3 0 16,0 6 0-16,1 1 0 0,2 9 0 0,-1 5 0 15,4 1 0-15,-3 6 0 0,-1 9 0 0,5 1 0 16,0 0 0-16,-4-1 0 0,-4-8 0 0,3-2 0 16,-4-1 0-16,4-2 0 0,0-2 0 0,0 1 0 15,-4-3 0-15,5-4 0 0,-3-2 0 0,-1-4 0 16,-2-6 0-16,2 1 0 0,-5-3 0 0,4-2 0 15,-2-4 0-15,5-4 0 0,2-4 0 0,6-7 0 0,-2-6 0 16,-2-2 0-16,-1-3 0 0,-2-5-220 0,-5-1-320 16,2-13-87-16,-7-2-507 0,-5 10-1229 0,-5-14 543 15</inkml:trace>
  <inkml:trace contextRef="#ctx0" brushRef="#br1" timeOffset="13631.23">4855 5870 328 0,'-11'1'462'0,"-1"-1"-27"0,5 0-10 0,0 0-14 16,7 0-17-16,-10-1-20 0,10 1-28 0,-5-3-34 15,5 3-35-15,9-6-25 0,4 2-20 16,13-3-37-16,6-1-62 0,4 1-85 0,18-4-89 0,-4 1-94 16,3 2-102-16,1-2-160 0,1 2-239 15,-5-3-689-15,-11 5 305 0</inkml:trace>
  <inkml:trace contextRef="#ctx0" brushRef="#br1" timeOffset="13777.85">5573 5870 436 0,'4'5'428'15,"-4"1"-28"-15,0-3-14 0,1 1 2 0,2-1-2 16,-3 1-17-16,0-4-26 0,1 4-34 0,-1-4-29 16,9 0-26-16,4-2-27 0,0 0-27 0,6-2-62 15,13-3-93-15,2-1-117 0,1 2-127 0,2-5-168 16,-4 1-292-16,4 1-713 0,-2-1 316 0</inkml:trace>
  <inkml:trace contextRef="#ctx0" brushRef="#br1" timeOffset="14323.21">6964 5747 3567 0,'11'-28'174'0,"1"-1"-31"16,-1 0-2-16,-1 0 21 0,-2 5 14 0,-3 7 42 16,-1-4 12-16,0 3-15 0,-3 2 0 0,0 4 20 15,-1 1 13-15,-1-1 14 0,0 3 0 0,-4 1 0 16,2-1-5-16,-1 1-10 0,2 3-19 0,-3 1-19 16,-1 0-20-16,1 0-17 0,-3 2-24 0,0 1-13 15,-2 2-39-15,-4 5-96 0,-3 2 0 0,-1 4 0 16,-5 4 0-16,0 5 0 0,3 0 0 0,2 4 0 15,2 1 0-15,2 1 0 0,5 4 0 0,3-1 0 0,5 2 0 16,5 1 0-16,3-2 0 0,8 1 0 0,4-1 0 16,6-4 0-16,-1 0 0 0,12 6 0 0,-8-8 0 15,2-4 0-15,-6-2 0 0,-1-2 0 0,-8-5 0 16,-2-2 0-16,-3 0 0 0,-3-5 0 0,-1 0 0 16,-5 0 0-16,3 2 0 0,-8 0 0 0,-1 3 0 15,-6-3 0-15,-9 3 0 0,-5 2 0 0,-6 3 0 16,-2-4 0-16,1 0 0 0,0-2 0 0,1-2 0 15,10-2 0-15,0-1 0 0,5-1 0 0,3-1-15 0,0-1-323 16,4-2-78-16,0-1-84 0,3-2-98 0,2-2-456 16,8-3-1143-16,2 0 506 0</inkml:trace>
  <inkml:trace contextRef="#ctx0" brushRef="#br1" timeOffset="15137.96">7480 5597 380 0,'7'-17'560'0,"-1"3"-8"16,-4 2 6-16,0 3 27 0,-2 0 1 0,0 3-6 16,1 0-28-16,-2 1-38 0,1 2-40 0,-2-2-52 15,2 5-38-15,-1-4-40 0,1 4-33 0,0 0-38 16,-14 11-25-16,6-1-24 0,-2 7-25 0,-4 9-22 16,2 3-15-16,0 2-56 0,2 2-106 0,-2 1 0 15,7 0 0-15,1-2 0 0,-1 1 0 0,5 1 0 16,0-1 0-16,6-5 0 0,-2 4 0 0,4-7 0 0,1 1 0 15,2-2 0-15,1-2 0 0,1-7 0 0,1-3 0 16,1-2 0-16,2-1 0 0,2-5 0 0,0-3 0 16,0-3 0-16,4-3 0 0,3-3 0 0,1-6 0 15,-1-1 0-15,-1-4 0 0,1-2 0 0,-1-1 0 16,0-2 0-16,-3-5 0 0,6-10 0 0,-6 10 0 16,-3-2 0-16,4-9 0 0,-5 7 0 0,-4 1 0 15,1 5 0-15,-3 2 0 0,-1 10 0 16,-6 0 0-16,-1 3 0 0,0 5 0 0,1-1 0 0,-5 4 0 15,4-1 0-15,-3 0 0 0,1 3 0 0,-2 2 0 16,3-3 0-16,-3 3 0 0,0 0 0 0,-5 22 0 16,0-3 0-16,-3 5 0 0,-1 7 0 0,-1-1 0 0,3 1 0 15,-1 3 0-15,1-3 0 0,4 2 0 0,0-2 0 16,5 1 0-16,1-2 0 0,4 0 0 0,2-4 0 16,5-2 0-16,1 0 0 0,4-4 0 0,3-3 0 15,2-5 0-15,3-6 0 0,4-1 0 0,-3-5 0 16,1-5 0-16,-3-4 0 0,-7 0 0 0,1-8 0 15,1-2 0-15,-7-3 0 0,-4-2 0 0,-1-1 0 16,-5-6 0-16,-4 2 0 0,-5-3 0 0,-8 1 0 16,3-3 0-16,-12-9 0 0,4 13 0 0,-2 0 0 15,-2 4 0-15,3 0 0 0,-2 2 0 0,1 4 0 16,2-1 0-16,7 6 0 0,-1 1 0 0,3 5 0 16,3-6 0-16,-2 7 0 0,4-1 0 15,3 3 0-15,1-2 0 0,0 2 0 0,1-1 0 0,6 2 0 0,0-3 0 16,2 4 0-16,4-1 0 0,6 2 0 15,1 3 0-15,1 1 0 0,5 6 0 0,2 2 0 0,1 6 0 16,-1 0 0-16,3 2 0 0,-3 8 0 0,10 5 0 16,-2 2 0-16,-9-4 0 0,2 9 0 0,-6-10 0 15,-2 2 0-15,-2 2 0 0,-1-2 0 0,-5 0 0 16,1 0 0-16,-4-1 0 0,-2-5 0 0,-5-2 0 16,4-4 0-16,-2-2 0 0,-1-4 0 0,-3-2 0 15,2-4 0-15,-2 2 0 0,0-2 0 0,-1-2 0 16,1 1 0-16,-1-4 0 0,0 0 0 0,7-10 0 15,0-2 0-15,2-7 0 0,3-8 0 0,1-4 0 16,-2-3 0-16,8-15 0 0,-2 1 0 0,-2 0 0 0,-2 16 0 16,0 3 0-16,-3 2 0 0,0 1 0 15,-1 11 0-15,0 0 0 0,-1 5 0 0,-2 1 0 16,4 2 0-16,1 3 0 0,0 3 0 0,3 2 0 16,2 3 0-16,1 7 0 0,1 2-440 0,3 2-233 15,-3 5-507-15,1 1-1278 0,-3-1 566 0</inkml:trace>
  <inkml:trace contextRef="#ctx0" brushRef="#br1" timeOffset="15443.15">9058 5793 1346 0,'10'9'135'0,"-1"0"67"0,-1-1 49 16,-3-3 42-16,0 1 33 0,0-1 40 0,-1 0 48 16,-4-4 58-16,5 1 26 0,-2 0 26 0,-3-2 16 15,4 3 15-15,-4-3 7 0,0 0-41 0,0 0-35 16,10-6-32-16,-9 1-208 0,3-1-246 0,1-2 0 16,0-2 0-16,3 0 0 0,2-2 0 0,0-4 0 15,1-1 0-15,0 0 0 0,-1 0 0 0,3-5 0 16,0-2 0-16,0-2 0 0,-1 1 0 0,-3-4 0 0,0 2 0 15,0 1 0-15,-4-3 0 0,-1 5 0 16,-4-4 0-16,-3 7 0 0,2 4 0 0,0 2 0 0,-3 4 0 16,0 2 0-16,-1-1 0 0,0 4 0 0,-1 5 0 15,-3-2 0-15,-4 7 0 0,-2 6 0 0,-6 7 0 16,-3 6 0-16,5 7 0 0,-7 11 0 0,2 5 0 16,2 3 0-16,8-1 0 0,1-1 0 0,7 1 0 15,6-3 0-15,6 3 0 0,4-14 0 0,3-2 0 16,14 7 0-16,0 4 0 0,8-9 0 0,-9-11 0 15,6-5 0-15,2-1 0 0,4-7 0 0,0-5 0 16,13-5 0-16,2-10 0 0,-15-2 0 0,13-10-1366 16,0-5-1478-16,-6-6 654 0</inkml:trace>
  <inkml:trace contextRef="#ctx0" brushRef="#br1" timeOffset="15639.72">10229 5453 318 0,'-4'0'744'0,"4"0"-31"0,-6 1-29 16,6-1-20-16,0 0-26 0,0 0-47 0,0 0-57 15,0 0-52-15,16-13-50 0,2 8-42 0,2 0-42 16,11-1-37-16,3 2-37 0,-2 0-74 0,4 1-95 0,-4 1-123 16,0 2-131-16,-4-1-135 0,-10 3-127 15,1 4-107-15,-6-4-490 0,-3 5-1092 0,-1-1 483 16</inkml:trace>
  <inkml:trace contextRef="#ctx0" brushRef="#br1" timeOffset="15777.31">10212 5849 351 0,'-10'12'393'15,"2"-2"-25"-15,4-2 7 0,3-1 38 0,2-2 45 16,3 0 27-16,5-1 6 0,6-1-25 0,6-3-39 16,13-3-41-16,5-2-38 0,11-7-41 0,2 0-36 15,0 0-89-15,-3-2-157 0,1-6-204 0,-16 9-259 16,15-11-418-16,-20 5-925 0,0-1 410 0</inkml:trace>
  <inkml:trace contextRef="#ctx0" brushRef="#br1" timeOffset="19598.04">12260 4304 719 0,'5'-8'741'0,"1"-2"-8"16,0-1 0-16,0 2 15 0,-1-2-7 0,3 0 8 0,-3 2-37 16,4-2-44-16,-3 1-48 0,2 0-52 0,1 3-109 15,-4-2-459-15,8 3 0 0,-3 2 0 0,4-3 0 16,6 4 0-16,0 3 0 0,9 3 0 0,1 6 0 16,0-1 0-16,1 5 0 0,-2 3 0 0,2 2 0 15,-3 2 0-15,0-2 0 0,-4 5 0 0,-2 2 0 16,-3 1 0-16,-2 2 0 0,-5 0 0 0,-5 4 0 15,-3 1 0-15,-4 15 0 0,-9-3 0 0,-2-11 0 16,-9 11 0-16,3-14 0 0,-11 11 0 0,6-13 0 0,-1 0 0 16,-1-3 0-16,2-2 0 0,1-3 0 15,7-8 0-15,4-3 0 0,2-2 0 0,2 0 0 16,0-5 0-16,3 0 0 0,-1 0 0 0,4-3 0 0,0 0 0 16,1-20 0-16,11-5 0 0,15-18 0 15,1-9 0-15,20-23 0 0,-1 3 0 0,-3 2 0 0,5-2 0 16,-15 22 0-16,11-20 0 0,-12 25 0 0,-1 1 0 15,0 1 0-15,-13 12 0 0,-2 3 0 0,1 2 0 16,-9 8 0-16,-2 4 0 0,1 3 0 0,-4 1 0 16,0 3 0-16,0 2 0 0,-3-2 0 0,0 4 0 15,2 0 0-15,-3 3 0 0,0 0 0 0,0 0 0 16,-9 25 0-16,-3-1 0 0,1 4 0 0,-2 6 0 0,-5 10 0 16,0 1 0-16,5-11 0 0,-1 11 0 15,0 1 0-15,7 3 0 0,0-3 0 0,5 0 0 0,2-11 0 16,2 0 0-16,3-4 0 0,3 1 0 0,3-3 0 15,4 0 0-15,2-7 0 0,4-1 0 0,3-6 0 16,3-6 0-16,4-4 0 0,2-5 0 0,0-7 0 16,5-5 0-16,-2-5 0 0,5-12 0 0,-5-3 0 15,-12 5 0-15,4-13-267 0,-5-6-1054 16,-7-1-1431-16,-4-3 633 0</inkml:trace>
  <inkml:trace contextRef="#ctx0" brushRef="#br1" timeOffset="19828.29">12205 3645 327 0,'-30'5'638'0,"8"1"-56"0,9-2-48 16,3-2-40-16,0 0-34 0,2 0-18 0,4-1-23 16,-1 2-25-16,5-3-28 0,0 0-16 0,18 0-13 15,17-3-16-15,23-3-24 0,33-6-18 0,2 1-26 16,3-1-28-16,0-4-10 0,-4 1-33 0,-27 4-14 15,-1 0-22-15,-1 1-29 0,-5-3-67 0,-4 8-78 16,-18-3-101-16,-4 1-99 0,0 1-108 0,-12 2-106 0,1 1-121 16,-1 0-416-16,-3 2-1060 0,-4 2 470 15</inkml:trace>
  <inkml:trace contextRef="#ctx0" brushRef="#br1" timeOffset="20045.64">13897 4207 6374 0,'8'7'541'16,"-4"0"-192"-16,1-3-51 0,0-1-1 0,-1 2 26 15,-2-3-314-15,0 1-9 0,0 0 0 0,1-1 0 16,-3-2 0-16,11-1 0 0,4-3 0 0,12-3 0 16,5-1 0-16,1-1 0 0,6 0 0 0,-2 0 0 15,1-2 0-15,11-2 0 0,-16 4 0 0,-1 2 0 16,-4 0 0-16,-1-3 0 0,-9 3 0 0,-1 0 0 0,-6 3 0 15,-6-1-1366-15,4-1-1478 0,-6 1 654 0</inkml:trace>
  <inkml:trace contextRef="#ctx0" brushRef="#br1" timeOffset="20527.28">14964 4089 5026 0,'8'-56'387'0,"0"4"-42"16,2 6-18-16,-4 11 5 0,4 6 28 0,-7 9 10 16,4 6-12-16,-3 2-30 0,-2 3-32 0,-1 2-234 0,2-2-62 15,-2 4 0-15,0 2 0 0,-1 0 0 0,0 3 0 16,0 0 0-16,8 22 0 0,-7 4 0 0,5 4 0 0,-2 19 0 15,-3 2 0-15,1 10 0 0,2 18 0 16,-4-23 0-16,0 5 0 0,-2-3 0 0,-3 31 0 16,0-8 0-16,0-21 0 0,-1 23 0 0,-1-26 0 0,1 2 0 15,-4 0 0-15,-2-4 0 0,-1 2 0 0,1-9 0 16,0-3 0-16,-1-11 0 0,4-1 0 0,0-5 0 16,-2-3 0-16,5-7 0 0,0-3 0 0,5-2 0 15,-3-4 0-15,4-5 0 0,0-3 0 0,0-1-1366 16,5-17-1478-16,4 0 654 0</inkml:trace>
  <inkml:trace contextRef="#ctx0" brushRef="#br1" timeOffset="20968.71">15147 3978 5724 0,'2'-32'392'0,"1"4"-23"0,-3 9-25 0,0 2 56 15,0 3-2-15,0 5-3 0,0-1-226 0,0 6-169 16,1-4 0-16,-2 1 0 0,1 4 0 0,0-1 0 15,0 4 0-15,1-6 0 0,-1 6 0 0,0 0 0 0,-5 12 0 16,0-1 0-16,-3 8 0 0,-2 5 0 0,1 5 0 16,0 2 0-16,2 4 0 0,2 0 0 0,2 1 0 15,-1 9 0-15,3-10 0 0,1-1 0 0,1 3 0 16,3-2 0-16,1-3 0 0,3-3 0 0,-2-1 0 16,4-2 0-16,-1-8 0 0,4 0 0 0,-4-4 0 15,1-2 0-15,4-1 0 0,2-2 0 0,2-4 0 16,3-2 0-16,9-3 0 0,0-8 0 0,3-2 0 15,6-2 0-15,8-7 0 0,-3-4 0 0,-2-4 0 0,1-3 0 16,-3-4 0-16,-3-4 0 0,-3-5 0 0,-3 0 0 16,-2-5 0-16,-5-6 0 0,-3 6 0 0,-2 1 0 15,-2 0 0-15,-7 13 0 0,-4 2 0 16,1 3 0-16,-3 6 0 0,-3 7 0 0,0 5 0 16,3 3 0-16,-4 3 0 0,3-3 0 0,-2 4 0 0,-1-1 0 15,0 5 0-15,0 0 0 0,-4 32 0 0,-2 0 0 16,-2 16 0-16,0 7 0 0,2-1 0 0,-2 3 0 15,5-1 0-15,1 0 0 0,2 2 0 0,-1-5 0 16,2 1 0-16,-1 2 0 0,4-4 0 0,-3 7 0 16,5-9 0-16,-3 4 0 0,-4-3 0 0,-1 5 0 0,-5-2 0 15,-1-7-1366-15,5-13-1478 0,-4 2 654 0</inkml:trace>
  <inkml:trace contextRef="#ctx0" brushRef="#br1" timeOffset="21316.22">12521 5487 5718 0,'-63'12'337'16,"25"-5"-135"-16,6 0-85 0,13-2-35 15,1-2-22-15,5 0-3 0,7-2 6 0,-1 2 27 16,6 1 40-16,1-4 61 0,26 6 40 0,26-2 31 0,41-1 17 15,23-6 7-15,16-2-200 0,20 1-86 0,15-1 0 16,10 0 0-16,11-2 0 0,15 4 0 0,9-3 0 16,6 2 0-16,6 2 0 0,5-1 0 0,2 3 0 15,-3 1 0-15,-3-2 0 0,-8 2 0 0,-2 4 0 16,-12-2 0-16,-21 1 0 0,-9-1 0 0,-17 1 0 16,-22-1 0-16,-18-1 0 0,-48 0 0 0,-28-2 0 15,-7 0 0-15,-4 0 0 0,-11 0 0 0,-5 0 0 0,-2 0 0 16,-4 0 0-16,-5-2 0 0,-3-3 0 15,-7-5 0-15,-12 1 0 0,-16-5 0 0,-21-6 0 0,-37 0 0 16,0 6 0-16,-7 2 0 0,9 2-1366 0,-6 8-1478 16,0-1 654-16</inkml:trace>
  <inkml:trace contextRef="#ctx0" brushRef="#br1" timeOffset="21841.77">13206 6713 7315 0,'13'-29'429'16,"2"3"-68"-16,-2 1-275 0,2 2-86 0,-7 8 0 15,-4 5 0-15,1 3 0 0,1-3 0 16,-2 6 0-16,-2-2 0 0,1 2 0 0,1 0 0 0,-2 3 0 16,-2 1 0-16,0 0 0 0,13 1 0 0,-3 5 0 15,1 2 0-15,1 2 0 0,1 4 0 0,1 0 0 16,-5 4 0-16,-2 0 0 0,-1 5 0 0,-2-2 0 0,-3 3 0 15,-2 2 0-15,-7-2 0 0,-1 3 0 0,-6-3 0 16,-2-2 0-16,-4-5 0 0,-2 2 0 0,1-6 0 16,-4-2 0-16,3-5 0 0,-5-4 0 0,-2-7 0 15,0-3 0-15,3-5 0 0,-1-6 0 0,3-5 0 16,4-4 0-16,2-3 0 0,2-15 0 0,6 1 0 16,11-7 0-16,4 4 0 0,6-4 0 0,8 3 0 15,5 2 0-15,7-1 0 0,5 4 0 0,3 1 0 16,8 7 0-16,7-1 0 0,-1 10 0 0,3 2 0 0,0 4 0 15,1 5 0-15,-4 1 0 0,-3 7 0 0,-12 3 0 16,0 1 0-16,-5 4 0 0,-2 0 0 16,-9 0 0-16,0 4 0 0,0-3 0 0,-4 3 0 15,2-3-272-15,-1 4-1049 0,-5 1-1429 0,0-3 633 16</inkml:trace>
  <inkml:trace contextRef="#ctx0" brushRef="#br1" timeOffset="22089.91">14192 5964 157 0,'13'-13'508'0,"0"3"3"0,-2 0-14 16,-3 4-5-16,-1-2-10 0,-2 5-23 0,-3-1-24 16,3 2-34-16,-5 2-41 0,0 0-30 0,7 7 23 0,-5 5 17 15,-6 12 19-15,0 7 7 0,-9 18 7 0,0 2 0 16,-4 8 1-16,-10 21-2 0,-1 1-3 16,5-25-359-16,-10 27-40 0,7-26 0 0,-7 22 0 0,0-2 0 15,9-23 0-15,-10 31 0 0,10-29 0 0,-5 22 0 16,10-26 0-16,-1 3 0 0,1-1 0 0,5-1 0 15,-2-4 0-15,0-3 0 0,6-12 0 0,2-2 0 16,2-5 0-16,1-3 0 0,0-6 0 0,4-6 0 16,-1-2 0-16,1 0 0 0,2-5 0 0,1-1 0 15,4-4-1366-15,-6 0-1478 0,20-14 654 0</inkml:trace>
  <inkml:trace contextRef="#ctx0" brushRef="#br1" timeOffset="22481.48">14407 6962 586 0,'17'-12'721'0,"-1"-2"-18"0,-4 2-59 16,-6 3-46-16,4 1-37 0,-6 4-16 0,0 0-2 16,-1 0-15-16,0-1-29 0,1 3-36 0,0 1-40 15,-4 1-40-15,0 0-37 0,0 0-19 0,13 11-27 16,-13 2-279-16,1 3-21 0,4 1 0 0,0 2 0 0,3 5 0 16,2 0 0-16,-1-1 0 0,3 0 0 15,-1-6 0-15,1-1 0 0,2 0 0 0,-1-5 0 0,2 1 0 16,-1-4 0-16,4-3 0 0,-7-2 0 0,2-4 0 15,5-5 0-15,-4-3 0 0,4-5 0 16,0-8 0-16,-8-6 0 0,-1-3 0 0,6-17 0 0,-7-2 0 16,-5-4 0-16,-6-8 0 0,-1 3 0 0,-5-23 0 15,-5 1 0-15,5 25 0 0,-6 0 0 0,2 2 0 16,-1 1 0-16,0 7 0 0,1 3 0 0,3 8 0 16,2 5 0-16,4 4 0 0,1 1 0 0,0 5 0 15,4 3 0-15,-1 5 0 0,2 0 0 0,0-2 0 16,5 7 0-16,6-8 0 0,3 5 0 0,0-3 0 15,9 4 0-15,6 2 0 0,4 0 0 0,1 1 0 0,2 2 0 16,2 2 0-16,-4-1 0 0,2 4 0 0,-3 2 0 16,-5-2 0-16,-8 2 0 0,1-1 0 0,-4 4 0 15,4 0 0-15,-5-1 0 0,1 5 0 0,-1-1 0 16,-4 4-1366-16,-2-4-1478 0,-2 6 654 0</inkml:trace>
  <inkml:trace contextRef="#ctx0" brushRef="#br1" timeOffset="22856.54">15197 6370 123 0,'-5'9'381'0,"2"-4"-13"0,2 3-19 0,-3-4-11 16,4 0 5-16,-1 1 4 0,1-5 20 15,-3 6-5-15,3-3-18 0,-1 1-25 0,2 3-2 16,2-1 8-16,-2 4-3 0,3 1-3 0,2 6-17 16,-2 0-17-16,0 0-17 0,-3 1-14 0,6 7-20 0,-5 0-24 15,2-6-15-15,0 6-11 0,-2-6-15 0,2 0-13 16,-1-2-21-16,-3-1-4 0,1 0-15 0,-1-3-9 15,1-6-9-15,-1 2-7 0,0-3 4 0,1-3 5 16,-2 4 14-16,2-2-91 0,-1-3-23 0,0-2 0 16,0 5 0-16,0-5 0 0,0 0 0 0,3-20 0 0,2 9 0 15,3-8 0-15,3-6 0 0,2 1 0 0,2-2 0 16,2-1 0-16,0 1 0 0,1 1 0 0,3 3 0 16,-2 3 0-16,1 2 0 0,-4 3 0 0,1 4 0 15,5-7 0-15,-3 9 0 0,0 2 0 0,3 4 0 16,-1-1 0-16,2 5 0 0,-2 3 0 0,3 2 0 15,-5 2 0-15,3 4 0 0,1 3 0 0,-3 2 0 16,-4 1 0-16,0 3 0 0,-3-1 0 0,1 4 0 0,-4-3 0 16,-1 1 0-16,2 0 0 0,-8-2 0 15,1-2 0-15,-2-2 0 0,0 1 0 0,-6-2 0 16,0-3-1366-16,3-3-1478 0,-3-4 654 0</inkml:trace>
  <inkml:trace contextRef="#ctx0" brushRef="#br1" timeOffset="23077.28">15999 6009 6730 0,'4'-14'261'0,"0"2"-162"15,-3 4-40-15,3-3-23 0,-4 8-1 0,5 2 26 0,-5 1 38 16,18 9 37-16,5 9 11 0,4 7 0 16,10 17 0-16,18 22-6 0,-19-12-48 0,20 24-93 15,-6 6 0-15,-6-4 0 0,-3-2 0 0,-9 0 0 0,-13-22 0 16,-5 1 0-16,-10 6 0 0,-8 22 0 0,-11-4 0 15,-17 1 0-15,-8-7 0 0,-11 1 0 0,-10-4 0 16,-9-4-220-16,-8-4-152 0,-13-5-56 0,-3-1-50 16,-2-5-60-16,1-6-489 0,4-2-1110 15,2-8 491-15</inkml:trace>
  <inkml:trace contextRef="#ctx0" brushRef="#br1" timeOffset="23345.17">12798 5835 438 0,'-50'39'468'0,"-12"19"-3"0,7 17 9 0,10 5 11 16,-1 7-3-16,9 5-24 0,6 8-30 0,11-2-38 15,6 2-39-15,6 6-34 0,16 8-24 0,11-3-11 16,12 0-47-16,10-2-39 0,11-4-51 0,13-10-66 16,5-4-83-16,15-11-88 0,5-3-81 0,6-7-81 15,4-7-101-15,-3-7-144 0,5-11-270 0,3-6-831 16,-10-7 368-16</inkml:trace>
  <inkml:trace contextRef="#ctx0" brushRef="#br1" timeOffset="28878.65">10999 10086 6573 0,'-5'3'494'15,"1"-1"-125"-15,2-2-88 0,2 0-51 0,-7 3-1 0,7-3-214 16,-4 6-15-16,4-6 0 0,0 3 0 0,0-3 0 15,0 0 0-15,0 0 0 0,0 0 0 0,22-4 0 16,-3-1 0-16,4-2 0 0,8-1 0 16,1 1 0-16,1-3 0 0,3 3 0 0,-2-5 0 0,1 1 0 15,-2 3 0-15,-6-1 0 0,4 3 0 0,-3-1 0 16,-10 4 0-16,0 1 0 0,-6-1 0 0,-1 8-345 0,-1-2-269 16,-4 5-30-16,-1 0-454 0,-7 5-1190 0,-5 4 526 15</inkml:trace>
  <inkml:trace contextRef="#ctx0" brushRef="#br1" timeOffset="29024.26">11344 10168 2929 0,'-32'38'-32'0,"8"-11"105"0,-2-2 76 0,7-2 60 15,5-2 42-15,0-5 26 0,5 0 17 0,3-2 14 16,3-2 18-16,-1 0 6 0,4-3 21 0,0 1 6 16,2-1 2-16,3 1-2 0,2 0-7 0,7-1-12 15,3 1-15-15,10-2-19 0,4-1-22 0,4-2-248 16,6-3-36-16,9-2 0 0,2-4 0 0,7-1 0 0,-8-1 0 16,-1-5 0-16,-14 5 0 0,15-5 0 15,-16 3 0-15,-3-2-18 0,0-1-726 0,-4-1-495 0,-8 4-1341 16,-6-1 594-16</inkml:trace>
  <inkml:trace contextRef="#ctx0" brushRef="#br1" timeOffset="33235.54">13755 9361 370 0,'-6'-3'610'0,"2"-2"-39"16,1 2-44-16,1-3-26 0,1 3-16 0,2-2-18 15,0 1-15-15,3-2-26 0,4 1-27 0,1-2-24 16,9-3-25-16,3 1-25 0,6-4-22 0,6 0-36 15,2 1-28-15,1-2-25 0,0 3-23 0,1 5-19 16,-1 0-20-16,-1-1-15 0,-3 0-29 0,0 4-74 16,-4-4-60-16,-10 4-63 0,-1 2-80 0,-5 1-87 0,0-1-63 15,-2 3-40-15,-5 1-27 0,-5 0-27 0,-4 4-21 16,-1 0-32-16,-4 2-327 0,-9 1-860 16,-7 1 381-16</inkml:trace>
  <inkml:trace contextRef="#ctx0" brushRef="#br1" timeOffset="33640.95">14058 9287 1836 0,'-30'8'76'0,"0"-1"80"0,9-4 61 0,4 0 49 16,-2-1 31-16,6 0 17 0,0-2 0 0,2 2 7 15,0-2-1-15,1 1 0 0,4-1-4 0,-1 0-5 16,2 1-20-16,5-1-21 0,-9 0-21 0,9 0-19 16,-6 1-24-16,6-1-20 0,0 0-13 0,-6 5-20 0,3-2-10 15,-1 5-11-15,0 1-1 0,-1 2-10 16,-2 1-14-16,4 0-3 0,-3-1-15 0,2 0-4 0,1-1-3 16,-1 0-9-16,-1-1-4 0,3-2-9 0,1-2-4 15,-1 2-1-15,2-2-3 0,-2-3-42 0,2 2-10 16,0-4 0-16,-3 7 0 0,3-7 0 0,0 4 0 15,0-4 0-15,0 0 0 0,0 0 0 0,0 0 0 16,0 0 0-16,3 3 0 0,3-3 0 0,5 0 0 16,2 5 0-16,9 0 0 0,-2-1 0 0,10 4 0 15,-1 4 0-15,3 0 0 0,-3 5 0 0,-2 2 0 0,2-1 0 16,-4 4 0-16,2 5 0 0,-7-5 0 0,0 3 0 16,-3 1 0-16,-4-1 0 0,-1 0 0 15,-7-7 0-15,0 9 0 0,-4-7 0 0,-2-1 0 0,-3 5 0 16,-2-4 0-16,-3-2 0 0,-4 4 0 15,-1 0 0-15,0-6 0 0,-4 2 0 0,0-9 0 16,0-1 0-16,1 4 0 0,1-5 0 0,-3-2 0 0,0-3 0 16,1-2 0-16,2-4 0 0,-1-2 0 0,1-6 0 15,1-1 0-15,2-10 0 0,5 6-172 0,2-8-527 16,6 4-521-16,4 3-1322 0,2-7 584 0</inkml:trace>
  <inkml:trace contextRef="#ctx0" brushRef="#br1" timeOffset="33777.35">14463 9607 6648 0,'10'-2'442'0,"-2"0"-208"0,-3-1-39 0,-1 1-83 15,0-2 14-15,1 3 15 0,-5 1-9 0,1-7-5 16,-1 7-93-16,0-5-34 0,0 5 0 0,-1-5 0 16,1 5 0-16,0 0 0 0,0-6 0 0,0 6 0 15,1-4-213-15,2 2-214 0,-1-2-145 0,6-2-592 16,1-1-1260-16,5-1 558 0</inkml:trace>
  <inkml:trace contextRef="#ctx0" brushRef="#br1" timeOffset="33944.8">14815 9343 6362 0,'5'-7'289'16,"0"-2"-99"-16,1 1-72 0,-1-1 12 0,-1 2 30 16,0 2 28-16,0-1 0 0,1 0-22 0,3 1-31 15,2-5-14-15,5 0-20 0,4 2-58 0,9 2-43 16,3-2 0-16,0 1 0 0,-3 2 0 0,5 0 0 0,-5 1 0 15,-5 0-38-15,-5 4-243 0,5-1-79 16,-10 1-78-16,-3 1-89 0,-1-1-74 0,0 1-390 16,-4 2-1075-16,-7 0 476 0</inkml:trace>
  <inkml:trace contextRef="#ctx0" brushRef="#br1" timeOffset="34297.2">15024 9265 832 0,'-20'0'268'16,"2"4"34"-16,0-2 15 0,4 3-3 0,0-3 9 0,1 1 13 15,-1 1 6-15,3-2 5 0,1-1 3 0,-1 3-11 16,1 2-7-16,0-2-17 0,0 1-10 0,2 3-17 15,0 1-4-15,-1 3-13 0,0 0-18 0,0 4-24 16,3 1-13-16,-3 1 9 0,4-1-16 0,-3 7-7 16,4-6-12-16,-1 0-14 0,3 0-15 0,-3-2-15 15,2-4-8-15,3-2-14 0,-1 2-67 0,1-4-57 16,-3 0 0-16,3-3 0 0,0 0 0 0,0-1 0 0,0-4 0 16,0 4 0-16,3 0 0 0,-3-4 0 0,1 3 0 15,7-2 0-15,-8-1 0 0,20-1 0 0,-2-2 0 16,0-1 0-16,5 2 0 0,5-2 0 0,4 1 0 15,-3 2 0-15,2-1 0 0,1 4 0 0,1 2 0 16,-2 0 0-16,0 3 0 0,-3 0 0 0,-3 6 0 16,-6-2 0-16,-3-3 0 0,-1 6 0 0,-3 1 0 15,-2-1 0-15,-4 1 0 0,-3-1 0 0,-6 3 0 0,2 3 0 16,-9-4 0-16,-3-1 0 0,-5 9 0 0,-4-6 0 16,3 0 0-16,1-5 0 0,-9 1 0 15,7 1 0-15,2-3 0 0,3-3 0 0,-1-1 0 0,6 1 0 16,0-7 0-16,4 1 0 0,-1-3 0 15,1 0 0-15,-1-3-426 0,1-3-869 0,5-2-1402 0,2-1 621 16</inkml:trace>
  <inkml:trace contextRef="#ctx0" brushRef="#br1" timeOffset="34518.74">15819 9566 363 0,'55'-15'743'0,"-9"-4"-14"0,-8 8-44 0,-2-1-45 16,-4 4-7-16,-4-4 8 0,-1 7 5 0,-6-2 1 15,0 2-8-15,-4 0-31 0,2 2-23 0,-1 0-32 0,2-1-474 16,-2 2-79-16,1 0 0 0,2 2 0 0,2-1 0 16,5-1 0-16,-5 2 0 0,5-1 0 0,-6 0 0 15,-2 1 0-15,-1 0 0 0,-2 1 0 0,-3-1 0 16,-8 0 0-16,2 0 0 0,-4 1 0 0,-4-1 0 16,0 0 0-16,0 0 0 0,0 0 0 0,0 0 0 15,-32-2 0-15,3 3 0 0,-6 0-1366 0,-2 2-1478 16,-18-2 654-16</inkml:trace>
  <inkml:trace contextRef="#ctx0" brushRef="#br1" timeOffset="36749.11">17963 8995 5282 0,'-12'-14'199'0,"1"-2"-18"0,2 2-69 16,-6 0-27-16,1 3 2 0,-1-1 18 0,-3 1 9 0,-1 4 4 15,-7-1-7-15,3 6 5 0,-3 0 1 0,-2 4 1 16,-2 6 13-16,-1 4 7 0,-1 7 10 0,-10 9 3 15,2 6 1-15,3 5-1 0,-2 4 1 0,3 6-3 16,1 2-5-16,-8 20-14 0,17-21-130 0,-1 7 0 16,7-3 0-16,-2 3 0 0,3 2 0 0,3-7 0 15,4 1 0-15,4-7 0 0,-2 2 0 0,9-11 0 16,2-4 0-16,3-2 0 0,7-4 0 0,4 3 0 0,4-2 0 16,6-8 0-16,3-3 0 0,4-5 0 0,4-4 0 15,2-2 0-15,3-8 0 0,13-7 0 0,-16-2 0 16,-1 0 0-16,-5-7 0 0,0-2 0 0,-4-1 0 15,-3-2 0-15,-7-1 0 0,-2-2 0 0,-7-2 0 16,-4 0 0-16,-5 0 0 0,-9 1 0 0,0 1 0 16,-6 2 0-16,-2 1 0 0,-3 5 0 0,2 5 0 15,-1 4 0-15,-2 3 0 0,-5 1 0 0,8 5 0 0,-3 5 0 16,-2 3 0-16,6 4 0 0,-3 8-490 16,6 4-158-16,1 1-528 0,8 4-1273 0,1-1 563 15</inkml:trace>
  <inkml:trace contextRef="#ctx0" brushRef="#br1" timeOffset="37285.17">12906 10796 118 0,'-4'-6'721'0,"2"2"-50"15,5-2-62-15,5-1-56 0,10-2-33 0,11-3-29 16,7 3-17-16,16-5-11 0,8 3-18 15,32 3-23-15,-28 4-18 0,41-6-13 0,2 3-12 0,8 0-13 16,4 1-13-16,6 2-13 0,10 0-20 0,9 1-169 16,7 2-151-16,8-1 0 0,11 0 0 0,4 2 0 15,5-3 0-15,3 1 0 0,9 0 0 0,1 0 0 16,2-2 0-16,-2 0 0 0,-4 1 0 0,3 2 0 0,-3 1 0 16,-6 1 0-16,-9-1 0 0,-5 3 0 0,-2-2 0 15,-12 5 0-15,-7-1 0 0,-11 0 0 0,-6-1 0 16,-6 1 0-16,-8-2 0 0,-4 3 0 0,-13-3 0 15,-35-2 0-15,0 0 0 0,-7 2 0 0,-17-3 0 16,-4 6 0-16,-5-6 0 0,-12 0 0 0,-5 0 0 16,-1 0 0-16,-6-3 0 0,0 3 0 0,-2 0 0 15,-5 0 0-15,10 0 0 0,-10 0 0 0,8 0 0 0,-8 0 0 16,0 0 0-16,0 0 0 0,2-4 0 0,-2 4 0 16,0 0 0-16,0 0 0 0,-9-9 0 0,7 5 0 15,-5 0 0-15,-2-2 0 0,0 1 0 16,-8 0 0-16,4 1 0 0,-9 4 0 0,-5-3-1366 0,-6 6-1478 15,-3 4 654-15</inkml:trace>
  <inkml:trace contextRef="#ctx0" brushRef="#br1" timeOffset="40417.32">14963 11264 44 0,'4'-18'564'0,"0"1"-7"16,-3 5-4-16,0 4-8 0,2-1-9 0,-2 5-9 15,-1-3-16-15,0 0-21 0,3 4-23 0,-1-2-41 16,-2 5-37-16,0-5-37 0,0 5-37 0,1-4-34 0,-1 4-26 16,0 0-13-16,0 25-8 0,-1-5-10 0,-1 5-15 15,-1 8-11-15,-1 0-18 0,3 13-88 0,-3 0-92 16,3 4 0-16,-2-2 0 0,3 3 0 0,-1-4 0 16,1 0 0-16,1 2 0 0,-1 0 0 0,0-1 0 0,0-4 0 15,0-6 0-15,0-4 0 0,-5 12 0 0,1-14 0 16,-2 2-174-16,-2-5-351 0,-1-3-86 15,-2-9-537-15,-1-1-1241 0,3-4 549 0</inkml:trace>
  <inkml:trace contextRef="#ctx0" brushRef="#br1" timeOffset="40617.79">14752 12088 743 0,'-5'-3'390'0,"-3"-5"25"0,6 2 5 16,-2 0-13-16,1 1-1 0,2 1 3 0,1 1-12 16,-1-2-4-16,-2 3-6 0,3 2-6 15,0-5-9-15,0 5-24 0,0 0-17 0,0-6-25 0,0 6-20 16,3-3-32-16,2 2-23 0,6 0-20 0,6 0-21 15,5 1-7-15,6 0-22 0,2-2-22 0,2 0-10 16,-1 2-13-16,1 0-16 0,0 0-14 0,3 0-86 16,-3-3 0-16,1 3 0 0,2 0 0 0,-3-3 0 0,3-1 0 15,-6 1-35-15,-8-1-167 0,-2 0-66 0,0-4-72 16,-4-1-69-16,-6 1-58 0,3-7-85 0,-6 3-435 16,-6-5-1069-16,-4 0 474 0</inkml:trace>
  <inkml:trace contextRef="#ctx0" brushRef="#br1" timeOffset="40813.63">15019 11337 290 0,'-4'-5'449'0,"2"3"-38"16,-3 1-33-16,2-4-24 0,1 3-21 16,2 2-23-16,-8-3-32 0,8 3-21 0,-12 2-15 15,6-1-22-15,-3 2-17 0,0 1-23 0,1 3-14 0,-3-1-15 16,3 2-14-16,-1 2-17 0,-1-3-18 0,5 6-46 15,-1-3-72-15,0 1-93 0,2 1-94 0,4-3-132 16,0-2-328-16,0 0-718 0,3-3 319 0</inkml:trace>
  <inkml:trace contextRef="#ctx0" brushRef="#br1" timeOffset="41749.5">16049 11023 393 0,'5'-17'533'0,"-1"3"14"0,1 4 8 15,-2 3 13-15,-2-3 12 0,3 2-7 0,-3 3-23 16,3-1-42-16,-3 0-44 0,-1 4-50 0,3-2-43 16,-3 4-44-16,0 0-34 0,0 0-30 0,-9 23-23 0,-1 6-20 15,-6 15-14-15,-6 9-12 0,0 0-12 16,-10 25-9-16,-2-2-136 0,5 1-37 0,0 4 0 0,-1 0 0 16,2-2 0-16,5 2 0 0,1-23 0 0,-7 21 0 15,6-21 0-15,0-4 0 0,1 1 0 0,0 0 0 16,-2-1 0-16,1-1 0 0,4 5 0 0,-1-7 0 15,3 0 0-15,-2-2 0 0,7-15 0 0,-1 9 0 16,1-12 0-16,2 1 0 0,1-6 0 0,1-8 0 16,2-2 0-16,0-5 0 0,4 0 0 0,-1-4 0 15,1 0 0-15,0-2 0 0,1 0 0 0,-1 0 0 0,-1-3 0 16,3-2 0-16,0 0 0 0,15-17 0 0,2-4 0 16,7-4-1366-16,1-2-1478 0,14-9 654 15</inkml:trace>
  <inkml:trace contextRef="#ctx0" brushRef="#br1" timeOffset="42250.97">16315 12209 6119 0,'6'-1'396'0,"-6"1"-154"0,8-3-97 0,-8 3-33 0,5-1-22 15,-5 1 2-15,5-1-7 0,-5 1-13 0,0 0 0 16,12 5 19-16,-6 1 8 0,4 1 5 15,7 2 1-15,-2 5-3 0,8 1-4 0,0 5-9 0,4-2-11 16,-4 3-78-16,3-2 0 0,-1-1 0 0,3 0 0 16,-2-1 0-16,-3-3 0 0,-1 1 0 0,-5-5 0 15,0-3 0-15,-2 0 0 0,-2-2 0 0,1-3 0 16,-4 2 0-16,2-4 0 0,-2-5 0 16,0-3 0-16,4-3 0 0,-2-5 0 0,4-11 0 0,-4-2 0 15,2-17 0-15,-8-1 0 0,-2-7 0 0,-4-4 0 16,-4-30 0-16,-4-2 0 0,-7 1 0 0,6 5 0 15,2-1 0-15,-7 1 0 0,1 30 0 0,2 1 0 0,2 2 0 16,2 16 0-16,-3 2 0 0,1 2 0 0,3 2 0 16,-1 5 0-16,2 6 0 0,5 2 0 0,0 3 0 15,0 1 0-15,3 0 0 0,3 2 0 0,3-3 0 16,10 1 0-16,10-4 0 0,9 8 0 0,19-5 0 16,6 7 0-16,3 3 0 0,30 0 0 0,-3 3 0 15,-26 0 0-15,26 0 0 0,-34 0 0 0,2 0 0 0,-5-3 0 16,1 6 0-16,-6-3 0 0,-16 0 0 0,-3 0 0 15,-10 0 0-15,-4 1 0 0,-3-1 0 16,-3 0 0-16,-1 0 0 0,-4 0 0 0,-1 0 0 0,-6 0 0 16,9 0 0-16,-9 0 0 0,8-1 0 0,-8 1 0 15,0 0 0-15,6 0 0 0,-6 0 0 0,0 0 0 16,0 0 0-16,0 0 0 0,0 0 0 16,0 0 0-16,0 0 0 0,0 0-1366 0,-24 11-1478 15,1 4 654-15</inkml:trace>
  <inkml:trace contextRef="#ctx0" brushRef="#br1" timeOffset="44664.2">17100 11689 273 0,'-7'-5'490'0,"1"1"17"0,-1-3 2 0,5 4 0 16,-2 0-9-16,0 0-11 0,2 1-19 0,2 2-19 16,-4-5-23-16,4 5-31 0,6-6-42 0,0 2-29 15,7-2-20-15,6 0-45 0,7 0-23 0,7 0-18 16,3-2-23-16,2 2-21 0,1 1-19 0,0-1-15 16,-2 1-15-16,3 2-14 0,-4-1-11 0,-2 2-15 15,-7-2-31-15,1 0-47 0,-9 3-51 0,-6-1-48 0,-3 4-58 16,-2-2-57-16,-4 1-48 0,-4-1-38 0,0 0-29 15,0 0-18-15,0 0-1 0,-26 1 22 0,6 2 19 16,-11-3 25-16,-1 4 27 0,2-3 30 0,-2-1 16 16,0 0 25-16,0 0 37 0,1-3 55 0,9 1 58 15,2-1 51-15,3 3 48 0,6-2 35 0,-2 2 35 16,7-2 20-16,-1 1 12 0,1-2 7 0,2 3 1 16,4 0-5-16,-9-1-8 0,9 1-9 0,-5-3-12 0,5 3-14 15,0 0-12-15,0 0-14 0,0 0-11 16,-8 4-6-16,6 0-8 0,-1 4 2 0,0 1 1 0,-3 4-6 15,1 5-1-15,0 0 1 0,-3-2-2 0,3 1-5 16,-1 3-5-16,-2 0 1 0,3-1 2 0,-3-2-8 16,3 0 1-16,-4 1-6 0,4-3-2 0,0-4-3 15,1 0-3-15,0-1-4 0,3-3 2 16,-3-1 0-16,4-1 4 0,-2-1 10 0,-2-1 9 16,4 0 11-16,0-3 8 0,0 6 8 0,0-6 4 0,0 4-44 15,0-4-60-15,0 0 0 0,6 1 0 0,-1-1 0 16,4 0 0-16,10 0 0 0,2-1 0 0,6 1 0 0,2 1 0 15,3 2 0-15,0 4 0 0,0 1 0 0,1 2 0 16,-2 0 0-16,-3 2 0 0,2 6 0 0,-5-2 0 16,-1 2 0-16,-1 2 0 0,-10-6 0 0,-2 3 0 15,1-2 0-15,-7 2 0 0,-1 0 0 0,-4 0 0 16,-3-4 0-16,-3 2 0 0,-4 1 0 0,-6 0 0 16,-5 1 0-16,-1-3 0 0,-5-1 0 0,2-1 0 15,3-6 0-15,1-1 0 0,2-2 0 0,0 0-195 0,6-5-189 16,2-1-103-16,1-2-93 0,5 0-512 0,3-3-1181 15,6-1 524-15</inkml:trace>
  <inkml:trace contextRef="#ctx0" brushRef="#br1" timeOffset="45000.92">17791 11826 170 0,'9'-14'552'15,"-2"5"-28"-15,0 0-12 0,-2 2-4 0,-1 2 1 16,-2 1-10-16,0 0-9 0,-1-1-26 0,0 1-28 15,2 2-28-15,-3 2-32 0,1-6-29 0,-1 6-35 16,0 0-32-16,0 0-23 0,0 0-21 0,-4 15-20 16,-2-2-19-16,-2 2-19 0,0 2-17 0,1 2-16 15,-1-1-11-15,3 0-18 0,-3 8-6 0,-1-2-56 0,8-5-54 16,0 0 0-16,1 0 0 0,0-1 0 0,1 0 0 16,5-2 0-16,-2-5 0 0,0 1 0 0,4-5 0 15,1 0 0-15,2-1 0 0,-2-2 0 0,4-4 0 16,6-2 0-16,0-2 0 0,1-4 0 0,5-5 0 15,-1-6 0-15,3 0 0 0,-4-3 0 0,-1-4 0 16,-3-1 0-16,-1 2 0 0,-4-3 0 0,-4-2 0 16,-1 6 0-16,-6 5 0 0,-2-7 0 0,-4 8 0 15,-1-2 0-15,-3 4 0 0,-2 2 0 0,-1-1 0 16,-4 0 0-16,1 6-187 0,-5-2-131 0,5 1-55 16,-2 2-64-16,-2 1-79 0,-1 0-544 0,5 3-1149 0,-3-5 508 15</inkml:trace>
  <inkml:trace contextRef="#ctx0" brushRef="#br1" timeOffset="45237.29">18257 11005 589 0,'27'-20'585'0,"-1"3"-33"0,-7 6-21 0,-4 2-5 0,2 1-26 15,-6 4-35-15,-1 2-36 0,3 3-39 0,6 7-30 16,3 6-18-16,4 10-26 0,7 16-14 0,0 6-15 15,14 26-11-15,-16-18-22 0,10 26-26 0,-6 4-22 16,0 7-15-16,-4 3-17 0,-3-3-21 0,-8 2-13 16,-2-1-18-16,-5-4-32 0,-12-6-41 0,-6-23-56 15,-12 23-65-15,-11 2-65 0,-15-9-98 0,-10-2-111 16,-22-5-118-16,-1-1-144 0,-10-4-424 0,-10-7-1117 16,-2-5 494-16</inkml:trace>
  <inkml:trace contextRef="#ctx0" brushRef="#br1" timeOffset="45735.42">14316 11105 164 0,'-38'34'377'0,"-3"5"-4"0,-1 5 14 15,-17 20-6-15,4 5-2 0,4 8-5 0,9 2-12 16,6 2-16-16,8 3-15 0,10 4-21 15,8-1-23-15,9-1-25 0,10 2-20 0,6-1-19 0,8 2-19 16,13 1-18-16,8-4-17 0,10 0-16 0,3-2-15 16,7-4-13-16,17-3-12 0,5-9-20 15,4-6-41-15,10-5-58 0,3-9-72 0,6-9-105 0,-5-3-112 16,-2-21-151-16,-5-10-392 0,-4-10-906 16,-24 2 401-16</inkml:trace>
  <inkml:trace contextRef="#ctx0" brushRef="#br1" timeOffset="46314.85">19283 10384 55 0,'3'-3'449'0,"-2"-2"-24"16,2 1-12-16,-1 1-20 0,-2 3-30 0,8-5-29 15,-3 2-33-15,5 2-24 0,4-4-27 0,7 3-27 16,7-2-21-16,3 0-21 0,5 2-15 0,0 2-12 0,1-3-49 15,2 6-56-15,-2-3-81 0,0 0-91 0,-5 4-98 16,-2 0-143-16,-9 0-236 0,-6 1-650 0,-3-1 287 16</inkml:trace>
  <inkml:trace contextRef="#ctx0" brushRef="#br1" timeOffset="46464.46">19402 10729 67 0,'-5'12'325'0,"0"-4"-7"0,2 4 5 16,2-4 8-16,0-1 8 0,1 2 3 0,4-1-22 15,2 2 2-15,4-2-22 0,7 3-24 0,12-4-26 16,4 0-24-16,3 0-20 0,5-6-25 0,12-2-57 16,-2-3-93-16,-3-3-109 0,-11 1-130 0,0-3-459 15,-4-1-720-15,-2 0 319 0</inkml:trace>
  <inkml:trace contextRef="#ctx0" brushRef="#br1" timeOffset="47638.73">21521 10235 155 0,'-12'0'816'0,"2"0"-19"16,2 0-28-16,2 1-29 0,-3-1-22 0,1 0-24 16,8 0-25-16,-9 0-38 0,9 0-40 0,-5 1-38 15,5-1-45-15,-5 2-49 0,5-2-368 16,0 0-91-16,0 0 0 0,0 0 0 0,0 0 0 0,0 0 0 16,0 0 0-16,23 6 0 0,11-5 0 0,5 4 0 15,17-2 0-15,4-1 0 0,4 2 0 0,-5-1 0 16,2 1 0-16,-8-1 0 0,-14-2 0 0,0 1 0 0,-7-2 0 15,-2 2 0-15,-11 0 0 0,-6-2 0 0,0-2 0 16,-7 2 0-16,3 2 0 0,-4-1 0 0,2 0 0 16,-7-1 0-16,10 0 0 0,-6 2 0 0,-4-2 0 15,4 1 0-15,-4-1 0 0,0 0 0 0,0 0 0 16,0 0 0-16,6-3 0 0,-6 3 0 0,0 0 0 16,0 0 0-16,0 0 0 0,0 0 0 0,8-1 0 15,-8 1 0-15,5-5-1366 0,-1 4-1478 0,-4 1 654 16</inkml:trace>
  <inkml:trace contextRef="#ctx0" brushRef="#br1" timeOffset="48455.36">22957 9985 104 0,'0'0'347'0,"-3"-5"1"0,6-2 7 0,-2 2 0 16,2 0 5-16,-2 0 12 0,4-2-2 0,-5 0 12 16,4 2 9-16,-4 0 20 0,1 0 0 0,2 3 6 15,-3 2 2-15,1-5-2 0,-1 2-7 0,0 3-12 16,1-4-15-16,-1 4-14 0,0 0-23 0,0 0-10 15,0 0-33-15,-1-5-116 0,1 5-187 0,0 0 0 16,0 0 0-16,0 0 0 0,0 0 0 0,0 0 0 16,-14 12 0-16,6 2 0 0,-2 1 0 0,-9 7 0 15,2 2 0-15,1 2 0 0,0-1 0 0,1 3 0 16,1 0 0-16,1 3 0 0,3-2 0 0,0 0 0 0,2 0 0 16,3 0 0-16,4-1 0 0,2-1 0 0,-1-2 0 15,3 1 0-15,3 0 0 0,3-6 0 0,0 4 0 16,3-7 0-16,-1-1 0 0,8 2 0 0,3-3 0 15,3-1 0-15,2-5 0 0,4-1 0 0,-2-5 0 16,-1-3 0-16,2-3 0 0,-2-2 0 0,0-3 0 16,-4 0 0-16,1-5 0 0,-1-3 0 0,-4-2 0 15,-4-3 0-15,0-3 0 0,-3-5 0 0,0-2 0 16,-6-3 0-16,-1-15 0 0,-4 3 0 0,-6-2 0 0,-2 1 0 16,-6 2 0-16,2 10 0 0,-1 2 0 0,-3 4 0 15,-3 0 0-15,-1 6 0 0,-1 1 0 0,4 8 0 16,-1 3 0-16,2 1 0 0,4 2 0 0,-1 1 0 15,2 3 0-15,1 1 0 0,0 0 0 0,4 2 0 16,-1 0 0-16,5 1 0 0,-9 7 0 0,8-2 0 16,-2 7-27-16,5 0-622 0,0 6-604 0,7 3-1357 15,2-2 601-15</inkml:trace>
  <inkml:trace contextRef="#ctx0" brushRef="#br1" timeOffset="48965.87">23828 10143 517 0,'0'0'657'0,"0"0"10"15,0 0 14-15,0 0-8 0,-15 4 1 0,15-4-4 16,0 0-9-16,0 0-5 0,0 0-15 0,0 0-20 16,0 0-24-16,0 0-121 0,0 0-476 0,0 0 0 15,0 0 0-15,-5-3 0 0,5 3 0 0,0 0 0 16,0 0 0-16,0 0 0 0,0 0 0 0,0 0 0 16,0 0 0-16,0 0 0 0,0 0 0 0,0 0 0 15,0 0 0-15,0 0 0 0,0 0 0 0,0 0 0 0,0 0 0 16,0 0 0-16,0 0 0 0,0 0 0 0,-8-1 0 15,8 1 0-15,0 0 0 0,0 0 0 16,0 0 0-16,0 0 0 0,0 0 0 0,-10-3 0 0,3 3 0 16,-1 0 0-16,0 2 0 0,-2 0 0 15,4-2-1366-15,-1 3-1478 0,7-3 654 0</inkml:trace>
  <inkml:trace contextRef="#ctx0" brushRef="#br1" timeOffset="49235.31">24121 9856 189 0,'1'-4'552'16,"2"1"-42"-16,1-2-21 0,0 3-14 0,-1-3-17 15,4 1-24-15,3 1-29 0,0-2-26 0,7 0-30 16,0 2-28-16,4-1-31 0,-3-1-25 0,14 1-28 15,-4 0-21-15,4 0-24 0,0-1-15 0,1 3-22 16,-1-1-13-16,-2 1-14 0,-1-1-15 0,-10-1-12 0,4-1-26 16,-2 5-40-16,-2-3-45 0,0 1-57 15,-2 0-68-15,-3-1-64 0,-3 1-61 0,1-1-67 16,-5 0-72-16,-3 2-122 0,1-4-275 0,-1 2-860 0,-4 3 381 16</inkml:trace>
  <inkml:trace contextRef="#ctx0" brushRef="#br1" timeOffset="49647.9">24439 9781 266 0,'-13'1'445'0,"1"-1"-2"0,1 0-3 16,2 0 8-16,-2 1 7 0,3-1 1 0,3 0-7 15,5 0-20-15,-11 0-23 0,11 0-25 0,-8 1-25 16,2 1-20-16,-1 1-19 0,-3-1-24 0,1 7-20 0,-1-3-21 16,-5 5-14-16,2-2-20 0,0 3-13 0,0 1-3 15,0 1-31-15,1-1-12 0,3-1-9 0,0 4-15 16,-1-1-11-16,2 0-6 0,1-1-92 0,2-5-26 15,-2 2 0-15,3-1 0 0,0-1 0 0,3-4 0 16,-2 1 0-16,2-2 0 0,0-1 0 0,-1 1 0 16,1-1 0-16,1-3 0 0,1 5 0 0,-1-5 0 15,4 4 0-15,3-1 0 0,7-3 0 0,4 0 0 16,3 2 0-16,7-2 0 0,2 3 0 0,-5-3 0 16,-3 2 0-16,8 1 0 0,-4 4 0 0,-3-2 0 15,-4 2 0-15,8 3 0 0,-4 2 0 0,3 2 0 0,-2 3 0 16,-2 1 0-16,0 0 0 0,-8-1 0 0,0 4 0 15,-2 2 0-15,-4-4 0 0,-3-2 0 0,-2 4 0 16,-3-1 0-16,-5 4 0 0,-3 0 0 0,-5-2 0 16,-2 0 0-16,-4-1 0 0,-2-2 0 0,-3 0 0 15,-4-1 0-15,-3-1 0 0,1 0 0 0,-1-4 0 16,-1-1 0-16,4-3 0 0,6-2 0 0,4-2 0 16,-1-3 0-16,5-1 0 0,1-2 0 0,2-3 0 15,1-1 0-15,3-4 0 0,1-1-248 0,4-2-1077 0,8-5-1433 16,5 1 635-16</inkml:trace>
  <inkml:trace contextRef="#ctx0" brushRef="#br1" timeOffset="50535.76">25070 10347 376 0,'-5'-8'699'0,"0"2"5"0,0-1 14 0,3 3 2 0,-1 0-9 15,1 0-21-15,0 1-26 0,2 3-34 0,-1-6-35 16,1 6-38-16,0-4-42 0,0 4-40 0,0 0-338 16,0 0-137-16,-1-4 0 0,1 4 0 0,0 0 0 15,0 0 0-15,14 8 0 0,2-2 0 0,2 4 0 16,4 4 0-16,-2 2 0 0,6-1 0 0,-2 1 0 15,-2 2 0-15,5 2 0 0,-3-2 0 0,0 1 0 16,1 0 0-16,-4-2 0 0,1 0 0 0,-7-5 0 16,2-1 0-16,-2-1 0 0,-3-3 0 0,-3 0 0 15,1-1 0-15,-4-2 0 0,0 0 0 0,-3-1 0 16,3 1 0-16,-4-3 0 0,-2-1 0 0,0 0 0 0,15-14 0 16,-7 6 0-16,2-10 0 0,2-10 0 0,-1 1 0 15,1-6 0-15,1-15 0 0,-8-4 0 0,1-5 0 16,-5-26 0-16,3 23 0 0,-8-27 0 0,3 27 0 15,-1-23 0-15,-4 22 0 0,-5-22 0 0,8 27 0 16,-2-5 0-16,0 4 0 0,3 1 0 0,0 7 0 16,-2 3 0-16,3 10 0 0,0 8 0 0,1 0 0 15,1 9 0-15,4 0 0 0,-1-5 0 0,-1 7 0 0,2 1 0 16,2 0 0-16,4-1 0 0,3 3 0 0,1 4 0 16,12-4 0-16,4 1 0 0,3 3 0 0,17 3 0 15,5 1 0-15,-1 2 0 0,7 3 0 0,-2 1 0 16,2 1 0-16,2 2 0 0,1 2 0 0,1-1 0 15,-4 1 0-15,-3-5 0 0,-3 10 0 0,-4-3 0 16,-16-3 0-16,0 1 0 0,-16 1 0 0,1-5 0 16,-3-1 0-16,-6 2 0 0,-1-4 0 0,-1 4 0 15,-3-2 0-15,0 0 0 0,-7 0 0 0,10 0 0 16,-6-2 0-16,-4 2 0 0,0 0 0 0,0 0 0 16,5-1 0-16,-5 1 0 0,0 0 0 0,0 0 0 0,0 0 0 15,6 3 0-15,-6-3 0 0,0 0 0 0,0 0 0 16,-13 15 0-16,1-1-386 0,-3 5-916 0,-9 5-1409 15,-2 1 625-15</inkml:trace>
  <inkml:trace contextRef="#ctx0" brushRef="#br1" timeOffset="50821.55">25685 9941 9 0,'-2'-5'554'0,"2"-3"-26"0,0 2-21 16,1-2-6-16,4-2-12 0,0 1-13 15,3 2-11-15,1 0-54 0,6-3-18 0,4 0-34 0,4 5-24 16,8-2-32-16,1 1-29 0,0 1-29 0,2 2-24 16,1 0-24-16,1 3-11 0,3 0-19 0,-4 0-21 15,-2 3-18-15,-4-3-15 0,-1 3-32 0,-7-2-44 16,-5 0-46-16,-2 1-43 0,-6-1-52 0,1-1-45 15,-4 1-34-15,0-1-23 0,-5 0-46 0,8-2-31 0,-8 2-35 16,0 0-28-16,-13-7-26 0,6 5-31 16,-4-3-339-16,-3 2-803 0,1-1 356 0</inkml:trace>
  <inkml:trace contextRef="#ctx0" brushRef="#br1" timeOffset="51237.4">26053 9804 865 0,'-18'0'96'0,"4"-1"55"0,1-1 40 0,2 2 20 16,-1 0 14-16,3-1 9 0,-2 1 12 0,3 0 12 15,3 0 8-15,-3 1 1 0,8-1 0 0,-11 0-9 16,6 0-12-16,5 0-12 0,-8 3-6 0,3-1-3 15,1 5-2-15,-5-2-1 0,3 5-11 0,-2-1 0 16,1 5-3-16,-2 0-9 0,1 2-1 0,-1 1-11 16,-1 7-2-16,0 2 3 0,2-9-11 0,0 1-8 0,-2 0-7 15,5 0-10-15,-3-1-8 0,3-3-9 16,0-2-10-16,1 0-8 0,1 0-9 0,1-5-8 16,-2 0-10-16,4-1-2 0,0-2-8 0,-1 1-36 0,-2-2-44 15,3-3 0-15,4 5 0 0,0-1 0 0,0 0 0 16,1-2 0-16,9 0 0 0,3 1 0 0,1-2 0 15,2 2 0-15,-2-2 0 0,4-1 0 0,-1 1 0 16,-1 2 0-16,1-1 0 0,2-1 0 0,4 3 0 16,-6 1 0-16,-1-3 0 0,8 4 0 0,-6-1 0 15,-2-1 0-15,1 2 0 0,-2 2 0 0,0 0 0 16,0 1 0-16,0 0 0 0,-3 1 0 0,-6 1 0 0,3-3 0 16,-4 1 0-16,-3 2 0 0,3 1 0 0,-5-1 0 15,-3 1 0-15,-1-1 0 0,-1 6 0 0,-7-2 0 16,-2 2 0-16,-7 2 0 0,-3 0 0 0,-3-4 0 15,-4 0 0-15,-1-1 0 0,2-4 0 0,0 2 0 16,-4-4 0-16,11-2 0 0,2-3 0 0,3 0 0 16,4-1 0-16,1 0 0 0,2-4 0 0,0 1 0 15,3-3 0-15,3-1 0 0,1 1-349 0,3-4-120 16,4 1-31-16,6-1-49 0,1-6-505 0,10-6-1143 16,1 4 506-16</inkml:trace>
  <inkml:trace contextRef="#ctx0" brushRef="#br1" timeOffset="51634.98">26564 10072 634 0,'4'-3'649'0,"0"-1"-10"16,-3 1 3-16,4 1-8 0,-5 2-14 0,4-4-26 16,-3 3-31-16,-1 1-32 0,0 0-40 0,4-5-52 15,-4 5-32-15,0 0-42 0,0 0-36 0,0 0-33 16,0 0-26-16,0 15-182 0,-5-6-88 0,-2 6 0 15,2 0 0-15,-5 3 0 0,1 7 0 0,1-1 0 16,3 4 0-16,-2-3 0 0,3 2 0 0,0-3 0 16,4-5 0-16,0 1 0 0,2-1 0 0,2-1 0 15,-2-2 0-15,3 0 0 0,3-1 0 0,1-5 0 16,0 0 0-16,1-3 0 0,8-3 0 0,0 2 0 0,2-4 0 16,3-4 0-16,5-3 0 0,4-3 0 0,-1-2 0 15,-4-3 0-15,3-3 0 0,-3-3 0 0,1-2 0 16,-6-4 0-16,1 0 0 0,-1-1 0 0,-3-4 0 15,-1 0 0-15,-4-4 0 0,0-9 0 0,-8 13 0 16,0-1 0-16,-5 0 0 0,-4-3 0 0,-3 6 0 0,-3 3 0 16,-5 0 0-16,-3 5 0 0,-4-3 0 0,-4 9 0 15,-3 1 0-15,0 6 0 0,-5 0 0 16,1 0 0-16,1 7 0 0,2-2 0 0,1 6 0 0,-2 3 0 16,7 4 0-16,0 7 0 0,-2-1-324 0,4 7-988 15,7-1-1420-15,-1 5 628 0</inkml:trace>
  <inkml:trace contextRef="#ctx0" brushRef="#br1" timeOffset="89695.22">11366 14620 123 0,'0'0'547'0,"7"-8"-21"16,-3 4-9-16,1 3-11 0,1-4-27 0,6 0-37 0,0 0-37 15,6 0-39-15,-2-1-35 0,6-2-35 0,-3 4-25 16,3 0-28-16,1-3-23 0,6 4-24 0,-1 1-46 15,-7-1-63-15,1 3-80 0,-2 0-107 0,-2 2-101 16,-3 0-106-16,-2 1-89 0,-3 4-389 0,-1-1-851 16,-5 4 377-16</inkml:trace>
  <inkml:trace contextRef="#ctx0" brushRef="#br1" timeOffset="89829.84">11318 14947 149 0,'-16'15'397'15,"3"-2"-37"-15,4 0-25 0,-1-3 6 0,5 3-2 16,0-4-19-16,2 0-13 0,3-1-16 0,5 2-16 15,13-3-19-15,8 1-26 0,11-4-21 0,14-1-21 16,4-6-24-16,0-1-65 0,6-4-113 0,-1-4-116 0,-4 0-137 16,2-4-375-16,-1-2-695 0,-3 1 308 0</inkml:trace>
  <inkml:trace contextRef="#ctx0" brushRef="#br1" timeOffset="90013.35">12429 14826 59 0,'0'0'663'0,"0"0"-35"16,10-4-31-16,-10 4-8 0,0 0 24 0,0 0 1 16,5-3-22-16,-5 3-40 0,9-2-45 0,4-1-46 15,5-2-41-15,11 3-45 0,6-2-37 0,3-2-31 0,13 1-33 16,2-1-53-16,-4-2-84 0,3-1-109 16,0-2-134-16,-1 4-141 0,-1-7-149 0,-11 7-161 15,10-5-555-15,-12-2-1204 0,-2 0 533 0</inkml:trace>
  <inkml:trace contextRef="#ctx0" brushRef="#br1" timeOffset="90456.88">13507 14504 5493 0,'0'0'420'0,"-9"-11"-38"0,6 6 6 16,-4 0 28-16,6 0-2 0,0-2-11 0,-2 2-128 0,1-4-275 15,-1 1 0-15,3-2 0 0,5 0 0 0,0-1 0 16,8-4 0-16,2 1 0 0,12-2 0 0,5 2 0 15,4 0 0-15,19-2 0 0,-1 3 0 0,0 1 0 16,4 2 0-16,-3 3 0 0,0-1 0 0,-17 6 0 16,-1 0 0-16,-1 0 0 0,-8 4 0 0,3-2 0 15,-17 3 0-15,1 1 0 0,-4 1 0 0,-4 2 0 16,1 3 0-16,-6 2 0 0,-4 5 0 0,-7 0 0 16,-9 12 0-16,-14 9 0 0,-10-1 0 0,-5-3 0 15,2 1 0-15,0 3 0 0,7-8 0 0,11-9 0 16,0 0 0-16,8-2 0 0,4-4 0 0,3-3 0 15,1 2 0-15,3-2 0 0,3 1 0 0,2-4 0 0,3 4 0 16,5-2 0-16,3 4 0 0,6-3 0 0,3 1 0 16,4 3 0-16,5-4 0 0,2 5 0 0,4-3 0 15,-1-1 0-15,1 1 0 0,-2 1 0 0,1 1 0 16,2 0 0-16,-6 0 0 0,-1-3 0 0,-6 2 0 16,-3-1 0-16,-6-3 0 0,-1 4 0 0,-1-1 0 15,-5-2 0-15,-4 4 0 0,-2 0 0 0,-7 1 0 0,-3-3 0 16,-8 8 0-16,-1-3 0 0,-7 1 0 15,0-3 0-15,-3 1 0 0,1-3 0 0,-4-2 0 0,1-1 0 16,5-2 0-16,0-3 0 0,5-2 0 0,0-2 0 16,1-3 0-16,4-4 0 0,1-5-1366 0,5 0-1478 15,2-7 654-15</inkml:trace>
  <inkml:trace contextRef="#ctx0" brushRef="#br1" timeOffset="90634.43">14577 14808 8065 0,'20'-11'126'0,"-4"2"-126"0,-6 4 0 16,-4 1 0-16,0 0 0 0,-1-1 0 0,-3-1 0 16,2 1 0-16,-2 3 0 0,0-4 0 15,0 3 0-15,0-3 0 0,-1 4 0 0,1-1 0 0,1 2 0 16,0-3 0-16,0-1 0 0,1 3 0 0,2-3 0 16,4 0 0-16,-3-2 0 0,2 1-1366 0,1-3-1478 15,-2 1 654-15</inkml:trace>
  <inkml:trace contextRef="#ctx0" brushRef="#br1" timeOffset="90853.3">15498 14439 6231 0,'-11'-6'322'0,"4"-4"-88"15,2 7-13-15,-1-6 43 0,2 3 17 0,0-2 13 0,4-3-20 16,2 4-204-16,5-3-70 0,5 0 0 0,5-2 0 15,12-1 0-15,3 3 0 0,3 0 0 0,5 3 0 16,12-3 0-16,0 4 0 0,-13 1 0 0,1 1 0 16,-2 0 0-16,2 1 0 0,-3-2 0 0,-3 3 0 0,-2-5 0 15,-1 6 0-15,-11-4 0 0,0 2-338 16,-4-2-972-16,-3-1-1417 0,-6 3 628 0</inkml:trace>
  <inkml:trace contextRef="#ctx0" brushRef="#br1" timeOffset="91213.89">15746 14270 37 0,'-32'10'385'0,"-1"1"17"0,1 0 27 16,-5 3 17-16,5-2 25 0,1 0 4 0,3-1-10 16,3 0-23-16,6-1-19 0,2 2-24 0,-1-3-12 15,3 3-13-15,-2 3-12 0,-1 2-20 0,5 0-21 16,-2 3-18-16,4-4-25 0,-1 2-17 0,1 3-19 16,0 3-20-16,3-7-17 0,1 3-18 0,3-2-13 15,-2-1-15-15,2-1-159 0,1-5 0 0,2 1 0 16,2-4 0-16,-1-1 0 0,0 0 0 0,2 0 0 15,2 0 0-15,3-4 0 0,4-1 0 0,6 1 0 0,11-4 0 16,4 1 0-16,3-2 0 0,3 0 0 0,3 0 0 16,15-3 0-16,-6 4 0 0,-9 1 0 0,10 5 0 15,4-2 0-15,-18 1 0 0,16 8 0 0,-4 1 0 16,-14-3 0-16,1 5 0 0,-4 1 0 0,-2 2 0 16,-4 0 0-16,-7 2 0 0,0 3 0 0,-8-2 0 15,1 4 0-15,-8-7 0 0,-3 2 0 0,-3 3 0 16,-5 2 0-16,-3-1 0 0,-4-1 0 0,-5-2 0 0,0-2 0 15,-8 0 0-15,0-2 0 0,0 0 0 16,-3-4 0-16,-1-2 0 0,2-1 0 0,-3-4 0 16,5-1 0-16,-4-2 0 0,12-5 0 0,-3-5 0 0,3-4-1366 15,9-3-1478-15,5-4 654 0</inkml:trace>
  <inkml:trace contextRef="#ctx0" brushRef="#br1" timeOffset="91632.62">16586 14385 6522 0,'16'-26'356'0,"-3"0"-63"16,1 1 56-16,-7 7 19 0,0 1-65 0,2-1-303 15,0 2 0-15,-4 0 0 0,4 5 0 0,0-1 0 16,1-4 0-16,2 5 0 0,3 0 0 0,1 3 0 0,3 0 0 16,7-1 0-16,-4 5 0 0,5 0 0 0,6 4 0 15,-6 0 0-15,3 3 0 0,-9 1 0 0,0 0 0 16,-2 1 0-16,0 1 0 0,-1 2 0 0,-3 3 0 15,0-1 0-15,-3 2 0 0,-3 1 0 0,-1 3 0 16,-5-1 0-16,0 2 0 0,-3 0 0 0,-4 0 0 16,0 3 0-16,-4-2 0 0,1 0 0 0,-2-2 0 15,0 4 0-15,2-6 0 0,-2 1 0 0,2 2 0 16,0-2 0-16,2-3 0 0,-1 0 0 0,4 0 0 16,0 0 0-16,1 1 0 0,1 2 0 0,0 3 0 15,5 0 0-15,3 0 0 0,5 4 0 0,1 2 0 16,4-3 0-16,-2 0 0 0,2 0 0 0,-5 0 0 0,1-6 0 15,-5-3 0-15,-4 0 0 0,4 0 0 16,-5-4 0-16,-3 2 0 0,-1 0 0 0,0-1 0 0,-6 0 0 16,-7 2 0-16,-4-3 0 0,-10 2 0 0,1-2 0 15,-2 1 0-15,-1 1 0 0,8-6 0 0,0 1 0 16,0-3 0-16,0 2 0 0,7-4 0 0,-2 0 0 16,4-1 0-16,-1-5 0 0,4-1-314 0,4-4-1000 15,3 0-1422-15,4-6 630 0</inkml:trace>
  <inkml:trace contextRef="#ctx0" brushRef="#br1" timeOffset="91835.3">17584 14268 328 0,'5'-13'620'0,"1"4"-10"0,2-1-8 15,2-4-4-15,2 1-11 0,3 4-30 0,3-2-33 16,9 1-37-16,0-1-45 0,8 2-40 0,1 1-42 0,4 3-37 15,-2 0-34-15,14 0-30 0,-12 1-27 0,-2 1-42 16,-3-1-75-16,-3-1-100 0,-4 3-102 0,-10-1-94 0,-3 0-103 16,-6 1-116-16,-4 0-109 0,-5-1-505 15,0 3-1097-15,-9-4 485 0</inkml:trace>
  <inkml:trace contextRef="#ctx0" brushRef="#br1" timeOffset="92213.91">17755 14133 201 0,'-23'4'296'0,"3"-1"-14"0,2 1-11 16,0 1-2-16,1 0 14 0,-1 0 18 0,5 0 23 15,1 1 5-15,-2 3-6 0,1-3 5 0,3 4-3 16,-3-1 1-16,-1 4 3 0,2-1 2 0,-2 3 4 16,5 1 7-16,0-1-2 0,-3 1-4 0,3 2-7 15,2 1-8-15,-5 3-15 0,5-3-12 0,1 0-12 16,1-2-4-16,-1 1-9 0,2 1-28 0,2 0-241 16,1-4 0-16,2 2 0 0,1-1 0 0,2-4 0 15,4 2 0-15,2 2 0 0,4-4 0 0,3-2 0 16,7 1 0-16,7-3 0 0,-3 0 0 0,1-4 0 15,1-6 0-15,3 1 0 0,-1 0 0 0,3-4 0 0,-2 0 0 16,0 1 0-16,-5-1 0 0,2 2 0 0,-1-2 0 16,-1 5 0-16,0-1 0 0,0 2 0 0,-6 1 0 15,-3 1 0-15,3 1 0 0,-2 1 0 0,-2 4 0 16,5 7 0-16,-6-4 0 0,-3 1 0 0,-2 1 0 16,-3 3 0-16,-1 1 0 0,-3 1 0 0,-1 7 0 15,-6 0 0-15,-5-3 0 0,-2 1 0 0,-7 1 0 16,0 0 0-16,-7-4 0 0,-2 3 0 0,-3-3 0 15,-3-1 0-15,-1-1 0 0,-2-2 0 0,0-2 0 16,-3-2 0-16,-1-3 0 0,1-2 0 0,1-1 0 16,0-5 0-16,4-2 0 0,3-5 0 0,10-1 0 0,5-6-1366 15,1-5-1478-15,9-7 654 0</inkml:trace>
  <inkml:trace contextRef="#ctx0" brushRef="#br1" timeOffset="92382.32">18580 14341 5508 0,'31'-18'250'16,"0"2"-98"-16,-2-2-14 0,-1 2-12 0,3 3 18 16,1 0 5-16,1 1-4 0,4 0-14 0,13-2-16 15,-13 7-10-15,17 0 6 0,-16 3-32 0,0 0-7 16,-2 1-17-16,-4 2-54 0,1 1-66 0,-5 0-91 16,-10-3-116-16,-4 3-127 0,-3-1-134 0,-5 0-443 15,-6-2-1058-15,0 3 468 0</inkml:trace>
  <inkml:trace contextRef="#ctx0" brushRef="#br1" timeOffset="92769.17">18922 14157 3064 0,'-17'-1'376'16,"2"-1"-109"-16,3 2-113 0,2-3 3 0,-3 3-8 0,4 0 8 15,-5 0 0-15,7 0-4 0,-2 3-12 16,2-3 6-16,-4 4 6 0,2 2-8 0,0 3 11 0,0 1 6 16,1 2 12-16,0 5-4 0,1 0-3 15,1 0 1-15,-3 0 7 0,2 2 8 0,3 0 7 0,-1 0-5 16,0 1 1-16,3-2-3 0,-2 0-5 0,0-1-3 15,3 1-8-15,-2-6-4 0,2 1-8 0,-1-3-121 16,2 1-34-16,0-4 0 0,2 2 0 0,0-2 0 16,2-2 0-16,1 0 0 0,4 0 0 0,1-3 0 15,3 2 0-15,5-1 0 0,1-2 0 0,2 1 0 16,0-1 0-16,2-1 0 0,4-1 0 0,2 1 0 16,-8 1 0-16,7 0 0 0,-5-1 0 0,5 3 0 0,-5 1 0 15,-3-1 0-15,1 3 0 0,-2 2 0 0,1-2 0 16,-4 7 0-16,0 0 0 0,0 8 0 0,-6-5 0 15,2 7 0-15,-6 2 0 0,-2 1 0 0,-4 3 0 16,-3 0 0-16,-2 0 0 0,-6 3 0 0,-1-5 0 16,-5 3 0-16,-5-7 0 0,1 6 0 0,-3-7 0 15,1-1 0-15,-1 0 0 0,-3-1 0 0,1-3 0 16,1-3 0-16,1-3 0 0,3-1 0 0,3-4 0 16,0 0 0-16,5-4 0 0,0-2 0 0,2 0 0 15,2-7 0-15,7-3-203 0,4-2-1129 0,6-12-1442 16,7-1 638-16</inkml:trace>
  <inkml:trace contextRef="#ctx0" brushRef="#br1" timeOffset="93211.87">19733 14207 413 0,'0'-18'709'0,"0"2"20"15,0-1 4-15,4 6 5 0,-3-1-7 0,3-1-31 16,2 3-39-16,2-2-64 0,5 0-16 0,2 0-44 15,6 5-45-15,7-3-44 0,2 3-326 0,6 4-122 16,0 1 0-16,0 4 0 0,2 1 0 0,1 2 0 16,-1 4 0-16,14 1 0 0,-16 1 0 0,-2 0 0 15,0 1 0-15,-5 3 0 0,0-1 0 0,-7 0 0 0,-1 3 0 16,-5-2 0-16,-6 2 0 0,1 1 0 0,-4 2 0 16,-4 4 0-16,-6 1 0 0,-7-1 0 0,-3 0 0 15,-10 0 0-15,-7 2 0 0,-10 2 0 16,-6 0 0-16,1-1 0 0,-2-3 0 0,13-7 0 15,0 3 0-15,5-3 0 0,2 4 0 0,4-2 0 0,8 2 0 16,2-7 0-16,5 3 0 0,3 0 0 0,5 2 0 16,4 4 0-16,4 3 0 0,6-1 0 0,6 0 0 15,1-1 0-15,7 3 0 0,9 4 0 0,-6-7 0 16,12 9 0-16,-5-2 0 0,-6-8 0 0,8 4 0 16,-11-6 0-16,-4 1 0 0,-4-6 0 0,-8-2 0 15,-3-5 0-15,-1 2 0 0,-4-2 0 0,2 1 0 16,-6-3 0-16,-1 2 0 0,-4-1 0 0,-5 1 0 15,-9-1 0-15,-10 1 0 0,-4-1 0 0,-5-1 0 0,-1-2 0 16,-17 2 0-16,-4-2 0 0,-5-2 0 0,-28-1 0 16,26-4 0-16,-33-7 0 0,7 0-1366 0,-11-2-1478 15,-10-6 654-15</inkml:trace>
  <inkml:trace contextRef="#ctx0" brushRef="#br1" timeOffset="94113.37">6999 14383 215 0,'-5'1'544'0,"2"0"-42"0,3-1-32 16,-4 1-24-16,4-1-11 0,0 0-25 0,-5 3-22 16,5-3-17-16,0 0-27 0,0 0-18 0,19 1-11 15,-1-1-13-15,12 1-11 0,4-2-13 0,2 1-18 16,3-1-18-16,-2 0-23 0,-4-2-12 0,2 2-18 0,-3-1-19 15,-3-4-10-15,-7 4-8 0,-2 0-6 0,-2-1 1 16,-5 2 9-16,-3 0 19 0,-3 0-6 16,0-1-7-16,-1 0-162 0,0 2 0 0,-6 0 0 0,6 0 0 15,-6 0 0-15,0 0 0 0,0 0 0 0,-4 11 0 16,-6 2 0-16,-10 9 0 0,-6 6 0 0,-6 12 0 16,-8 2 0-16,0 7 0 0,-13 14 0 0,5 7 0 15,12-21 0-15,-14 23 0 0,3-2 0 0,12-19 0 16,2 0 0-16,0 0 0 0,1 0 0 0,1-3 0 0,4-4 0 15,8-12 0-15,1-6 0 0,4-2 0 16,4-7 0-16,-2-5 0 0,6-2 0 0,3-3 0 0,0-2 0 16,-1 0 0-16,0 0 0 0,3-3 0 0,1-2 0 15,0 0 0-15,0 0 0 0,1-20 0 16,3 2 0-16,6-6 0 0,2-1 0 0,0-1 0 0,4 1 0 16,-1 3 0-16,-6 5 0 0,3 6 0 0,0 0 0 15,2 4 0-15,0 2 0 0,-1 3 0 16,6 2 0-16,3 6 0 0,5 3 0 0,1 5 0 0,-2 3 0 15,-1 5 0-15,-2 0 0 0,-2 2 0 0,-1 2 0 16,-1 3 0-16,-1-2 0 0,-4 2 0 0,0 0 0 0,0 0 0 16,-1-5 0-16,-1 1 0 0,-2-1 0 15,-4-6 0-15,-1-1 0 0,-2-1 0 0,-2-6 0 16,-1-1 0-16,-4-4-591 0,0-3-676 0,-6-1-1372 0,-6-6 606 16</inkml:trace>
  <inkml:trace contextRef="#ctx0" brushRef="#br1" timeOffset="94269.55">6703 15001 380 0,'-3'-10'412'15,"2"-2"-39"-15,2 4-31 0,2-1-26 0,5 0-14 16,1 1-31-16,8-4-29 0,12 0-31 0,4 2-12 16,4 0-23-16,15 1-29 0,-2 0-66 15,3 1-88-15,-15 6-110 0,0-1-158 0,-1 1-235 0,-1 2-551 16,-4 1 245-16</inkml:trace>
  <inkml:trace contextRef="#ctx0" brushRef="#br1" timeOffset="94424.3">7427 15095 5648 0,'4'5'449'16,"-1"-1"-164"-16,-1 1-95 0,2-2-19 0,0-2 23 0,0 2 13 16,-1 0-8-16,-3-3-26 0,8 1-35 0,-2 0-15 15,4-2-14-15,5-2-19 0,13-2-37 0,4 0-76 16,0 0-88-16,5-2-117 0,14-1-125 0,-12 3-116 15,10-3-140-15,-13 3-431 0,0-2-1125 0,0 2 497 16</inkml:trace>
  <inkml:trace contextRef="#ctx0" brushRef="#br1" timeOffset="94774.55">8402 14822 178 0,'16'-22'513'16,"-2"1"-10"-16,-8 4-7 0,2 2 5 15,1 0 22-15,-4 6 23 0,0-1 12 0,-1 2-13 16,-1 3-21-16,-1-2-35 0,1 1-39 0,-2 2-40 0,2 0-32 15,-2 1-46-15,-1 3-32 0,0 0-30 0,-8-1-24 16,8 1-20-16,-28 8-23 0,1 0-203 0,-3 4 0 16,-4 2 0-16,1 0 0 0,1 0 0 0,3 2 0 15,1 1 0-15,2 2 0 0,4-1 0 0,-1 3 0 16,7 5 0-16,5 2 0 0,5-2 0 0,5 3 0 16,7 1 0-16,8 0 0 0,14 14 0 0,12-5 0 15,2-2 0-15,7-4 0 0,-1 3 0 0,6-5 0 16,-3-1 0-16,2 2 0 0,-8-6 0 0,-11-7 0 15,-5-1 0-15,-2 1 0 0,-7-2 0 0,-7-8 0 0,-4-1 0 16,-1-2 0-16,-5 1 0 0,-1 1 0 16,-4-3 0-16,-5 4 0 0,-3-3 0 0,-11 4 0 0,-7 0 0 15,-6-2 0-15,-2 0 0 0,-1-1 0 16,1-1 0-16,0-1 0 0,-1-1 0 0,9-2 0 16,6 1 0-16,4-1 0 0,4-3 0 0,2-3 0 0,1-1 0 15,5 0 0-15,1 2 0 0,1-5-562 0,8-2-710 16,2-1-1377-16,7-5 609 0</inkml:trace>
  <inkml:trace contextRef="#ctx0" brushRef="#br1" timeOffset="95781.04">9089 14873 252 0,'19'-18'538'0,"-9"4"-5"0,-1 2-14 15,0 2-1-15,-3 3-18 0,-3 2-21 0,2-1-27 0,-1 2-44 16,-4 0-35-16,0 4-16 0,0 0-15 15,-18 4-14-15,3 6-13 0,-2 2-10 0,-2 10-20 16,-3 0-21-16,-1 5-17 0,3 2-16 0,-1 2-24 0,5-2-6 16,0 4-16-16,5-1-15 0,2 3-16 15,1-5-126-15,6 4-28 0,3-5 0 0,5 0 0 16,3-1 0-16,3-3 0 0,3-3 0 0,-2-7 0 16,3-2 0-16,7 2 0 0,-5-7 0 0,4-2 0 0,0-2 0 15,5-7 0-15,0 0 0 0,-6-2 0 0,5-5 0 16,-1-2 0-16,2-4 0 0,-5-1 0 0,-2-4 0 15,2-1 0-15,-1-4 0 0,-5-1 0 0,3-3 0 16,-2-2 0-16,-2 2 0 0,1-1 0 0,-3 1 0 0,-1 3 0 16,0 4 0-16,-4 10 0 0,-2 1 0 0,-3 3 0 15,1 1 0-15,0 3 0 0,0 1 0 16,-4 1 0-16,0 3 0 0,0 0 0 0,10 8 0 0,-10 3 0 16,4 6 0-16,-4 3 0 0,1 7 0 0,2 1 0 15,-2 1 0-15,-1 3 0 0,1-1 0 16,6-1 0-16,-2 0 0 0,5 1 0 0,2 0 0 0,4-2 0 15,1-3 0-15,2 1 0 0,4-9 0 0,-1 0 0 16,-4-8 0-16,-3-1 0 0,2-2 0 0,-4-2 0 16,-1-5 0-16,-2-2 0 0,-1-5 0 0,4-3 0 15,-4-4 0-15,-1-4 0 0,2-10 0 0,-6 1 0 16,-3-4 0-16,-1 4 0 0,-1-7 0 0,-2 2 0 16,1-1 0-16,-1 1 0 0,-2 1 0 0,5 2 0 15,-1 1 0-15,1 10 0 0,1-8 0 0,-1 11 0 16,0 2 0-16,5 2 0 0,-2 1 0 0,2 1 0 0,0 0 0 15,0 1 0-15,4 2 0 0,1-1 0 0,2 3 0 16,6 1 0-16,1 3 0 0,3 2 0 0,4-1 0 16,1 8 0-16,0-1 0 0,-3 4 0 0,2 2 0 15,-2 0 0-15,-1 6 0 0,-1-3 0 0,-4 2 0 16,0 0 0-16,-7-2 0 0,0-2 0 0,-1 0 0 16,-4 2 0-16,-1-6 0 0,-1 1 0 0,-3-2 0 15,4 0 0-15,-4-2 0 0,2-2 0 0,-3-2 0 16,1 1 0-16,-1-2 0 0,3 0 0 0,-3-3 0 15,0 0 0-15,0 0 0 0,4-12 0 0,-2-5 0 16,6-2 0-16,5-5 0 0,0-5 0 0,-1 2 0 16,2 2 0-16,3 2 0 0,-7 5 0 0,2 1 0 15,0 3 0-15,0 2 0 0,-4 2 0 0,1 6 0 16,-4-2 0-16,2 2 0 0,-1 1 0 0,1 1 0 16,-1 4 0-16,2 0 0 0,-3 2 0 0,3 0 0 0,2 3 0 15,-2 1 0-15,-2 1 0 0,4-1 0 0,1 1 0 16,-1-1 0-16,0 1 0 0,4 0 0 0,-3-1 0 15,1-2 0-15,-2 1 0 0,3 0 0 0,-1-4 0 16,-2 3 0-16,3-2 0 0,-2-2 0 0,2 2 0 16,-3-2 0-16,-1-2 0 0,2 0 0 0,1-3 0 15,1-1 0-15,-2-1 0 0,5-4 0 0,-1-2 0 16,2-2 0-16,4-7 0 0,2 0 0 0,-5-4 0 16,5 0 0-16,-2-3 0 0,-2 0 0 0,-2-3 0 0,-2-2 0 15,-1-2 0-15,-5 3 0 0,-1 4 0 0,-3-2 0 16,-5 10 0-16,-4 2 0 0,-1 1 0 15,-4 3 0-15,-3 0 0 0,-7 8 0 0,0 0 0 0,-12 3 0 16,-1 4 0-16,0 6 0 0,-1 4 0 0,1 6 0 16,3 1 0-16,2 4 0 0,0 2 0 0,9 4 0 15,4 3 0-15,8 4 0 0,8-3 0 16,12 13 0-16,8 0 0 0,12-6 0 0,9-5 0 16,7-3 0-16,5-3 0 0,3-6 0 0,5-3 0 0,0-5 0 15,-6-3 0-15,-2-4 0 0,-18-6 0 0,-2-2 0 16,-6-1-138-16,-12 0-1205 0,-10-2-1454 0,-4 0 644 15</inkml:trace>
  <inkml:trace contextRef="#ctx0" brushRef="#br0" timeOffset="103052.53">5614 13938 367 0,'-5'-19'532'0,"0"0"-21"0,-1 3-8 15,-1 4 3-15,3 2 10 0,2-1 4 0,-1 5-5 16,2 0-25-16,1 1-32 0,-3 0-28 0,2 1-32 16,1 1-38-16,0 3-37 0,-2-6-33 0,2 6-40 15,0 0-9-15,0 25 5 0,2 9 8 0,-1 20-3 16,7 29-21-16,-8 1-230 0,0 5 0 0,1 5 0 15,2 1 0-15,-3 14 0 0,1 9 0 0,-1 4 0 16,4 3 0-16,-1 1 0 0,-2-3 0 0,-5 5 0 16,4 7 0-16,-1-2 0 0,-2-1 0 0,2-12 0 15,6-6 0-15,-6-4 0 0,1-4 0 0,0-12 0 0,4-7 0 16,-4-2 0-16,6-33 0 0,-6 0 0 0,5-3 0 16,-4-15 0-16,2-3 0 0,2-4 0 0,-5-8 0 15,0-9 0-15,3 2 0 0,-3-3 0 0,1-1 0 16,-1-6 0-16,0-2 0 0,0 0 0 0,10-31 0 15,3-16 0-15,-1-8 0 0,10-27 0 0,-4-4-1366 16,2 1-1478-16,9-6 654 0</inkml:trace>
  <inkml:trace contextRef="#ctx0" brushRef="#br0" timeOffset="104702.71">5186 13601 87 0,'-5'-4'493'0,"1"0"-1"0,-2-1 10 0,2 1-10 16,0 0-8-16,3 4-13 0,-3-3-15 0,4 3-20 15,-2-5-23-15,2 5-20 0,0 0-27 16,0 0-25-16,0 0-29 0,-3-4-23 0,3 4-30 0,0 0-19 16,10-2-17-16,4 2-15 0,3-2-10 0,11 0-14 15,5 2-11-15,3-3-13 0,15 0-10 0,3 2-8 16,2 0-11-16,5 1-35 0,4 1-96 0,34-1 0 0,-2 3 0 16,4 2 0-16,1 0 0 0,8 3 0 15,1-1 0-15,3 2 0 0,6-1 0 0,8 1 0 0,7-1 0 16,10-1 0-16,3 3 0 0,4-5 0 0,7-1 0 15,5-1 0-15,6-3 0 0,4 2 0 0,5-4 0 16,1 0 0-16,5-1 0 0,7 2 0 0,1-3 0 16,0 0 0-16,4 1 0 0,2-7 0 0,0 7 0 15,7-4 0-15,-9-2 0 0,6 3 0 0,-1-3 0 16,4 3 0-16,-3-2 0 0,5-1 0 0,9 1 0 16,-10 0 0-16,-2 1 0 0,5 0 0 0,0 0 0 15,0-2 0-15,-3 3 0 0,4-4 0 0,-4 1 0 0,-4 2 0 16,4 4 0-16,-4-1 0 0,0 3 0 15,-6-2 0-15,-2 3 0 0,-1 0 0 0,-4 0 0 16,-1 3 0-16,-1 0 0 0,-7 0 0 0,-3 3 0 16,2-3 0-16,-7 2 0 0,2 0 0 0,-5 1 0 15,-7-2 0-15,5 1 0 0,4 1 0 0,-6-1 0 0,-1-2 0 16,-4 1 0-16,4-1 0 0,-2-1 0 0,0 6 0 16,0-8 0-16,-3-1 0 0,2 1 0 0,3 1 0 15,5-3 0-15,-10 2 0 0,-4-4 0 0,-2 2 0 16,2-3 0-16,-1 1 0 0,2 2 0 0,-13-1 0 15,-2-4 0-15,-5 5 0 0,2 2 0 0,-4-3 0 0,-3 2 0 16,-5 0 0-16,-7 2 0 0,-4-2 0 0,-6 1 0 16,1 0 0-16,-3 0 0 0,-5 1 0 0,-6-1 0 15,-3 0 0-15,-28 1 0 0,-3-2 0 0,29 2 0 16,-31-1 0-16,-5 2 0 0,-2-2 0 0,-16 0 0 16,-2 0 0-16,-3 0 0 0,-6-2 0 0,-8 2 0 15,-6 2 0-15,0-2 0 0,-7 1 0 0,3-1 0 16,-4-1 0-16,0-1 0 0,-5 2 0 0,12 0 0 15,-12 0 0-15,6 0 0 0,-6 0 0 0,6 2 0 16,-6-2 0-16,0 0 0 0,0 0 0 0,7 1 0 16,-7-1 0-16,0 0 0 0,3 4 0 0,-5 5 0 15,1 3 0-15,-2 9 0 0,-4 5 0 0,0 5 0 0,0 17 0 16,-2 3 0-16,0 7 0 0,0 24 0 16,1-22 0-16,3 34 0 0,-4-10 0 0,5-1 0 0,3-24 0 15,-3 27 0-15,4-2 0 0,0 3 0 0,4-2 0 16,1-6 0-16,3 9 0 0,-3-2 0 0,1-1 0 15,2-2 0-15,-3-23 0 0,5 22 0 0,-5-24 0 16,6 24 0-16,-1-22 0 0,0 22 0 0,-5-28 0 16,0 4 0-16,7 23 0 0,-7-23 0 0,0-3 0 15,0 1 0-15,2 1 0 0,-2-5 0 0,-2 0 0 16,4-2 0-16,-3 0 0 0,0 0 0 0,-1-15 0 16,-1 13 0-16,0-14 0 0,-2-5 0 0,0 3 0 0,0-5 0 15,2-1 0-15,-2-9 0 0,0-1 0 0,2-5 0 16,-4-1 0-16,2-3 0 0,0 2 0 0,0-4 0 15,0 0 0-15,2-2 0 0,-4 1 0 16,2-4 0-16,-2 6 0 0,2-6 0 0,0 4 0 0,0-4 0 16,0 0 0-16,0 0 0 0,-5 2 0 15,5-2 0-15,0 0 0 0,0 0 0 0,-20-6 0 0,7 2 0 16,-7 0 0-16,-10 0 0 0,-7-2 0 0,-13 2 0 16,-5 1 0-16,-7 1 0 0,-33 0 0 0,-2-1 0 15,1 8 0-15,4 1 0 0,-5-1 0 0,1 3 0 16,-2 1 0-16,-1 4 0 0,0-1 0 0,-9 0 0 15,-2 2 0-15,-2 1 0 0,2 0 0 0,-2 3 0 16,-1-3 0-16,-3 3 0 0,-8-3 0 0,3 1 0 16,-6 3 0-16,-5 0 0 0,-3 1 0 0,2-1 0 15,-5-2 0-15,-9 0 0 0,-7 4 0 0,-6-3 0 16,0-4 0-16,0 5 0 0,-15-4 0 0,-2 2 0 0,-3-3 0 16,-2-2 0-16,-6-2 0 0,-11 0 0 0,-3 0 0 15,-4-4 0-15,-6 0 0 0,-8-1 0 0,2-6 0 16,-2 5 0-16,-9 0 0 0,-2-6 0 15,10 2 0-15,-13 2 0 0,-9-2 0 0,2-8 0 16,1 8 0-16,-4-4 0 0,-11-5 0 0,6 9 0 16,-6-3 0-16,-6-5 0 0,-2 5 0 0,2 1 0 0,-10-4 0 15,-1 3 0-15,-7 5 0 0,1-6 0 0,-5 1 0 16,2 1 0-16,-8-4 0 0,-6 6 0 0,10 0 0 16,-11 1 0-16,3-4 0 0,2 6 0 0,-3-4 0 15,1-1 0-15,7 7 0 0,1-5 0 0,6-1 0 16,6 6 0-16,5-6 0 0,2 3 0 0,13 0 0 15,10-1 0-15,-4 4 0 0,16-6 0 0,7 4 0 0,8-6 0 16,6 4 0-16,9 1 0 0,13-2 0 0,15 0 0 16,9 2 0-16,17-4 0 0,13 4 0 15,14 0 0-15,15-2 0 0,8-4 0 0,35 4 0 0,5-3 0 16,3 1 0-16,17 1 0 0,4 1 0 0,5-4 0 16,9 4 0-16,5 0 0 0,1-1 0 0,8 1 0 15,-3 1 0-15,2-1 0 0,-3-1 0 0,9 1 0 16,-9 0 0-16,9 0 0 0,-8-2 0 0,8 2 0 15,0 0 0-15,0 0 0 0,-9 1 0 0,9-1 0 16,0 0 0-16,-6-1 0 0,2-6 0 0,4 2 0 16,0-7-1366-16,4-7-1478 0,6-5 654 0</inkml:trace>
  <inkml:trace contextRef="#ctx0" brushRef="#br0" timeOffset="104809.43">3735 16748 8191 0,'10'4'0'16,"-3"-3"0"-16,-5-2 0 0,-2 1 0 0,0 0 0 0,-31-8 0 15,-7 3 0-15,-25 2 0 0,-42 15 0 0,-10-15-1366 16,-12-2-1478-16,-23-2 654 0</inkml:trace>
  <inkml:trace contextRef="#ctx0" brushRef="#br2" timeOffset="17902.63">22156 14441 6442 0,'6'-8'516'0,"3"-2"-41"15,-1 2-106-15,1 0-56 0,-3 2-237 0,1 1-76 16,-1-1 0-16,-2 2 0 0,0 2 0 0,-1 0 0 16,1-1 0-16,-4 3 0 0,2-5 0 0,-2 5 0 15,5-2 0-15,-5 2 0 0,2-3 0 0,-2 3 0 16,0 0 0-16,0 0 0 0,10 10 0 0,-6 1 0 16,5 4 0-16,2 9 0 0,2 5 0 0,0 4 0 0,6 12 0 15,3 0 0-15,-4-2 0 0,-1-10 0 16,-3-1 0-16,1 1 0 0,-1-1 0 0,1-6 0 15,-2 2 0-15,1-7 0 0,-1-4 0 0,-3-2 0 0,-2-4 0 16,0-1 0-16,-1-2 0 0,2-4 0 16,9 2 0-16,2-7 0 0,15-8 0 0,14-11 0 15,4-7 0-15,30-21 0 0,2-8 0 0,0-7 0 0,7-6 0 16,1-4 0-16,7-4 0 0,1-4 0 0,4 0 0 16,-1 0 0-16,0 1 0 0,-2 2 0 0,0 1 0 15,-2 4 0-15,-4 7 0 0,-5 5 0 0,-6 0 0 16,-4 8 0-16,-26 19 0 0,-1 0 0 0,-6 1 0 0,-2 6 0 15,-2 1 0-15,-14 8 0 0,0-1 0 0,-5 2 0 16,0 0 0-16,-3 3 0 0,-5 2 0 0,-2 2 0 16,-6 2 0-16,3 1 0 0,-2 2 0 0,-5 3 0 15,2-1 0-15,-5 1 0 0,2 0 0 0,-4 2 0 16,6-5 0-16,-3 3 0 0,-3 2 0 0,4-2 0 16,-4 2 0-16,0 0 0 0,0 0 0 0,0 0 0 15,-3 14 0-15,-8-2 0 0,-3 2 0 0,-12 6-1366 16,-6-3-1478-16,-5-5 654 0</inkml:trace>
  <inkml:trace contextRef="#ctx0" brushRef="#br2" timeOffset="22411.3">16757 13254 28 0,'0'-12'267'16,"-3"-5"-14"-16,1 0-11 0,-2 0-1 0,-1 0-3 15,-1-2-5-15,-1-1 0 0,-2 3-11 0,-5 0-11 16,5 0-8-16,-10-5-12 0,1 3-9 0,-5 2-13 16,-4-3-11-16,1 2-8 0,-6 1-12 0,-4 0-6 15,-14-5-11-15,1 2-1 0,0 2-9 0,1 2 0 16,-4 0-5-16,2 1-9 0,-3 2-3 0,-1-3-8 16,-1 4 0-16,1 0-10 0,-2 0-6 0,3 2 4 0,-3 1-4 15,1 1-14-15,-1 2-3 0,1-2-9 0,4 3 2 16,-1-1-6-16,13 0-2 0,1 2-5 0,0-1-4 15,-1 4 6-15,3-4-12 0,0 1 0 0,-2 2-3 16,-1 2 2-16,-15-3-2 0,3 0-3 0,11 3 10 16,-11 0-7-16,12 1-10 0,-15 1-2 0,4 0-3 0,-1 0 3 15,11 1-11-15,-12-1 10 0,-2 3-3 16,3-2 3-16,-1 4-5 0,-1-1 2 0,1-2-2 16,0 3 1-16,-6 0 4 0,2-1-3 0,0-2 1 0,0 1-2 15,2 4-1-15,-1-6 2 0,-3 2 0 16,2 2-5-16,0-3 1 0,1-1 11 0,0 4-9 0,1 0-2 15,2-2 1-15,1 3 5 0,1-3 0 0,9-1-1 16,-9 4 7-16,-2 1 2 0,1 0-1 16,12-1-4-16,-12 2 5 0,0 3 1 0,0 0-5 15,-4 2 1-15,4-1-1 0,1 4 0 0,-2-1 1 0,-2 3-1 16,4 1-3-16,2 2 2 0,3-2 2 0,-2 5 5 16,-2 4-9-16,1-2 1 0,-1 3 0 0,3-1 1 0,4 3-4 15,1-2 3-15,0 1-4 0,4 1 1 16,1-1-2-16,10-7 6 0,-1 1 4 0,-3 1 0 15,5 1-1-15,-1-1 5 0,2 0-8 0,0 2 0 0,-1-2-1 16,3 2 1-16,-4 12-1 0,4-10 2 0,3-2 8 16,-6 16-6-16,3-2 1 0,4-10 2 0,1 11-1 15,-3 2 3-15,2-3 5 0,0 3-2 0,0 0 0 16,3 0 0-16,-2-2-1 0,4 2 6 0,-2-12-8 16,3 12-2-16,2-12 0 0,1-1-1 0,4 4 1 15,-4-3-3-15,1 12 1 0,2-13 1 0,6 1 2 16,0 3 2-16,0-1-3 0,0-2 7 0,0 3-3 15,1-2-1-15,4 2 0 0,1-6 3 0,1 15 1 16,-2-12-6-16,3-2-13 0,2 3-2 0,-1-2 2 16,3 1 0-16,-1-1 1 0,5 1-2 0,-2 0 2 15,5 10-1-15,3-2 0 0,-1 0 1 0,0 4-1 16,0-1 1-16,1 2 0 0,1 3 0 0,0 1-2 16,0 0 0-16,3 0-1 0,-2 2 2 0,0-3-1 15,1 2 6-15,0-7-7 0,1 1-1 0,0-4 0 0,1-1-3 16,-5-14 5-16,-1 2-1 0,11 7-1 0,-8-8 1 15,-3-5 5-15,6 1-7 0,1-2 3 0,4 2 2 16,-5-2-2-16,5 0 0 0,9 7-1 0,-10-10-2 16,1 2 6-16,1-1 2 0,-1 0-6 0,1-3 0 15,0 3-3-15,3 1 3 0,-3-3 2 0,9 7 26 16,-7-7-5-16,-3 3-1 0,-1-1-2 0,1-1-1 16,-1 1-3-16,0-1-3 0,-1 2-1 0,0 0-2 15,2-1-1-15,-1-2 1 0,2 3-1 0,-3-2-2 16,5-2 0-16,1 3 1 0,10-1 6 0,1 0 11 0,-10-6 7 15,2-1 15-15,13 2 16 0,2 0 0 0,0-2 22 16,0-2-7-16,0 3 11 0,1-4 1 16,-5-2-2-16,-12-2-4 0,13 2-9 0,-14 1-3 15,3-3-13-15,-2 0 6 0,2 2-20 0,-2-1-2 16,1-1-4-16,1 1-3 0,-7 1-4 0,3-1-5 0,-1-2 0 16,1 0-2-16,-2-1 0 0,3-1-8 0,1 1-4 15,1 1-1-15,1-3 7 0,0-4-6 0,15 5-1 16,-5-4-1-16,-11-2-5 0,-1 3 1 0,-4-3 0 15,3 1 3-15,2-2-3 0,-1 0-2 0,-4-2 5 16,4 2-5-16,-3-2 5 0,4 1 1 0,-2-2 5 16,0 3-4-16,0-3 7 0,-1 3-4 0,0-2-6 15,3 0-10-15,-2 2 0 0,-1-5 0 0,1 3 0 16,0-4 0-16,10-4 0 0,-11 5 0 0,-1-2 0 16,4 0 0-16,-3 0 0 0,1-3 0 0,11-2 0 15,-10 4 0-15,-4-3 0 0,1 4 0 0,1-2 0 16,-1 1 0-16,1 1 0 0,-4-3 0 0,1 1 0 0,-4-1 0 15,2-1 0-15,0 4 0 0,-6-3 0 16,2 2 0-16,1 0 0 0,-2 0 0 0,1 0 0 16,-2-3 0-16,3 5 0 0,-1-2 0 0,0-1 0 0,1 2 0 15,3-3 0-15,-2 1 0 0,3-1 0 0,0 4 0 16,-1-2 0-16,1-1 0 0,-2 4 0 0,1-2 0 16,-4 2 0-16,0 0 0 0,-1-2 0 0,-6 4 0 15,0 1 0-15,-2-2 0 0,1 2 0 0,0-4 0 16,-2 3 0-16,-2-2 0 0,2 1 0 0,1-1 0 15,-4 0 0-15,4 0 0 0,-3 0 0 0,0-2 0 16,0 1 0-16,1 1 0 0,-2-1 0 0,2-1 0 16,-4 0 0-16,2 0 0 0,1-2 0 0,-2 2 0 15,0 0 0-15,1-3 0 0,-5 3 0 0,4-1 0 16,0-2 0-16,-2 2 0 0,-2-1 0 0,1-1 0 16,-1 1 0-16,0-2 0 0,2 2 0 0,-1-3 0 15,0-2 0-15,0 2 0 0,3-6 0 0,0 0 0 16,-3-1 0-16,4 2 0 0,-1-2 0 0,-3 0 0 0,4 2 0 15,0-5 0-15,-2 1 0 0,3-1 0 16,-3 2 0-16,0-1 0 0,0-2 0 0,0 3 0 16,-1-4 0-16,-1 3 0 0,1 0 0 0,0-3 0 15,-2 2 0-15,2-1 0 0,-1-3 0 0,-2 2 0 16,2 0 0-16,-1-3 0 0,0 1 0 0,-1-3 0 0,-2-2 0 16,3 2 0-16,-1-3 0 0,0 4 0 0,-2-2 0 15,-2 0 0-15,1 1 0 0,0 2 0 0,-1-3 0 16,-2 3 0-16,0-4 0 0,-1 4 0 0,-1 0 0 15,0-1 0-15,0 2 0 0,0-1 0 0,-1-1 0 16,-2 2 0-16,-2-2 0 0,4 2 0 0,-6-2 0 16,2 1 0-16,-2-1 0 0,0 0 0 0,2 1 0 15,-3-2 0-15,3 3 0 0,-5-2 0 0,5 1 0 16,-3 0 0-16,-1 1 0 0,-1-2 0 0,-1-1 0 16,-1 3 0-16,-2-2 0 0,-1 3 0 0,-1-1 0 15,-3 1 0-15,-1 0 0 0,-11-6 0 0,7 8 0 0,-11-7 0 16,-2 2 0-16,0 3 0 0,0-1 0 0,6 9 0 15,-11-10 0-15,10 9 0 0,-8-6 0 16,-1-1 0-16,-4 3 0 0,0 1 0 0,4-2 0 16,9 10 0-16,-16-8 0 0,14 8 0 0,-11-6 0 0,10 7 0 15,-11-5 0-15,-3 2 0 0,2 2 0 16,-1 1 0-16,-6-3 0 0,5 8 0 0,-3-3 0 16,-3 1 0-16,0-2 0 0,-1 6 0 0,-3-3 0 0,4-1 0 15,-1 4 0-15,2-2 0 0,2 3 0 0,16 1 0 16,-1-1 0-16,1 1 0 0,-1 3 0 0,5-2 0 15,2 1 0-15,4 0 0 0,-1 1 0 0,7-1 0 16,2 1 0-16,1 1 0 0,2 0 0 0,3 2 0 16,2 1 0-16,0-3 0 0,0 1 0 0,3 1 0 15,0 1 0-15,-2 0 0 0,1-2 0 0,-1 2 0 16,-1-1 0-16,0-1 0 0,-1 3 0 0,1-2 0 16,0 0 0-16,0 2 0 0,0 0 0 0,10 0 0 15,-12 0 0-15,6 0 0 0,-2 0 0 0,8 0 0 0,-9 0 0 16,9 0-442-16,-10 2-850 0,3 0-1399 0,7-2 619 15</inkml:trace>
</inkml:ink>
</file>

<file path=ppt/ink/ink7.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8191" units="dev"/>
          <inkml:channel name="T" type="integer" max="2.14748E9" units="dev"/>
        </inkml:traceFormat>
        <inkml:channelProperties>
          <inkml:channelProperty channel="X" name="resolution" value="1290.03943" units="1/cm"/>
          <inkml:channelProperty channel="Y" name="resolution" value="2064.71338" units="1/cm"/>
          <inkml:channelProperty channel="F" name="resolution" value="0" units="1/dev"/>
          <inkml:channelProperty channel="T" name="resolution" value="1" units="1/dev"/>
        </inkml:channelProperties>
      </inkml:inkSource>
      <inkml:timestamp xml:id="ts0" timeString="2020-09-27T10:45:25.854"/>
    </inkml:context>
    <inkml:brush xml:id="br0">
      <inkml:brushProperty name="width" value="0.05292" units="cm"/>
      <inkml:brushProperty name="height" value="0.05292" units="cm"/>
      <inkml:brushProperty name="color" value="#7030A0"/>
    </inkml:brush>
    <inkml:brush xml:id="br1">
      <inkml:brushProperty name="width" value="0.05292" units="cm"/>
      <inkml:brushProperty name="height" value="0.05292" units="cm"/>
      <inkml:brushProperty name="color" value="#FF0000"/>
    </inkml:brush>
    <inkml:brush xml:id="br2">
      <inkml:brushProperty name="width" value="0.05292" units="cm"/>
      <inkml:brushProperty name="height" value="0.05292" units="cm"/>
    </inkml:brush>
    <inkml:brush xml:id="br3">
      <inkml:brushProperty name="width" value="0.05292" units="cm"/>
      <inkml:brushProperty name="height" value="0.05292" units="cm"/>
      <inkml:brushProperty name="color" value="#0070C0"/>
    </inkml:brush>
    <inkml:brush xml:id="br4">
      <inkml:brushProperty name="width" value="0.05292" units="cm"/>
      <inkml:brushProperty name="height" value="0.05292" units="cm"/>
      <inkml:brushProperty name="color" value="#FFFF00"/>
    </inkml:brush>
  </inkml:definitions>
  <inkml:trace contextRef="#ctx0" brushRef="#br0">2182 1102 438 0,'0'-6'580'0,"-1"-2"12"0,-2 3 2 15,3-2 3-15,-1 0-13 0,1 2-12 0,-1 2-24 16,-2 0-24-16,3-1-30 0,0 4-37 0,-5-5-37 16,4 2-37-16,1 3-43 0,0 0-29 0,-5-2-34 15,5 2-24-15,-12 2-28 0,3 3-223 0,-1 2-2 16,-7 2 0-16,2 0 0 0,-2 5 0 0,-3 3 0 0,0 2 0 16,0 0 0-16,2 3 0 0,3 5 0 15,0-7 0-15,1 8 0 0,1-3 0 16,4 6 0-16,1-4 0 0,2 4 0 0,2-2 0 0,4 3 0 15,4-1 0-15,2-1 0 0,2 0 0 0,4-3 0 16,-2 2 0-16,0-3 0 0,-1-2 0 0,-1-8 0 16,-1 3 0-16,-3-4 0 0,1-3 0 0,-4 0 0 15,1-2 0-15,-2 0 0 0,0-1 0 0,-4 4 0 16,0-5 0-16,-5 2 0 0,-1-1 0 0,-3 4 0 0,-3-3 0 16,-9 2 0-16,7-3 0 0,-1-1 0 0,1-1 0 15,2 0 0-15,3-2 0 0,0-2 0 0,3 0 0 16,1 0 0-16,1-3 0 0,3 1-161 0,0-1-408 15,5 0-154-15,-6-4-400 0,6-1-1218 0,1-3 539 16</inkml:trace>
  <inkml:trace contextRef="#ctx0" brushRef="#br0" timeOffset="290.19">2445 1235 5215 0,'16'-14'529'0,"-7"2"-115"0,2 4-88 15,-3 1-4-15,-1 0-25 0,-1 0-29 0,-2 5-23 16,0 1-28-16,0-3-36 0,-4 4-14 0,4-3-157 16,-1 0-10-16,-3 3 0 0,4 8 0 0,-2 0 0 0,-2 5 0 15,0 5 0-15,0 8 0 0,-2 3 0 0,0 7 0 16,0 9 0-16,-1 7 0 0,-2-1 0 0,0 5 0 16,-1-3 0-16,0 2 0 0,0 1 0 0,1-6 0 15,1-3 0-15,0-13 0 0,4-1 0 0,1-6 0 16,2 0 0-16,-3-3 0 0,4-5 0 0,2-2 0 15,-1-4 0-15,2-1 0 0,3-3 0 0,-1-3 0 16,7 0 0-16,4-3 0 0,-1-5 0 0,9-4 0 16,0-3 0-16,1-5 0 0,2-4 0 0,-5-6 0 15,-4-1-1366-15,-1-1-1478 0,-3-2 654 0</inkml:trace>
  <inkml:trace contextRef="#ctx0" brushRef="#br0" timeOffset="438.8">2485 1630 3477 0,'-27'-3'435'0,"5"-2"-107"15,7 3-89-15,0 1-31 0,3-3 30 0,3 3-5 16,3 0-13-16,1-2-25 0,1-1-39 0,4 0-19 16,5-2-27-16,4-2 1 0,10-3-13 0,11 1-9 15,4-5-31-15,4 5-47 0,11-6-64 0,-13 4-88 16,1-2-124-16,-4 5-123 0,-1-2-528 0,-5 6-993 16,-9 2 439-16</inkml:trace>
  <inkml:trace contextRef="#ctx0" brushRef="#br0" timeOffset="1001.94">2817 1649 397 0,'0'5'498'16,"0"2"9"-16,-1-4 19 0,1 1 20 0,-4 1 8 15,4-2 2-15,0-3-18 0,0 0-24 0,0 0-44 16,8 0-44-16,-2-6-41 0,12-2-57 0,-1-4-15 16,9 1-29-16,0-5-40 0,1-1-14 0,2 0-23 15,-2-1-21-15,-4 3-17 0,0-3-17 0,-1 3-14 16,-6-7-115-16,-2 12-23 0,-5-6 0 0,-2 4 0 15,-2 1 0-15,-1-1 0 0,-4 2 0 0,-2-1 0 16,0-2 0-16,-4 3 0 0,-2-1 0 0,-4 2 0 16,-3-1 0-16,0 3 0 0,-2 0 0 0,-2 7 0 15,-3 2 0-15,0 2 0 0,-3 2 0 0,-2 6 0 16,1 3 0-16,2 6 0 0,2 1 0 0,2 4 0 16,2-4 0-16,0 10 0 0,4-1 0 0,1 3 0 15,8-3 0-15,-1 3 0 0,6-2 0 0,1 1 0 16,4-3 0-16,8 0 0 0,0-2 0 0,6-2 0 15,3-4 0-15,3-3 0 0,2-3 0 0,3-5 0 16,1-4 0-16,0-4 0 0,1-3 0 0,-1-5 0 16,-1-6 0-16,-3-2 0 0,1-2 0 0,-1-5 0 0,-4-5 0 15,-1-2 0-15,-3-3 0 0,0-3 0 16,-2-13 0-16,-2-6 0 0,-7-3 0 0,0 4 0 0,-2 1 0 16,-1 16 0-16,-1 1 0 0,1 5 0 15,-2 9 0-15,-3-1 0 0,1 10 0 0,0-1 0 0,2 1 0 16,-3 5 0-16,1 0 0 0,0 0 0 15,1 2 0-15,-2 3 0 0,3 11 0 0,0 6 0 16,4 12 0-16,2 17 0 0,-5 2 0 0,4 39 0 0,0-4 0 16,-2-1 0-16,2 0 0 0,-1 6 0 0,3-4 0 15,0-2 0-15,-4 3 0 0,5-2 0 0,1-2 0 16,-3-23 0-16,-3 2 0 0,12 21 0 0,-10-30 0 16,2-4 0-16,-2-12 0 0,-1-1 0 0,0-3 0 15,0-2 0-15,0-4 0 0,-3-7 0 0,-3-5 0 16,3-4 0-16,-2-2 0 0,0-3 0 0,-2-4 0 15,0 0 0-15,0 0 0 0,10-34-1366 0,-4 2-1478 16,2-18 654-16</inkml:trace>
  <inkml:trace contextRef="#ctx0" brushRef="#br0" timeOffset="1288.61">3460 1552 5505 0,'-17'-43'333'15,"7"16"-69"-15,-3 1-47 0,-2 1 22 0,3 3 57 16,1 4 23-16,2 3 15 0,3 5 3 0,0 0-18 15,1 0-291-15,2 3-28 0,0 0 0 0,3 3 0 16,-3 0 0-16,3-1 0 0,4 0 0 16,4 1 0-16,7 2 0 0,16-1 0 0,7 3 0 0,16 7 0 15,0-3 0-15,0 10 0 0,-5 1 0 0,-3 7 0 16,-13-5 0-16,-1 1 0 0,-4 6 0 0,-1 3 0 16,-6 0 0-16,-5 1 0 0,-2-2 0 0,-5 2 0 15,-1-4 0-15,-4 4 0 0,-8-1 0 0,-4-1 0 16,-3-2 0-16,-5 4 0 0,-3-6 0 0,-3 0 0 15,0-3 0-15,-3 0 0 0,1-6 0 0,0-1 0 16,7-1 0-16,-2-6 0 0,2 0 0 0,3-4 0 16,1-3 0-16,-3-4 0 0,3-6 0 0,-6-8 0 15,6-7-1366-15,7-3-1478 0,2-7 654 0</inkml:trace>
  <inkml:trace contextRef="#ctx0" brushRef="#br0" timeOffset="1426.11">4000 1226 50 0,'11'-9'544'0,"-1"3"-48"16,1 0-32-16,-6 1-27 0,2 0-25 0,-2 4-34 0,-4-2-39 16,4 1-41-16,-5 2-58 0,5-2-61 0,-5 2-74 15,13 10-110-15,-8 1-131 0,4-1-172 0,0 6-275 16,-1 2-630-16,-3 11 279 0</inkml:trace>
  <inkml:trace contextRef="#ctx0" brushRef="#br0" timeOffset="1579.21">4200 1808 4425 0,'5'18'471'15,"-3"-6"-153"-15,1-2-43 0,-1 0 29 16,-2-4 78-16,0-1 35 0,0 0-10 0,2-2-29 16,-2-3-37-16,-2 7-9 0,2-7-191 0,0 0-141 0,0 0 0 15,0 0 0-15,0 0 0 0,0 0 0 0,0-17 0 16,2 8 0-16,-1-4 0 0,0-6 0 16,-1 1 0-16,4-8-721 0,-3 1-524 0,-1-1-1349 15,0 0 596-15</inkml:trace>
  <inkml:trace contextRef="#ctx0" brushRef="#br0" timeOffset="1709.9">4288 1431 3666 0,'-3'-5'365'15,"0"-2"-102"-15,0 2-122 0,-1 0-18 0,0-2 23 16,2 5-6-16,-1-5-12 0,3 3-26 0,-4 0-35 0,3-1-72 16,2 1-114-16,4-3-141 0,0 2-189 0,3-1-269 15,1-2-779-15,1 2 345 0</inkml:trace>
  <inkml:trace contextRef="#ctx0" brushRef="#br0" timeOffset="2291.2">5217 1095 708 0,'5'-10'756'0,"1"3"18"0,-3 2 14 0,1 0-8 16,1 0-29-16,-4 1-46 0,3 1-43 0,-4-1-53 16,3 2-51-16,-3 2-54 0,0 0-55 0,5-4-302 15,-5 4-147-15,1-2 0 0,-1 2 0 0,0 0 0 16,0 0 0-16,-4 19 0 0,-1-2 0 0,-2 1 0 15,-4 10 0-15,-3 2 0 0,-13 9 0 0,8-8 0 16,-9 12 0-16,-5 4 0 0,-3 1 0 0,0-3 0 16,-1-3 0-16,5-2 0 0,5-12 0 0,8-4 0 15,0-5 0-15,5-4 0 0,4-2 0 0,2-2 0 16,3-6 0-16,1 2 0 0,0-3 0 0,3-2 0 16,-2 2 0-16,2 1 0 0,4-1 0 0,3 0 0 15,6 1 0-15,9-1 0 0,10 0 0 0,6-3 0 0,0-1 0 16,3 3 0-16,-1-3 0 0,2-1 0 0,9-1 0 15,-13 2 0-15,4-3 0 0,-5 0 0 16,-2 0 0-16,2-4 0 0,-4 1 0 0,0 0 0 0,-5-3 0 16,0-1 0-16,-11 3 0 0,1-4 0 0,-3-2 0 15,-5-3-1366-15,-4 1-1478 0,-6-3 654 0</inkml:trace>
  <inkml:trace contextRef="#ctx0" brushRef="#br0" timeOffset="2501.67">5241 1117 465 0,'-11'-8'522'15,"2"4"-24"-15,0-1-38 0,0 2-23 16,5 1-10-16,-2 0-20 0,2 1-28 0,0 6-13 16,0 0 25-16,-2 10 2 0,-1 4 6 0,5 10-5 0,-2 8-11 15,1 16-17-15,6 4-11 0,-2-2-12 0,4 26-14 16,-1-25-18-16,4 3-24 0,-2 22-25 0,-2-24-245 16,0-1-17-16,-4 0 0 0,0 2 0 0,-1-7 0 15,-3 0 0-15,-3-5 0 0,2-13 0 0,-5-3 0 16,2 1 0-16,-1-2 0 0,-2-7 0 0,-2 0-569 15,4-10-149-15,-5 0-433 0,3-9-1247 0,-1-6 552 16</inkml:trace>
  <inkml:trace contextRef="#ctx0" brushRef="#br0" timeOffset="2801.43">4365 1430 342 0,'-7'1'503'16,"7"-1"0"-16,0 0-4 0,0 0-18 0,0 0-23 15,0 0-32-15,0 0-23 0,0 0-50 0,-6 3-36 16,6-3-30-16,0 0-28 0,37 0-24 0,-5-3-20 16,19 1-32-16,-12-1-53 0,1-1-73 0,12-1-107 15,-14 2-137-15,-8 1-143 0,-7-4-518 0,-6 6-917 0,-2-1 405 16</inkml:trace>
  <inkml:trace contextRef="#ctx0" brushRef="#br0" timeOffset="3184.2">2191 2740 6481 0,'-28'10'456'0,"10"-5"-154"16,4-2-111-16,5 1-43 0,3 1-16 0,-1-3-4 15,2-2 2-15,3 2-6 0,2-2-25 0,16 4-99 16,20-2 0-16,27-2 0 0,45-1 0 0,15-1 0 16,16-2 0-16,13 3 0 0,13 1 0 0,19-2 0 15,13 2 0-15,6 2 0 0,9 0 0 0,8 1 0 0,11-3 0 16,-8 2 0-16,-2 3 0 0,-4-9 0 0,-14 4 0 16,-14-1 0-16,-15-3 0 0,-18 2 0 15,-18-1 0-15,-22-5 0 0,-25 1 0 16,-43 3 0-16,-16 1 0 0,-10-1 0 0,-9 1 0 0,0 3 0 15,-2-1 0-15,-6 1 0 0,4-2 0 0,-5-2 0 16,0 0 0-16,-3-2 0 0,-2-4 0 0,-3-2 0 16,-3 2 0-16,-4-4 0 0,-3-1 0 0,-6-1 0 0,-5 3 0 15,-1 4 0-15,-6 0 0 0,-5 3 0 0,-3 1 0 16,-15 10-1366-16,3-2-1478 0,3 4 654 0</inkml:trace>
  <inkml:trace contextRef="#ctx0" brushRef="#br1" timeOffset="16174.15">5451 11100 152 0,'0'0'439'16,"0"0"-22"-16,-4-4 2 0,4 4-11 0,0 0-11 15,0 0-11-15,0 0-17 0,0-6-20 0,0 6-17 0,0 0-20 16,0 0-19-16,0 0-16 0,0 0-13 0,0 0-16 16,0 0-20-16,0 0-18 0,0 0-13 0,0 0-20 15,0 0-12-15,0 0-10 0,0 0-4 0,11-2 3 16,-3 2 0-16,1 0 1 0,5 0-3 0,3 0 0 16,2 1-8-16,1-1-12 0,0 1 7 0,1-1-13 15,6 3-13-15,4 0-4 0,-2-2-10 0,3 0-1 16,0 1-6-16,0-1-65 0,1 1-27 0,3 0 0 0,-1-4 0 15,0 4 0-15,1-2 0 0,-2 0 0 0,4 0 0 16,0 0 0-16,16 0 0 0,-14 0 0 0,12 0 0 16,0-3 0-16,2 2 0 0,-2-2 0 0,8 1 0 15,-5-1 0-15,5 0 0 0,4-1 0 0,0 2 0 16,5-2 0-16,28 0 0 0,-5 3 0 0,1-3 0 16,-25 0 0-16,23 1 0 0,6 1 0 0,-31 1 0 15,29-1 0-15,-1-6 0 0,3 7 0 0,-4 1 0 0,4-3 0 16,-5 2 0-16,2-3 0 0,4 3 0 0,-3-1 0 15,1-2 0-15,2 4 0 0,0-5 0 16,4 4 0-16,0 0 0 0,3-4 0 0,-4 1 0 0,4 2 0 16,3-2 0-16,2 2 0 0,1-3 0 0,5 0 0 15,3-1 0-15,0 1 0 0,-4 1 0 0,1 2 0 16,3-4 0-16,-2 3 0 0,3 0 0 0,0 0 0 16,-4 1 0-16,0-1 0 0,-4 0 0 0,-1-1 0 15,-4 0 0-15,4 1 0 0,-4 5 0 0,1-2 0 16,-1-2 0-16,3 2 0 0,-12 0 0 0,2 0 0 15,5-2 0-15,-3 0 0 0,4-4 0 0,0 4 0 0,5-1 0 16,-2-6 0-16,3 7 0 0,-3-4 0 16,10-3 0-16,1 1 0 0,3 1 0 0,1-7 0 15,-2 2 0-15,-1 5 0 0,7-1 0 0,-2 1 0 0,-4 0 0 16,4-3 0-16,-9 3 0 0,-7-4 0 0,4 3 0 16,-2 1 0-16,-7-1 0 0,4 1 0 0,-2 0 0 15,0 0 0-15,1-3 0 0,-5 2 0 0,1 2 0 16,0 0 0-16,1-2 0 0,1-3 0 0,3 1 0 15,3 1 0-15,7-1 0 0,-5-2 0 0,-8 2 0 16,17-5 0-16,-2 7 0 0,-1-1 0 0,4 0 0 16,-1 2 0-16,-4-3 0 0,-2 1 0 0,-2-2 0 15,0 2 0-15,-2 6 0 0,2-6 0 0,-3 2 0 16,3 2 0-16,-8-1 0 0,3-2 0 0,-7 5 0 0,5-4 0 16,3 1 0-16,1-1 0 0,1 4 0 15,0 3 0-15,-6-6 0 0,9-1 0 0,-1-1 0 0,-1 3 0 16,6 1 0-16,2-4 0 0,-1 2 0 0,0-2 0 15,7 0 0-15,-3-1 0 0,3 0 0 0,5 0 0 16,0 3 0-16,1-2 0 0,-5 1 0 0,1 4 0 0,-2-1 0 16,-1 2 0-16,1-1 0 0,-2 2 0 0,-4 0 0 15,0 0 0-15,-2 2 0 0,0-1 0 0,2 0 0 16,-1-1 0-16,3 2 0 0,-2 0 0 0,0 0 0 16,-3-2 0-16,1-1 0 0,3 2 0 0,3-2 0 15,1 0 0-15,-6 2 0 0,8-5 0 0,-5 0 0 16,-9 0 0-16,5 3 0 0,-1-1 0 0,0-4 0 15,-8 2 0-15,-1 0 0 0,-4 0 0 0,-4 1 0 16,-6 1 0-16,-3-2 0 0,-2 0 0 0,-27 1 0 16,29 0 0-16,-27-1 0 0,-4 2 0 0,2-2 0 0,-1 1 0 15,-1-2 0-15,-9 4 0 0,6-3 0 16,-3 1 0-16,0-2 0 0,-2 2 0 0,-4-1 0 16,1 2 0-16,-12 0 0 0,3-1 0 0,-3 1 0 0,0 1 0 15,-4 0 0-15,-1-1 0 0,-4 1 0 0,-1-4 0 16,-11 6 0-16,2-1 0 0,-8 0 0 0,2-1 0 15,-4 2 0-15,-2-1 0 0,1 1 0 0,-4-3 0 16,0 2 0-16,-1 0 0 0,0-2 0 0,0 0 0 16,-3-2 0-16,4-3 0 0,-3-1 0 0,-2-4 0 0,-6 3 0 15,-3-5 0-15,-15 0 0 0,-9-4-1366 16,-25-1-1478-16,-34-8 654 0</inkml:trace>
  <inkml:trace contextRef="#ctx0" brushRef="#br1" timeOffset="19610.28">5359 10692 43 0,'0'0'299'0,"-7"0"-15"16,7 0-8-16,0 0 4 0,-9 0-10 16,9 0 1-16,0 0-5 0,-5 0-6 0,5 0-7 0,0 0-1 15,0 0-4-15,-6 0-4 0,6 0 5 0,0 0 1 16,0 0 0-16,0 0-4 0,0 0 1 0,0 0-1 16,0 0-11-16,0 0-3 0,0 0-3 0,0 0-5 15,0 0-18-15,0 0-7 0,0 0-11 0,0 0-10 16,0 0-9-16,0 0-14 0,0 0-11 0,0 0 2 15,0 0-31-15,0 0-9 0,0 0-15 0,0 0 1 0,0 0 4 16,0 0 2-16,8 9 5 0,-6-4-1 0,-1-3 13 16,2 1-13-16,0 0-11 0,0 1-50 15,1 3-41-15,2-3 0 0,-2-1 0 0,4 4 0 0,1 0 0 16,0-4 0-16,-3 3 0 0,3-2 0 0,4 1 0 16,-1-2 0-16,-1 1 0 0,4-1 0 0,-3-1 0 15,3 0 0-15,2 1 0 0,-1-1 0 0,-1-1 0 16,4-1 0-16,-6 1 0 0,7-2 0 0,-7 0 0 15,7-1 0-15,-2 1 0 0,-4 0 0 0,3-2 0 0,2-1 0 16,-1 1 0-16,1 1 0 0,-2-3 0 16,-2 2 0-16,0 0 0 0,3-4 0 0,0 2 0 0,0 0 0 15,0-4 0-15,0 6 0 0,1-2 0 0,-1-4 0 16,6-1 0-16,-4 3 0 0,-2 0 0 0,9-3 0 16,-6 0 0-16,4 1 0 0,-2 0 0 0,4 1 0 15,1-2 0-15,-2 1 0 0,2-1 0 0,-3 3 0 16,3-3 0-16,-1 3 0 0,1-3 0 0,2 2 0 15,2-1 0-15,-4 2 0 0,2-3 0 0,0 3 0 16,3-1 0-16,-1-1 0 0,0 1 0 0,0-1 0 16,0-1 0-16,-1 4 0 0,-1-5 0 0,2 0 0 15,0 4 0-15,0-2 0 0,-1 2 0 0,-2-4 0 16,1 3 0-16,-2-3 0 0,1 1 0 0,-1-1 0 0,0-1 0 16,-1 0 0-16,-1 0 0 0,1-2 0 0,-2-1 0 15,3 3 0-15,0-5 0 0,0 0 0 0,3 0 0 16,-3 0 0-16,-1-5 0 0,4 2 0 0,12-10 0 15,0 4 0-15,1 2 0 0,-9 8 0 0,8-10 0 16,0 2 0-16,2-3 0 0,-4 3 0 0,5-2 0 0,0 2 0 16,-2-1 0-16,-13 6 0 0,5-3 0 15,5-7 0-15,3 4 0 0,-12 4 0 0,3 3 0 16,4-10 0-16,-9 4 0 0,11-5 0 0,-10 7 0 0,6-10 0 16,2 0 0-16,-1-1 0 0,1-1 0 0,-3 3 0 15,5-1 0-15,-13 5 0 0,10-12 0 0,2 5 0 16,1 3 0-16,-6-2 0 0,3 2 0 0,-10 6 0 15,10-11 0-15,-1 2 0 0,3 2 0 0,-3-1 0 16,-8 9 0-16,8-7 0 0,2-4 0 0,-3 2 0 16,2 0 0-16,-10 6 0 0,6-8 0 0,-2-2 0 15,0 1 0-15,-5 10 0 0,6-11 0 0,-1-4 0 16,7 3 0-16,-9 1 0 0,-7 8 0 0,10-9 0 16,-2 1 0-16,-3-4 0 0,4-1 0 0,1 0 0 0,1 3 0 15,0 3 0-15,-1-3 0 0,-1 1 0 0,0-2 0 16,4-1 0-16,-3 2 0 0,0-3 0 0,2 0 0 15,0 0 0-15,0-2 0 0,-3 0 0 0,0 4 0 16,-1-1 0-16,2-2 0 0,0-1 0 0,-3 1 0 16,3-1 0-16,0 1 0 0,3-1 0 0,-2 1 0 15,3-2 0-15,-1 2 0 0,0 2 0 0,4-2 0 16,2-6 0-16,-3 5 0 0,16-23 0 0,-15 25 0 0,2 1 0 16,1-5 0-16,19-17 0 0,-20 22 0 0,0-5 0 15,25-17 0-15,-24 20 0 0,3 2 0 0,19-19 0 16,-20 17 0-16,4 1 0 0,11-18 0 0,-21 18 0 15,7-2 0-15,-1 3 0 0,21-19 0 0,-20 19 0 16,3-1 0-16,-4-1 0 0,20-20 0 0,-18 22 0 16,17-19 0-16,-23 18 0 0,3 0 0 0,3 2 0 15,19-19 0-15,-21 18 0 0,1-2 0 0,20-15 0 16,-21 16 0-16,2-3 0 0,16-15 0 0,3 2 0 16,-21 21 0-16,4-4 0 0,16-15 0 0,-17 18 0 15,-3-2 0-15,2-2 0 0,2 1 0 0,1-1 0 0,-3 2 0 16,23-14 0-16,-21 18 0 0,-2-3 0 0,-1 0 0 15,23-17 0-15,-23 20 0 0,3-3 0 0,-2-2 0 16,23-12 0-16,-25 16 0 0,6-3 0 0,0 4 0 16,-1-1 0-16,18-21 0 0,-22 23 0 0,5-4 0 15,1 4 0-15,2-3 0 0,16-13 0 0,-20 19 0 16,-3-2 0-16,3 0 0 0,1-2 0 0,-2 2 0 16,-1-2 0-16,2-1 0 0,-1 5 0 0,-2-3 0 0,-1 1 0 15,0 0 0-15,1 0 0 0,1 3 0 0,-3-1 0 16,0-1 0-16,4 2 0 0,-4 1 0 0,1 1 0 15,0 0 0-15,2-2 0 0,0 3 0 0,-1-2 0 16,-1 5 0-16,4 0 0 0,-1 2 0 0,0-5 0 16,-1 2 0-16,2 0 0 0,0 4 0 0,1-2 0 15,0-1 0-15,1 1 0 0,1 2 0 0,2-1 0 16,-5-1 0-16,4 3 0 0,3-2 0 0,1 6 0 16,-2-7 0-16,0 4 0 0,0 1 0 0,3 2 0 15,-4-2 0-15,1 4 0 0,-1-2 0 0,0 2 0 16,-1 1 0-16,-3 5 0 0,5-4 0 0,-1-1 0 0,-3-3 0 15,1 8 0-15,-2 2 0 0,0-2 0 0,-11 3 0 16,13-1 0-16,1 1 0 0,-4 2 0 16,-9 2 0-16,11-3 0 0,-1 4 0 0,4-4 0 0,0 5 0 15,2 3 0-15,0 0 0 0,-1 2 0 0,4-1 0 16,-1 1 0-16,1 0 0 0,0 6 0 0,4-2 0 16,-4-2 0-16,3 4 0 0,-2-1 0 0,-1 1 0 15,0 3 0-15,-1 0 0 0,-3 1 0 0,0 1 0 16,-2 1 0-16,-3 1 0 0,3 0 0 0,-2 2 0 0,-2-1 0 15,1 3 0-15,-1 1 0 0,-1-1 0 16,0 1 0-16,0 1 0 0,-2 1 0 0,0 1 0 16,0 3 0-16,1-5 0 0,-15-4 0 0,23 6 0 15,-6 0 0-15,1 3 0 0,0-1 0 0,1 3 0 16,-2-5 0-16,1 8 0 0,-3-4 0 0,2-1 0 0,0 5 0 16,-3-1 0-16,-1-3 0 0,3 3 0 0,3 1 0 15,-3 1 0-15,-8 0 0 0,2 1 0 0,-1-2 0 16,2 0 0-16,-2 0 0 0,1 2 0 0,-1-1 0 15,3 1 0-15,-8-3 0 0,6 4 0 0,1-7 0 16,-6 5 0-16,7-4 0 0,0 6 0 0,3-2 0 16,-2 2 0-16,2-1 0 0,-2 2 0 0,2-3 0 15,-1 3 0-15,-2-1 0 0,1-1 0 0,-1 1 0 0,1 1 0 16,-1-3 0-16,-4 1 0 0,7-1 0 0,-7 2 0 16,4-2 0-16,-3 0 0 0,1-1 0 0,-2-1 0 15,0 6 0-15,2-7 0 0,-2 4 0 0,4 3 0 16,-3-5 0-16,-2 2 0 0,2-2 0 0,2 2 0 15,0-1 0-15,-3 0 0 0,0 0 0 0,4 3 0 16,-3-1 0-16,1-4 0 0,-2 2 0 0,4-2 0 16,-2-1 0-16,1 2 0 0,-1 1 0 0,-2-1 0 15,0-2 0-15,3 0 0 0,-3 1 0 0,3 2 0 16,-2-3 0-16,-1-2 0 0,0 4 0 0,1 2 0 16,-1 0 0-16,1-3 0 0,-2 3 0 0,0-3 0 15,3 2 0-15,-3 3 0 0,2 1 0 0,-6-6 0 0,6 1 0 16,-1-1 0-16,-2 3 0 0,5-2 0 0,-3 0 0 15,-2 1 0-15,1-1 0 0,-2 1 0 0,2-5 0 16,-2 4 0-16,2 0 0 0,-7 0 0 0,7 0 0 16,-5 1 0-16,0 0 0 0,3 1 0 0,-6-3 0 15,-5-5 0-15,10 5 0 0,-3 3 0 0,2-3 0 16,1 3 0-16,-1-2 0 0,-1 0 0 0,-7-7 0 16,10 7 0-16,0 0 0 0,-1 0 0 0,3-2 0 0,1 1 0 15,-4 0 0-15,-1-2 0 0,2-2 0 0,4 2 0 16,-1 2 0-16,-2-2 0 0,1-1 0 0,-1 2 0 15,-2-2 0-15,-8-6 0 0,12 8 0 0,3-4 0 16,-5 4 0-16,-8-10 0 0,9 8 0 16,-7-7 0-16,14 9 0 0,-2-3 0 0,-15-7 0 15,10 7 0-15,2 2 0 0,-10-9 0 0,9 6 0 0,-12-7 0 16,3 2 0-16,11 5 0 0,-13-7 0 0,3 0 0 16,11 8 0-16,-15-10 0 0,3 1 0 0,-1 0 0 15,-1-1 0-15,2 0 0 0,0 3 0 0,0 1 0 16,8 4 0-16,-12-7 0 0,1-2 0 0,-2 1 0 15,3 2 0-15,0 2 0 0,0-4 0 0,-2 2 0 0,0 1 0 16,0-1 0-16,-1-3 0 0,1 2 0 0,-1-1 0 16,-2 0 0-16,2 0 0 0,0 5 0 0,-1-3 0 15,-1-1 0-15,-2 0 0 0,3 0 0 0,-2-1 0 16,0 2 0-16,-1-1 0 0,2 2 0 0,-1-4 0 16,-1-2 0-16,0 2 0 0,-3 0 0 0,3-1 0 15,2 2 0-15,0 2 0 0,-6-3 0 0,4 0 0 16,2 2 0-16,1-3 0 0,-3 0 0 0,3 0 0 15,0 1 0-15,0 0 0 0,1 2 0 0,1-3 0 16,-1-1 0-16,3 2 0 0,-1 1 0 0,0-2 0 16,1-3 0-16,0 3 0 0,2 0 0 0,0-1 0 15,1 1 0-15,2-4 0 0,-3 2 0 0,1-3 0 16,-1 2 0-16,4 1 0 0,-3-2 0 0,0-1 0 16,-3 2 0-16,0-1 0 0,2 2 0 0,0 0 0 0,0 0 0 15,-4 1 0-15,7-3 0 0,-5 1 0 0,6-2 0 16,-4 3 0-16,-1-1 0 0,-2-2 0 0,3 4 0 15,-1-3 0-15,1 0 0 0,0 0 0 0,2-1 0 16,3-1 0-16,-1 3 0 0,2-2 0 0,0-2 0 16,0 0 0-16,0 0 0 0,-1-1 0 0,-2 3 0 15,1-5 0-15,-2 1 0 0,-1 1 0 0,0 0 0 16,-1 2 0-16,0-4 0 0,-2 0 0 0,-2 5 0 16,1-3 0-16,1 0 0 0,0-1 0 0,2 3 0 0,-1-4 0 15,0 0 0-15,-1-1 0 0,0 0 0 0,3-1 0 16,1-2 0-16,-2 4 0 0,4-4 0 0,-1 2 0 15,2-4 0-15,-2 2 0 0,2-2 0 16,3 0 0-16,11-1 0 0,-15 3 0 0,-1-1 0 0,-1-2 0 16,4 2 0-16,-3-4 0 0,-2 4 0 0,0-4 0 15,1 2 0-15,-4-1 0 0,2 0 0 0,-2-2 0 16,-4 3 0-16,-3 0 0 0,-1-2 0 0,0-1 0 16,-1-1 0-16,-2 3 0 0,0-1 0 0,-2-7 0 15,0 1 0-15,-3-6 0 0,-1 0 0 0,-4-1 0 16,1-2 0-16,-9-1 0 0,-1-1-1366 0,-4-7-1478 0,-2 6 654 15</inkml:trace>
  <inkml:trace contextRef="#ctx0" brushRef="#br1" timeOffset="20779.85">25160 10265 253 0,'-8'3'332'16,"3"-3"-12"-16,0 2-6 0,5-2-2 0,-11 1-8 15,5 0 1-15,6-1-7 0,-8 1 3 0,8-1-2 16,-6 4-1-16,6-4 1 0,0 0-4 0,-5 1-8 15,5-1-6-15,0 0-6 0,0 0-6 0,0 0-5 16,0 0-5-16,0 0-2 0,0 0-6 0,0 0-2 16,0 3-10-16,0-3-3 0,0 0-3 0,0 0-2 15,14 0-3-15,-14 0-5 0,17 0-11 0,-3 0-11 0,3 0-135 16,3-2-66-16,7 2 0 0,1-1 0 0,4-2 0 16,1 0 0-16,-3 2 0 0,5-2 0 0,1 3 0 15,0-1 0-15,-1-1 0 0,-2 0 0 0,2 2 0 16,-3 0 0-16,-1-1 0 0,-2-1 0 0,1 2 0 15,-3 0 0-15,0 0 0 0,-1 0 0 0,-3 0 0 0,4 0 0 16,-4 0 0-16,5 0 0 0,0 0 0 16,3-2 0-16,-3 0 0 0,0 0 0 0,4-1 0 0,1 1 0 15,-1-1 0-15,3 0 0 0,-1 0 0 0,2-1 0 16,1 0 0-16,3-1 0 0,-3 2 0 0,0 1 0 16,-2-1 0-16,-2 0 0 0,0 1 0 0,-5-1 0 15,0 2 0-15,-6 1 0 0,-1 0 0 0,-2 0 0 16,1 0 0-16,0 0 0 0,-2 0 0 0,1 0 0 15,-1-3 0-15,0 6 0 0,4-3 0 0,-4-3 0 16,1 3 0-16,3 3 0 0,-3-6 0 0,3 2 0 16,1 1 0-16,3 0 0 0,1-1 0 0,2 1 0 15,-8 1 0-15,9-1 0 0,-4 0 0 0,-4 0 0 16,-1 1 0-16,0-2 0 0,0 1 0 0,-3-1 0 0,2 1 0 16,-7-2 0-16,1 1 0 0,-1 1 0 0,2-2 0 15,-5 2 0-15,4 0 0 0,-1-1 0 0,0 1 0 16,-2 0 0-16,-2 0 0 0,-1 0 0 0,1 0 0 15,-2-1 0-15,1 0 0 0,-1 1 0 0,0 0 0 16,0-2 0-16,-2 0 0 0,-5 2 0 0,11 1 0 0,-11-1 0 16,5 1 0-16,-5-1 0 0,0 0 0 15,7-1 0-15,-7 1 0 0,0 0 0 0,0 0 0 0,0 0 0 16,0 0 0-16,10-1 0 0,-10 1 0 0,0 0 0 16,0 0 0-16,0 0 0 0,0 0 0 0,0 0 0 15,0 0 0-15,0 0 0 0,0 0 0 0,0 0 0 16,0 0 0-16,0 0 0 0,0 0 0 0,0 0 0 15,0 0 0-15,0 0 0 0,0 0 0 0,1-3 0 16,-1 3 0-16,0 0 0 0,0 0 0 0,-18-5 0 16,6 1 0-16,-5-1 0 0,3 1-1366 0,0 0-1478 15,-3 0 654-15</inkml:trace>
  <inkml:trace contextRef="#ctx0" brushRef="#br2" timeOffset="25961.55">16638 3173 22 0,'-5'-4'425'0,"4"-1"6"16,-2 1-13-16,1 3 9 0,2 1-13 0,-4-5-10 16,2 2-20-16,2 3-14 0,0 0-19 0,-4-7-12 15,4 7-25-15,-2-2-18 0,2 2-20 0,-4-3-22 16,4 3-26-16,0 0-19 0,0 0-20 0,0 0-19 0,0 0-24 15,0 0-6-15,0-4-15 0,0 4-19 0,0 0-1 16,0 0-12-16,0 0-14 0,0 0-6 0,0 0-4 16,0 0-9-16,0 0-3 0,0 0-10 0,0 0 10 15,0 0 9-15,0 0 3 0,0 0 7 0,0 0 10 16,0 0 12-16,0 0 6 0,0 0 10 0,0 0 10 16,0 0 5-16,0 0 3 0,0 0-17 0,0 0-115 15,0 0 0-15,0 0 0 0,4-5 0 0,-4 5 0 16,0 0 0-16,0 0 0 0,0 0 0 0,0 0 0 15,0-3 0-15,0 3 0 0,0-6 0 0,0 6 0 16,0-5 0-16,0 5 0 0,0-6 0 0,0 6 0 16,-2-4 0-16,2 4 0 0,0 0 0 0,0-5 0 15,0 5 0-15,0 0 0 0,-2-5 0 0,2 5 0 16,0 0 0-16,0 0 0 0,0 0 0 0,0 0 0 0,0 0 0 16,0 0 0-16,0 0 0 0,0 0 0 15,0 0 0-15,0 0 0 0,0 0 0 0,-1 17 0 0,0-7 0 16,-2 6 0-16,3 1 0 0,-1 3 0 0,0-1 0 15,2 10 0-15,-2-2 0 0,1 2 0 0,0-3 0 16,1 2 0-16,-1-1 0 0,1 0 0 0,0-2 0 16,2 1 0-16,0 0 0 0,-1 0 0 0,2 0 0 15,0 2 0-15,-2 0 0 0,2-1 0 0,0-1 0 16,-3 1 0-16,1 4 0 0,0-2 0 0,-2 3 0 16,1-1 0-16,2-1 0 0,-3 5 0 0,0 2 0 15,0-2 0-15,0 11 0 0,0-13 0 0,0 3 0 0,0-2 0 16,0 0 0-16,-3 2 0 0,6-2 0 0,-6 0 0 15,3 0 0-15,3-1 0 0,-6-1 0 16,6 1 0-16,-3-2 0 0,1-1 0 0,4 1 0 16,-1 1 0-16,-3-3 0 0,3 4 0 0,0-4 0 15,-3 1 0-15,3 0 0 0,-4 1 0 0,0-1 0 16,3-3 0-16,-2 0 0 0,-1 0 0 0,1-1 0 0,-1 0 0 16,-1-1 0-16,2 4 0 0,2-4 0 0,-3-1 0 15,1-3 0-15,-1 5 0 0,0-2 0 0,0-4 0 16,0 5 0-16,0-5 0 0,-1-1 0 0,-2 5 0 15,2-3 0-15,1 3 0 0,0 1 0 0,0-1 0 16,0-3 0-16,0 2 0 0,-1 2 0 0,2 0 0 0,-1-5 0 16,0 1 0-16,4 4 0 0,-3 1 0 15,-1 1 0-15,3-3 0 0,-2 3 0 0,-1-3 0 16,0-4 0-16,0 6 0 0,0 0 0 0,0-6 0 0,0 6 0 16,-1-1 0-16,1-1 0 0,-3-4 0 0,7 5 0 15,-5-2 0-15,-2-2 0 0,3 5 0 16,-1-6 0-16,-3-1 0 0,4-1 0 0,-4 3 0 0,0 4 0 15,3-4 0-15,-3-4 0 0,0 4 0 16,-1 2 0-16,4-2 0 0,-4-3 0 0,1 8 0 16,2-7 0-16,-2 1 0 0,1 6 0 0,-1-2 0 0,2-2 0 15,-2-5 0-15,3 3 0 0,-2-3 0 0,1 3 0 16,-1-2 0-16,2-1 0 0,-2 2 0 0,3-2 0 0,-2-1 0 16,-1 4 0-16,0-5 0 0,2 1 0 15,-1 0 0-15,-1 2 0 0,-1-5 0 0,4 4 0 16,-5-1 0-16,4 4 0 0,-2-5 0 0,1 4 0 0,1-2 0 15,-1 0 0-15,1 0 0 0,1-1 0 0,-1 1 0 16,2 1 0-16,-1-2 0 0,0 2 0 16,0-1 0-16,3 2 0 0,-2-2 0 0,-1 2 0 0,1-2 0 15,3 3 0-15,-4 1 0 0,0-3 0 0,3 8 0 16,-3 0 0-16,2 1 0 0,-1 0 0 0,2 0 0 16,-1 0 0-16,-2-1 0 0,4 0 0 0,-3 3 0 15,-1 1 0-15,2-2 0 0,0 1 0 0,1-1 0 16,-2 1 0-16,3 1 0 0,-3 1 0 15,3-4 0-15,-4 3 0 0,4 1 0 0,2-4 0 0,-4 2 0 16,1-1 0-16,0 1 0 0,2-2 0 0,-4 1 0 16,2-1 0-16,0 1 0 0,-1-1 0 0,-1 1 0 15,4 1 0-15,-2 0 0 0,-2 1 0 0,-1-1 0 0,0-1 0 16,0 4 0-16,4-3 0 0,-6 0 0 0,4 1 0 16,-4 0 0-16,2 2 0 0,0-2 0 0,-2-2 0 15,4 0 0-15,-4 0 0 0,4 3 0 0,-2-4 0 16,2 2 0-16,-1-4 0 0,-1 3 0 0,0-2 0 15,3-2 0-15,-2 2 0 0,-1-1 0 0,3 0 0 16,-3-6 0-16,0 1 0 0,1 7 0 0,-1-3 0 16,4 2 0-16,-4-3 0 0,1 5 0 0,-1-5 0 0,-1 0 0 15,2-1 0-15,-1 1 0 0,0 7 0 16,0-12 0-16,4 8 0 0,-5-1 0 0,1 0 0 16,0-6 0-16,1 6 0 0,-1-1 0 0,0 1 0 0,0-4 0 15,0 4 0-15,0-2 0 0,0-3 0 16,0 1 0-16,0-3 0 0,0 3 0 0,0 4 0 15,-1-1 0-15,1 0 0 0,-3-2 0 0,3 2 0 16,-1-3 0-16,-3 5 0 0,3-8 0 0,-2 3 0 16,2 7 0-16,-2-4 0 0,2 3 0 0,1-3 0 15,-4 1 0-15,3-7 0 0,-2 2 0 0,2 6 0 0,-4-1 0 16,5 1 0-16,-4-1 0 0,3 1 0 0,1-3 0 16,0 2 0-16,1 0 0 0,1-6 0 0,0 8 0 15,-2-8 0-15,5 6 0 0,-4-4 0 0,3-2 0 16,-4 2 0-16,4-3 0 0,0 1 0 0,-3 1 0 15,2 0 0-15,-1-2 0 0,2 1 0 0,-1 0 0 0,-2-2 0 16,0 0 0-16,3-1 0 0,-4 3 0 0,1-3 0 16,-1 0 0-16,0 1 0 0,0-1 0 15,-1 1 0-15,1 1 0 0,0-2 0 0,-4 3 0 0,4-1 0 16,-1 1 0-16,1-3 0 0,0 4 0 0,0-6 0 16,0 1 0-16,0 2 0 0,0 0 0 0,0-1 0 15,0 1 0-15,0-1 0 0,-1 1 0 0,1 0 0 16,-3-3 0-16,3 2 0 0,0 1 0 0,0-5 0 15,-1 0 0-15,1 1 0 0,0 1 0 0,1 0 0 16,-1-1 0-16,0-1 0 0,0 5 0 0,0-1 0 16,0-3 0-16,-1-1 0 0,-2 0 0 0,2 2 0 15,-3-2 0-15,3 0 0 0,-3 1 0 0,0-3 0 16,3 0 0-16,-3-1 0 0,-1-2 0 0,5-1 0 0,-4 0 0 16,3-1 0-16,1-2 0 0,-3 1 0 15,3-4 0-15,-1 6 0 0,1-6 0 0,0 4 0 0,0-4 0 16,0 0 0-16,0 5 0 0,0-5 0 0,0 0 0 15,0 0 0-15,0 0 0 0,0 0 0 0,0 2 0 16,0-2 0-16,0 0 0 0,0 0 0 0,0 0 0 16,0 0 0-16,0 0 0 0,0 0 0 0,0 0 0 15,0 0 0-15,0 0 0 0,0 0 0 0,0 0 0 16,0 0 0-16,0 0 0 0,0 0 0 0,0 0 0 16,0 0 0-16,4-21 0 0,-4 11 0 0,0 0 0 15,0-4-1366-15,-3 3-1478 0,2-4 654 0</inkml:trace>
  <inkml:trace contextRef="#ctx0" brushRef="#br2" timeOffset="26860.65">15814 11292 616 0,'0'0'658'0,"-4"-3"-42"0,4 3-29 0,0 0-17 15,-5-3-19-15,5 3-25 0,0 0-30 0,0 0-34 16,0 0-45-16,-8 0-40 0,8 0-42 0,0 0-23 0,5 17-1 16,0 1 4-16,3 11-2 0,1 4-7 0,8 15-7 15,-11 1-175-15,7 5-124 0,-5 1 0 0,-6-4 0 16,2 6 0-16,-3 0 0 0,4-1 0 0,2-1 0 15,-5 1 0-15,-2-2 0 0,3-4 0 16,-3 1 0-16,1-6 0 0,-1-11 0 0,1 0 0 0,1-2 0 16,-2-3 0-16,-2-3 0 0,1-9 0 0,2 0 0 15,1-5 0-15,-2-3 0 0,1-1 0 0,-1-1 0 16,0-2 0-16,-1 0 0 0,1 0 0 0,1-1 0 16,-1-4 0-16,0 0 0 0,0 0 0 0,5-10 0 15,2-2 0-15,-1 3 0 0,5-10 0 0,3-7 0 0,0-1 0 16,3-2 0-16,-3 2 0 0,0-3-1366 0,4 4-1478 15,-5-2 654-15</inkml:trace>
  <inkml:trace contextRef="#ctx0" brushRef="#br2" timeOffset="27587.47">15870 11514 103 0,'0'-7'265'0,"3"-3"6"16,-3 4 6-16,1 0 3 0,-1-1 2 0,0 1 5 0,0-1 15 16,0-1 1-16,1 2 18 0,-1-1 14 0,0 2 10 15,2 0 4-15,-2 0 8 0,1-2 10 0,-1 4 11 16,2-1 10-16,-2 4 6 0,-1-7-3 0,2 4-6 16,-1 3-12-16,2-4-18 0,-2 4-19 0,0 0-23 15,1-4-27-15,-1 4-138 0,0 0-148 0,0 0 0 16,0 0 0-16,0 0 0 0,0 0 0 15,0 0 0-15,0 0 0 0,0 0 0 0,4 13 0 0,-3-4 0 16,0 2 0-16,2 2 0 0,-1 5 0 0,2 6 0 16,3 2 0-16,-2-2 0 0,0 1 0 0,1 1 0 0,3-1 0 15,0 0 0-15,0-2 0 0,3 1 0 0,-3-6 0 16,2-1 0-16,0 0 0 0,1-4 0 0,2 3 0 16,0-6 0-16,0 1 0 0,-2-4 0 0,2 1 0 15,-1-4 0-15,3-1 0 0,-1-3 0 0,-2-2 0 16,4-2 0-16,0-4 0 0,-1 0 0 0,-2-4 0 15,4-3 0-15,-5 3 0 0,2-9 0 0,-2-1 0 16,1-2 0-16,-4 0 0 0,-6 5 0 0,6-6 0 16,-6 6 0-16,0-8 0 0,-2 9 0 0,0 0 0 15,-2 1 0-15,0 2 0 0,0 3 0 0,0 5 0 0,0 0 0 16,0 1 0-16,-2 1 0 0,4 0 0 0,-2 1 0 16,1 1 0-16,-1 3 0 0,-1-6 0 0,1 6 0 15,0 0 0-15,0 0 0 0,1 16 0 16,2-2 0-16,-2 4 0 0,2 9 0 0,-3 2 0 0,2-3 0 15,-1 5 0-15,1-1 0 0,3 1 0 0,-3 1 0 16,2-2 0-16,0 0 0 0,1 0 0 0,0-4 0 16,-1 2 0-16,2-4 0 0,-1-4 0 0,-1-6 0 0,1 4 0 15,-1-8 0-15,1 1 0 0,-1-1 0 0,0-4 0 16,-3 0 0-16,2-1 0 0,-3-1 0 16,2-2 0-16,-2-2 0 0,0 0 0 0,11-8 0 0,-6 0-129 15,2-2-1215-15,1-4-1456 0,1-2 644 0</inkml:trace>
  <inkml:trace contextRef="#ctx0" brushRef="#br2" timeOffset="27885.08">16593 11486 75 0,'0'0'497'0,"-10"1"1"0,10-1 6 16,0 0-4-16,-6-1-4 0,6 1-20 0,0 0-21 15,0 0-23-15,0 0-24 0,0 0-26 0,-3-3-17 0,3 3-25 16,0 0-22-16,0 0-29 0,11-4-20 16,-3 3-16-16,4-2-27 0,1 0-21 0,8-1-16 0,-1 0-23 15,0 1-13-15,3-2-17 0,-4 0-25 0,-1 2-46 16,-4 1-59-16,-2-1-65 0,0 2-81 0,-3-1-100 15,-1 1-81-15,-1 1-79 0,-7 0-70 0,8 3-104 16,-4-2-361-16,-4-1-1014 0,3 5 449 0</inkml:trace>
  <inkml:trace contextRef="#ctx0" brushRef="#br2" timeOffset="28127.12">16648 11647 17 0,'-6'7'448'15,"2"-2"35"-15,-2 0 7 0,3-1 20 0,-1-2 19 16,0 0 10-16,0 1 22 0,4-3-11 0,-4 4-22 15,4-4-38-15,0 0-30 0,-4 4-37 0,4-4-32 16,-2 2-35-16,2-2-27 0,0 0-14 0,14 5-10 0,-2-3-9 16,7-2-125-16,8 0-171 0,-8 0 0 0,3-2 0 15,6 0 0-15,-9 1 0 0,0-1 0 0,-4 2 0 16,-3 0 0-16,-2-1 0 0,-2 0 0 0,0 1 0 16,-1-2 0-16,-1 2 0 0,0-1 0 0,-6 1 0 15,10-1 0-15,-6 1 0 0,-4 0 0 0,0 0 0 16,0 0 0-16,0 0 0 0,0 0 0 0,0 0 0 0,0 0 0 15,-22 0 0-15,6 2-1366 0,-2 1-1478 0,-3-2 654 16</inkml:trace>
  <inkml:trace contextRef="#ctx0" brushRef="#br2" timeOffset="33465.35">17508 11076 120 0,'4'-8'392'0,"0"4"15"16,1-1 14-16,-4-3 8 0,2 4-1 0,-2 1-4 0,2 0-12 15,-1-3-14-15,-2 6-18 0,0-5-17 0,0 5-26 16,1-1-15-16,-1 1-31 0,0 0-1 16,0 0-50-16,0 0-21 0,0 0-23 0,0 0-16 0,0 0-12 15,-19 6-17-15,10 3-4 0,-5 3-9 16,0-1-4-16,-1 3-17 0,-4 7-2 0,-2 0-5 0,1 2-9 15,1 2-2-15,-3 1-9 0,3 0-5 0,2 2-5 16,-4 2-8-16,4-1 11 0,-1 2-20 0,0 3-1 16,0 8 11-16,2 2-24 0,3-12-44 0,3 1-5 0,2 1 0 15,2 0 0-15,2-2 0 0,1 1 0 0,4-2 0 16,2-2 0-16,3 0 0 0,4-2 0 0,1-2 0 16,4-3 0-16,4-3 0 0,2-2 0 0,1-3 0 15,3-2 0-15,3-4 0 0,-5-4 0 0,5-3 0 16,2-4 0-16,-4-2 0 0,0-3 0 0,-2-1 0 15,-1-5 0-15,-1-5 0 0,-3 1 0 0,-1-1 0 16,-5-3 0-16,-3 5 0 0,-3-3 0 0,-2-4 0 0,-7 5 0 16,-3-1 0-16,-2-5 0 0,-10 5 0 15,3 6 0-15,-9-2 0 0,-6 3 0 0,-1 7 0 16,-2 0 0-16,0 2 0 0,3 4 0 0,6 4 0 0,0 0 0 16,1 9 0-16,3-3 0 0,5 6-192 15,-1 5-399-15,3 6-136 0,1 2-387 0,7 3-1207 16,0 1 535-16</inkml:trace>
  <inkml:trace contextRef="#ctx0" brushRef="#br2" timeOffset="49475.83">8814 9214 20 0,'0'-8'279'0,"0"-2"-7"16,1 0-10-16,3-2-14 0,-3 0-18 0,3 3-10 15,-3-4-12-15,2 1-10 0,2-1-2 0,-1 2-1 16,-3 1-4-16,3 1 7 0,0 1 7 0,1-1-1 15,-4 4 11-15,0 0 4 0,2 0 4 0,1 0-3 0,-3 0-1 16,2 1 3-16,-2 3 5 0,-1 1 14 16,4-7-1-16,-4 5 7 0,1-2 9 0,-1 4 16 15,4-4 6-15,-4 0 2 0,0 4 4 0,4-7 2 0,-4 5 5 16,2-1-5-16,1 1 0 0,-3 2-13 0,1-8-273 16,-1 8 0-16,0-7 0 0,0 4 0 0,0-1 0 15,0 4 0-15,0-6 0 0,0 1 0 0,0 0 0 16,0 5 0-16,0-4 0 0,0 4 0 0,-1-4 0 15,1 4 0-15,0 0 0 0,0 0 0 0,0 0 0 16,0 0 0-16,0 0 0 0,0 0 0 0,0 0 0 16,0 0 0-16,0 0 0 0,0 0 0 0,-3 12 0 0,3 0 0 15,-2-5 0-15,2 7 0 0,-1-2 0 0,-2 0 0 16,2 6 0-16,-3 2 0 0,0 5 0 0,3 4 0 16,-3 1 0-16,0 2 0 0,0-2 0 0,-2 2 0 15,2-1 0-15,-1 0 0 0,1 3 0 0,-1-2 0 16,-1 0 0-16,1 1 0 0,2 1 0 0,-1-2 0 15,2-1 0-15,0 3 0 0,0 3 0 0,-1-7 0 16,-2 5 0-16,1-1 0 0,-1-1 0 0,3 3 0 16,-2-7 0-16,-1 3 0 0,2 0 0 0,-2 14 0 15,0 3 0-15,1-16 0 0,0-2 0 0,2 1 0 16,0-3 0-16,0 2 0 0,-2-3 0 0,1 1 0 0,1-2 0 16,-1 1 0-16,2 1 0 0,0-4 0 0,-1 1 0 15,1 0 0-15,0-2 0 0,0-4 0 0,1-1 0 16,-4 7 0-16,4-6 0 0,0-1 0 0,0 0 0 15,0 1 0-15,0-1 0 0,0-2 0 0,0 3 0 16,4-2 0-16,-4 2 0 0,1-3 0 0,-1 1 0 16,1-2 0-16,-1 4 0 0,0-2 0 0,1 0 0 15,1-1 0-15,-2 2 0 0,1-4 0 0,-1 0 0 16,1-4 0-16,-1 1 0 0,0-1 0 0,0 0 0 0,2-1 0 16,-1 0 0-16,-1-2 0 0,1-2 0 15,-1 1 0-15,0 0 0 0,1-5 0 0,-1 1 0 0,0 3 0 16,0-6 0-16,0 6 0 0,2-4 0 0,-2-2 0 15,0 0 0-15,0 6 0 0,0 0 0 16,1 0 0-16,-1-2 0 0,0 4 0 0,0 0 0 0,1 1 0 16,2 3 0-16,-3-2 0 0,0 2 0 0,-1 0 0 15,2-2 0-15,-1 1 0 0,0-3 0 0,0-1 0 16,0-2 0-16,0 0 0 0,0-2 0 0,0-3 0 16,0 6 0-16,0-6 0 0,1 2 0 0,-1-2 0 0,7-15 0 15,1 0 0-15,4-15 0 0,-3-1 0 0,6-22-1366 16,-4-4-1478-16,-4 0 654 0</inkml:trace>
  <inkml:trace contextRef="#ctx0" brushRef="#br2" timeOffset="50205.1">6172 10665 335 0,'-6'-3'525'15,"6"3"8"-15,-6-2 2 0,2-1 0 0,4 3-12 16,-6-2-18-16,6 2-21 0,-5-3-32 0,5 3-35 16,0 0-35-16,0 0-39 0,-9 0-34 0,9 0-34 15,0 0-31-15,-7 9-22 0,2-1-16 0,-4 6-6 16,-1 10-14-16,-4-2-8 0,-4 4-7 0,4 2-14 15,-4-1 1-15,-1 3-9 0,-2 1 2 0,2-2-135 16,-5 14-16-16,6-14 0 0,-1 0 0 0,4-1 0 0,-2 0 0 16,-2-5 0-16,6 0 0 0,3-7 0 0,-3 1 0 15,5-2 0-15,2-4 0 0,2-2 0 0,-2-2 0 16,2-3 0-16,1 1 0 0,2 0 0 0,1-5 0 16,0 0-354-16,0 0-243 0,23-24-610 0,0-1-1307 15,12-13 577-15</inkml:trace>
  <inkml:trace contextRef="#ctx0" brushRef="#br2" timeOffset="50435.99">6522 10527 501 0,'5'-3'549'0,"-1"-2"-37"16,-1 4-38-16,0-2-31 0,-3 3-31 0,0 0-9 16,4 7 7-16,-4 0-2 0,-4 6-12 0,-1 2-13 15,-3 3-20-15,-1 7-22 0,-5 3-16 0,0 4-23 16,-5 11-20-16,1-8-23 0,0 6-23 0,0-9-21 15,-1 10-22-15,2-10-19 0,-4 12-19 16,0-1-16-16,5-14-13 0,2-1-12 0,-3 1-38 0,4-4-76 16,7-7 0-16,-3-1 0 0,4-5 0 0,1-3 0 15,0 0-109-15,4-2-96 0,0-4-59 0,4-1-88 16,-4-2-87-16,27-16-99 0,-4-6-510 0,5-4-1134 0,11-14 501 16</inkml:trace>
  <inkml:trace contextRef="#ctx0" brushRef="#br2" timeOffset="50653.32">7143 10271 422 0,'15'-9'476'16,"-5"3"-33"-16,-2 3-30 0,-2-1-26 0,1 4 11 15,-7 0 29-15,1 13 14 0,-2 2 6 0,-6 2-2 16,-3 10-5-16,-4 1-18 0,-5 4-24 0,-8 9-22 0,0 3-29 16,-1 0-29-16,1-3-25 0,-5 4-25 15,3 2-25-15,2-1-25 0,0-3-19 0,-1-1-21 16,8-11-15-16,4-1-134 0,2-1-29 0,3-1 0 15,-1-3 0-15,6-9 0 0,1-1 0 0,1-3 0 16,3-3 0-16,1-1-286 0,2-3-125 0,3-3-117 16,-5-2-162-16,28-15-356 0,-1-2-1134 0,14-14 502 0</inkml:trace>
  <inkml:trace contextRef="#ctx0" brushRef="#br2" timeOffset="50901.79">7743 10040 537 0,'4'-5'544'0,"1"1"-40"0,0-1-37 16,-5 3-28-16,0 2-11 0,0 0 14 0,4 11 12 16,-8 4-1-16,-2 6-10 0,-4 8-17 0,-7 14-21 0,-1 4-19 15,-2 3-21-15,-2-3-24 0,-1 5-26 0,-4 2-25 16,-1 0-21-16,0-1-25 0,-5-2-21 0,-8 21-22 16,11-21-186-16,3 2-15 0,-2-7 0 0,2-1 0 15,3-3 0-15,5-11 0 0,2 1 0 16,2-5 0-16,2-2 0 0,4-7 0 0,0-4 0 0,4-4 0 15,1 0 0-15,2-7 0 0,2 0 0 0,0-3 0 16,0 0 0-16,21-20-384 0,-3-3-191 0,14-15-105 16,0-4-412-16,4-7-1183 0,19-22 523 0</inkml:trace>
  <inkml:trace contextRef="#ctx0" brushRef="#br2" timeOffset="51127.21">7839 10118 110 0,'28'-47'413'0,"-2"4"40"15,-9 17 11-15,0 5 11 0,-3 5 11 16,-5 1 13-16,-2 4 7 0,-1 4-10 0,0-1-26 15,-5 5-44-15,3-1-30 0,-1-1-37 0,-3 5-26 0,0 0-2 16,5 20 3-16,-5 6 1 0,-5 4-4 0,-2 5-9 16,-4 14-8-16,-6 1-14 0,-3 4-262 0,0-1-38 15,-1 3 0-15,-2-1 0 0,-1 1 0 0,-3-2 0 16,3-1 0-16,-6 1 0 0,6-2 0 0,2 1 0 16,3-2 0-16,0-4 0 0,6-14 0 0,0-2 0 15,0-4 0-15,7 0 0 0,2-8 0 0,3-4 0 16,-1-4 0-16,3-3 0 0,0-1 0 0,3-5 0 15,6-3 0-15,6-8 0 0,5-7-614 0,5-8-650 16,12-13-1367-16,-2-6 605 0</inkml:trace>
  <inkml:trace contextRef="#ctx0" brushRef="#br2" timeOffset="51351.85">8221 10144 108 0,'22'-26'430'0,"-8"-3"50"16,-3 9 14-16,-2 3 8 0,-2 5 6 0,-1 4 4 15,-2 0 6-15,0 2-12 0,1-1-20 0,-3 5-33 16,1-1-46-16,-2 1-38 0,-1 2-29 0,0 11-5 15,-4 6-6-15,-2 11-11 0,-4 3-18 0,-8 17-17 16,3-1-16-16,-6 4-24 0,3 0-240 0,-5 0-3 16,2 1 0-16,0-1 0 0,-5 0 0 0,5 1 0 0,-1-3 0 15,1 1 0-15,1 1 0 0,1-2 0 0,1-5 0 16,4-13 0-16,3-4 0 0,4 1 0 0,-3-10 0 16,6-2 0-16,2-5 0 0,0-4 0 0,2-2 0 15,4-2 0-15,-4-3-438 0,15-8-183 0,1-4-568 16,4-13-1288-16,7-4 570 0</inkml:trace>
  <inkml:trace contextRef="#ctx0" brushRef="#br2" timeOffset="51543.7">8523 10288 43 0,'6'-9'534'16,"-2"3"-9"-16,0 1-30 0,-2-1-31 0,1 4-25 16,-1-2-18-16,-2 4-9 0,0 0 5 0,0 0 10 0,-2 14 1 15,-2 1-21-15,-4 1-20 0,-2 9-26 0,-4 4-25 16,0-1-24-16,-4 3-30 0,-1 12-26 15,-8-2-22-15,4 1-25 0,4-11-19 0,-7 15-19 0,3 1-17 16,-1-1-13-16,1-5-8 0,4-8-120 0,6-2-13 16,-2 0-75-16,-2-2-139 0,7-5-119 0,-4 3-112 15,6-10-112-15,-1-3-538 0,7-6-1185 0,-1-4 524 16</inkml:trace>
  <inkml:trace contextRef="#ctx0" brushRef="#br2" timeOffset="51719.88">8541 10668 45 0,'3'-4'519'0,"2"1"-39"0,-1 2-37 0,-4 1-31 16,0 0 28-16,0 0 22 0,4 9 9 0,-4-1-4 15,-2 4-14-15,-4 2-26 0,0 6-34 0,1-2-32 0,-4 8-32 16,1 0-37-16,0 0-25 0,-1 0-26 0,-1 0-25 16,1 0-28-16,1 0-76 0,-1-2-111 0,-3 1-133 15,3-7-156-15,-1 5-158 0,2-6-580 0,1-3-1111 16,0-1 492-16</inkml:trace>
  <inkml:trace contextRef="#ctx0" brushRef="#br2" timeOffset="54040.85">4348 8356 3 0,'-9'-19'552'0,"0"2"-3"0,0 0 4 0,0 3 20 16,4-1 7-16,1 4 19 0,-1-1-4 0,0 4-11 15,1-2-14-15,3 5-16 0,-3 0-30 0,0-2-38 16,3 4-27-16,-2-2-43 0,3 5-35 0,-1-4-168 15,-2 2-213-15,3 2 0 0,0 0 0 0,0 0 0 16,0 0 0-16,-5 9 0 0,4 1 0 0,-4 9 0 16,0 9 0-16,-1 5 0 0,0 1 0 0,-4 13 0 15,1-2 0-15,3-11 0 0,-1 2 0 0,1-4 0 16,0 1 0-16,-1-4 0 0,2-5 0 0,4 2 0 0,-3-6 0 16,1-3 0-16,2-7 0 0,1-1 0 15,-1-1 0-15,1-3 0 0,-1 2 0 0,-1-2 0 16,2-3 0-16,0-2 0 0,0 6 0 0,0-6 0 15,0 0 0-15,0 0 0 0,5-32 0 0,1 8 0 16,-1-8 0-16,0-4 0 0,-1-9 0 0,3-9 0 16,0 0 0-16,-5-1 0 0,1 2 0 0,2 0 0 0,-2 3 0 15,-1 14 0-15,0 2 0 0,0 1 0 0,-1 2 0 16,3 6 0-16,-3 8 0 0,1 7 0 0,-2-1 0 16,2 1 0-16,-2 3 0 0,0 2 0 0,1 0 0 15,1 1 0-15,-2 0 0 0,0 4 0 0,0 0 0 16,0 0 0-16,7 14 0 0,-1 2 0 0,4 8 0 0,0 5 0 15,-1 0 0-15,1 0 0 0,-1 6 0 16,5 10 0-16,0-12 0 0,-2 1 0 0,6 10 0 16,-7-11 0-16,3-1 0 0,0-3 0 0,0-1 0 0,-2-1 0 15,2-3 0-15,-4-8 0 0,0 1 0 0,-1-3 0 16,-3-4 0-16,1-3 0 0,-2-1 0 0,-1 0 0 16,1-3 0-16,-4 1 0 0,3-1 0 15,-4-3 0-15,14-9 0 0,-1-6 0 0,6-5 0 0,-2-4 0 16,2-8 0-16,4-10 0 0,0-3 0 0,-5-1 0 15,2 0 0-15,-4-1 0 0,0 4 0 0,-8 10 0 16,3 2 0-16,-2 3 0 0,-1 0 0 0,1 11 0 16,-8 0 0-16,4 5 0 0,-2 3 0 0,-2 1 0 15,2 3 0-15,-2-2 0 0,-1 2 0 0,1 1 0 16,2 3 0-16,-3 1 0 0,1-5 0 0,-1 5 0 16,0 0 0-16,8 19 0 0,-4-3 0 0,2 2 0 0,-2 2 0 15,1 4 0-15,-1 5 0 0,1 1 0 0,5 0 0 16,-4 5 0-16,1-3 0 0,-2 15 0 0,1-1 0 15,-2-1 0-15,0-10 0 0,0 2 0 0,-3-4 0 16,2 2 0-16,-2-4 0 0,4-4 0 0,0-1 0 16,0-5 0-16,3-4 0 0,2-4 0 0,-1-4-39 15,5-4-1320-15,-1-7-1472 0,6-3 651 0</inkml:trace>
  <inkml:trace contextRef="#ctx0" brushRef="#br2" timeOffset="55338.64">5194 8463 753 0,'19'-30'225'0,"-2"4"41"0,-2-5 23 16,-5 2 7-16,-1 2 29 0,-1 0 24 0,-4 3 12 15,-2 3 11-15,-3 4 10 0,0-3-4 0,-2 3 12 16,-1 0 10-16,-2-2-3 0,1 8-14 0,0 0-16 16,-3 0-19-16,3 3-21 0,-4-2-26 0,0 4-26 15,0 0-25-15,-1 4-27 0,-3-1-21 0,0 5-21 0,-5 1-30 16,1 4-151-16,-3 3 0 0,-3 4 0 0,-1 3 0 16,2 1 0-16,3 3 0 0,0 1 0 0,4 3 0 15,-2 3 0-15,7-5 0 0,-3 0 0 0,8 3 0 16,1-6 0-16,5 1 0 0,2-1 0 0,2 0 0 15,0-3 0-15,4 0 0 0,-1-2 0 0,0-6 0 16,2 0 0-16,0-4 0 0,-1-1 0 0,4 1 0 16,-1-4 0-16,6-6 0 0,-2-1 0 0,1-5 0 15,5-3 0-15,0-9 0 0,-5 2 0 0,2-3 0 0,-1-1 0 16,-2-3 0-16,0 1 0 0,-3 0 0 16,-2 3 0-16,0 0 0 0,-1 9 0 0,-6 4 0 15,1 1 0-15,-2 3 0 0,0-1 0 0,-1 5 0 16,0-2 0-16,-1 1 0 0,3-1 0 0,-3 4 0 15,-1 1 0-15,5-3 0 0,-5 3 0 0,4 9 0 0,0 0 0 16,-1 4 0-16,3 3 0 0,-1 2 0 0,3 1 0 16,2 4 0-16,1 2 0 0,-1-7 0 0,0-1 0 15,2 0 0-15,2-1 0 0,-4-4 0 0,3 0 0 16,-1-5 0-16,-3-2 0 0,1-1 0 0,0-1 0 16,-1-6 0-16,4-2 0 0,1-3 0 0,1-2 0 15,-1-7 0-15,-1 2 0 0,2-11 0 0,-2 0 0 0,-2-1 0 16,1-3 0-16,-3 0 0 0,-3-4 0 0,-1 1 0 15,-1 5 0-15,-1 0 0 0,-3 8 0 16,-3 1 0-16,2 2 0 0,1 4 0 0,-4 4 0 0,4-3 0 16,0 7 0-16,-1-3 0 0,-2 1 0 0,3 3 0 15,0 1 0-15,0 3 0 0,-1-7 0 0,1 7 0 16,0 0 0-16,0 0 0 0,0 0 0 0,6 14 0 16,1-6 0-16,-2 3 0 0,0 2 0 0,3-4 0 15,1 5 0-15,1 2 0 0,3-3 0 16,-3 2 0-16,3-3 0 0,1 3 0 0,-1-2 0 0,1-1 0 15,-3-1 0-15,2 2 0 0,-2-1 0 0,-3-1 0 16,2-4 0-16,-1 3 0 0,0-2 0 0,0 1 0 16,4-4 0-16,-3 3 0 0,3-3 0 0,1-1 0 15,5-3 0-15,0 2 0 0,2-6 0 0,0 2 0 16,7-7 0-16,3-1 0 0,-3-3 0 0,-2-2 0 0,2-3 0 16,-1-2 0-16,-3 0 0 0,-2-4 0 0,-4-2 0 15,0-3 0-15,-6 1 0 0,1-3 0 0,-6 2 0 16,-1 2 0-16,-6-1 0 0,0 8 0 0,-4 0 0 15,-1 3 0-15,2 6 0 0,-3-1 0 0,-3 3 0 16,1 2 0-16,-3 3 0 0,-3 3 0 0,-3 3 0 16,-3 9 0-16,-7 2 0 0,4 3 0 0,0 4 0 15,0 3 0-15,5 1 0 0,0-2 0 0,4 3 0 16,3-4 0-16,4-4 0 0,5 2 0 0,-2-4 0 0,4-3 0 16,1-1 0-16,3-1 0 0,0 0 0 15,2-3 0-15,-1 0 0 0,4-4 0 0,4-1 0 16,1-2 0-16,4-6 0 0,0-1 0 0,6-5 0 15,2-3 0-15,-11 0 0 0,7-6 0 0,1-2 0 0,-3-2 0 16,-2-3 0-16,-3 1 0 0,2 2 0 16,-3 0 0-16,-5 9 0 0,0 2 0 0,-4 0 0 0,0 5 0 15,-1 3 0-15,-3 0 0 0,3 2 0 0,-1 2 0 16,-3 1 0-16,0 0 0 0,4 6 0 0,-7 10 0 16,-5 10 0-16,-1 8 0 0,-5 13 0 0,0 5 0 15,-1 4 0-15,-7 21 0 0,9-19 0 0,-6 22 0 16,8 2 0-16,0 2 0 0,4-27 0 0,2 2 0 15,1 22 0-15,0-27 0 0,4 3 0 0,-2-4 0 16,0 1 0-16,0-1 0 0,-2-2 0 0,0-2 0 16,-2-2 0-16,-2-15 0 0,2 16 0 0,-2-14 0 0,-1-2 0 15,0-6 0-15,0 1 0 0,-1-3 0 0,2-7 0 16,-1-4 0-16,4-2 0 0,-4-4 0 0,4-2 0 16,-3-2 0-16,2-3 0 0,-7-3 0 15,2-2 0-15,-3-8 0 0,-4-10 0 0,1-6 0 16,1-15 0-16,0-4 0 0,6-7 0 0,1-6 0 15,4-23 0-15,3 0 0 0,5 5 0 0,4 21 0 0,3 0 0 16,3-1 0-16,2 0 0 0,4 3 0 0,12-22 0 16,-8 26 0-16,5 1 0 0,4-3 0 0,5 4 0 15,14-19 0-15,-14 19 0 0,3 2 0 0,-1 2 0 16,1 0 0-16,-3 1 0 0,-3 3 0 0,-3 5 0 0,-8 11 0 16,-1 1 0-16,1 4 0 0,-4-1 0 0,-9 7 0 15,3 3 0-15,-4 3 0 0,0 2 0 16,-4 2 0-16,-1 0 0 0,3 2 0 0,-4-1 0 0,1 3 0 15,-4 1 0-15,6 5 0 0,-3 4 0 0,2 7 0 16,0 2 0-16,0 8 0 0,-1 2 0 0,-1 5 0 16,0 0 0-16,1 0 0 0,-2 0 0 0,1-1 0 15,3 0 0-15,-2-4 0 0,0 1 0 0,0-4 0 16,-2-7 0-16,1-2 0 0,-1-1 0 0,0-6 0 16,0-1 0-16,-1-3 0 0,1-4 0 0,-2-1-1366 15,0 0-1478-15,6-18 654 0</inkml:trace>
  <inkml:trace contextRef="#ctx0" brushRef="#br2" timeOffset="55472.29">6685 7570 273 0,'4'-31'483'0,"1"-1"-6"0,-4 6-38 0,-2 6-27 15,1 1-21-15,-5 2-21 0,1 0-21 0,0 5-22 0,3 2-30 16,-3-2-32-16,4 8-25 0,-1-4-27 0,-2 3-55 16,2 1-92-16,1 2-104 0,0 2-67 0,0 0-44 15,0 0-59-15,14 15-77 0,-9-7-378 0,5 7-717 16,2-1 317-16</inkml:trace>
  <inkml:trace contextRef="#ctx0" brushRef="#br2" timeOffset="56036.69">6919 7795 43 0,'5'5'391'0,"-2"-1"0"0,-2-1 10 0,3 2 3 16,-3-3 7-16,4 1-12 0,-5-3-18 0,3 4-23 15,-3-4-27-15,2 3-26 0,-2 0-18 0,0 2-8 16,0 2-17-16,0-3-9 0,0 6-19 0,0-3-14 15,3 5-7-15,-6 1-25 0,3-1-16 0,0 4-16 16,0-4-13-16,0 5-13 0,3-1-15 0,-2 0-10 16,2-4-11-16,-1 1-7 0,2-2-9 0,3 1-2 0,-1-2-12 15,1-1-9-15,0-1-3 0,2-4-7 0,0 0-4 16,-2-3-6-16,1-1-5 0,1-4 11 0,0-1-19 16,-1-4 1-16,-3-3-4 0,-1-5-3 0,-2-1 2 15,-3-7-6-15,-3 0 0 0,-4-1 3 0,-3 0 1 16,-3 0 0-16,-3 1 1 0,-2 3 12 0,-4 1 9 15,5-1 12-15,-1 5 21 0,0 0 24 0,6 4 17 16,-1 0 18-16,5 5 12 0,1 1-74 0,3-3-68 16,1 6 0-16,1-4 0 0,0 2 0 0,3-1 0 0,1-1 0 15,3 1 0-15,4 2 0 0,2-4 0 0,0 5 0 16,8-3 0-16,4 3 0 0,-3-1 0 16,4 3 0-16,0 2 0 0,-1 1 0 0,-2 2 0 0,1 1 0 15,-2 2 0-15,-3 2 0 0,0 2 0 16,-6-2 0-16,-1 1 0 0,1 5 0 0,-1-1 0 15,-4 4 0-15,-1-1 0 0,0 0 0 0,-4 1 0 0,0-2 0 16,0 0 0-16,-1-1 0 0,-2-1 0 0,3-2 0 16,-1 1 0-16,-2-3 0 0,3-1 0 0,-1-3 0 15,1 2 0-15,0-2 0 0,0-2 0 0,0-3 0 16,0 5 0-16,0-5 0 0,0 0 0 0,0 0 0 16,0 0 0-16,8-16 0 0,-7 7 0 0,5-1 0 0,-2 0 0 15,0 1 0-15,0 2 0 0,-3-3 0 0,3 6 0 16,-3-2 0-16,2 1 0 0,-2 1 0 0,2 0 0 15,-3 4 0-15,1-5 0 0,-1 5 0 0,1-4 0 16,-1 4 0-16,4-1 0 0,-4 1 0 0,0 0 0 16,0 0-311-16,0 0-279 0,0 0-106 0,-10 9-403 15,2-6-1192-15,3-1 528 0</inkml:trace>
  <inkml:trace contextRef="#ctx0" brushRef="#br2" timeOffset="56501.92">6956 7806 37 0,'-5'-6'551'0,"5"1"4"0,0 2 9 16,-1-3 23-16,2 2 38 0,-1 4 16 0,1-7 11 16,-1 3-9-16,0 4-36 0,0-5-29 0,0 5-44 15,3-3-39-15,-3 3-37 0,0 0-59 0,0-5-134 16,0 5-265-16,0 0 0 0,0 0 0 0,0 0 0 0,4 10 0 16,-3 0 0-16,3 1 0 0,1 4 0 0,-1 3 0 15,-1 7 0-15,4 3 0 0,-3 0 0 0,0 2 0 16,-1 0 0-16,1-2 0 0,-3 3 0 0,2-2 0 15,-3-2 0-15,-1-2 0 0,2 1 0 0,-2-8 0 16,1-2 0-16,0-4 0 0,-2-2 0 0,2-1 0 16,0-2 0-16,0-2 0 0,2 0 0 0,-2-2 0 15,-2 1 0-15,2-4 0 0,0 0 0 0,0 0 0 16,5-14 0-16,1-3 0 0,4-7 0 0,1-7 0 16,0-3 0-16,3-12 0 0,0 0 0 0,-1-2 0 15,-1 1 0-15,-4 14 0 0,1-2 0 0,-2 4 0 16,1 2 0-16,-4 4 0 0,0 7 0 0,1 1 0 15,0 5 0-15,0 3 0 0,-2 0 0 0,-2 5 0 0,3-4 0 16,-3 4 0-16,2-2 0 0,1 6 0 16,-4 0 0-16,12 3 0 0,1 3 0 0,1 4 0 0,3 6 0 15,4 1 0-15,-3 4 0 0,4 0 0 0,-3 3 0 16,-2 1 0-16,-1 0 0 0,1-1 0 0,0 3 0 16,-3-4 0-16,-2-1 0 0,-5-4 0 0,1-1 0 15,-3-5 0-15,-3 0 0 0,2 1 0 0,0-5 0 16,-2 1 0-16,1-4 0 0,-2 2 0 0,1-2 0 0,-1-1 0 15,3-4 0-15,-4 0-1366 0,0 0-1478 16,16-13 654-16</inkml:trace>
  <inkml:trace contextRef="#ctx0" brushRef="#br2" timeOffset="56829.67">7858 7671 95 0,'9'-25'541'0,"-4"4"-26"15,-2 4-20-15,-3-1 4 0,1 5 20 0,-2-1 32 16,2 4 18-16,-2-2 2 0,1 7-10 0,-1-3-30 15,-1 2-38-15,2 3-46 0,-1-2-52 0,0 1-42 16,1 4-27-16,0 0-24 0,0 0-15 0,-17 14-146 0,6 1-141 16,-1-1 0-16,-2 11 0 0,0-3 0 0,1 3 0 15,-1 2 0-15,1-2 0 0,3 1 0 0,1-2 0 16,0-1 0-16,5-4 0 0,-1-2 0 0,4 0 0 16,1-6 0-16,1 2 0 0,3-4 0 0,1-1 0 15,2 1 0-15,3-5 0 0,3-3 0 0,6-2 0 0,1-3 0 16,10-9 0-16,-4 0 0 0,3-4 0 0,-5-7 0 15,-1-1 0-15,5-13 0 0,-8 8 0 16,-3 0 0-16,-7 0 0 0,-1-1 0 0,-2 4 0 0,-2 2 0 16,-5 8 0-16,-4-2 0 0,0 5 0 0,-1 2 0 15,-3 2 0-15,-2-2 0 0,0 4 0 0,-2 3 0 16,3 1 0-16,-3 1 0 0,5 3 0 0,-2-1-29 16,9 1-528-16,-11 1-71 0,11-1-536 15,0 0-1259-15,0 0 558 0</inkml:trace>
  <inkml:trace contextRef="#ctx0" brushRef="#br2" timeOffset="57052.31">8405 7182 4256 0,'13'-45'185'0,"-3"-1"-73"0,-5 9 55 15,-1 5 65-15,-4 2 39 0,-4 1 4 0,3 4 2 16,-3 8-3-16,4 7-7 0,-5 1-13 0,5-1-25 16,-1 6-24-16,-2 1-26 0,3 3-18 0,-8 12-16 0,2 3-15 15,-3 13-10-15,-2 6-9 0,-1 14-9 0,-2 7-3 16,6 2-7-16,2 2-44 0,3 26-48 0,-2-29 0 15,4 3 0-15,-4 22 0 0,4-20 0 0,3-5 0 16,2 2 0-16,1-1 0 0,0-5 0 0,2-3 0 16,-1 0 0-16,0-18 0 0,1 0-23 0,-2-2-280 15,0-4-88-15,-5-7-84 0,1 0-88 0,-4-6-510 16,-1-8-1163-16,-2-1 515 0</inkml:trace>
  <inkml:trace contextRef="#ctx0" brushRef="#br2" timeOffset="57202.79">8271 7654 475 0,'6'-32'518'0,"-2"2"-30"0,3 1-45 0,-1 2-36 16,9 1-27-16,-2 1-36 0,6 1-30 0,2 0-24 16,8 4-25-16,5 1-24 0,2 4-24 0,17-6-22 0,-3 8-20 15,-1 0-17-15,-13 6-26 0,-1 6-58 0,-7-2-67 16,-8 3-100-16,-6 3-91 0,-7 1-76 0,-5 2-106 16,-4-1-338-16,-11 9-761 0,-14 3 336 0</inkml:trace>
  <inkml:trace contextRef="#ctx0" brushRef="#br2" timeOffset="57677.85">6308 9061 351 0,'-10'2'496'0,"10"-2"6"0,0 0 16 16,0 0 6-16,0 0-1 0,-5 0-5 0,5 0-11 16,0 0-17-16,0 0-23 0,0 0-39 0,0 0-39 0,13-10-41 15,-4 3-26-15,6-1-28 0,3-3-28 0,0 3-22 16,3-6-22-16,4 1-23 0,-2-1-9 0,-8 1-12 15,3 0-19-15,-3 0-103 0,-1 0-56 0,-1 0 0 16,1-2 0-16,-2-2 0 0,-2 1 0 0,-3 1 0 16,0-2 0-16,-1-1 0 0,-3 2 0 0,-3 3 0 15,0 3 0-15,-1-1 0 0,-1-1 0 0,-5 6 0 16,-5-1 0-16,2 3 0 0,0 2 0 0,-8 4 0 16,0 4 0-16,-8 5 0 0,0 1 0 0,-1 5 0 15,2 3 0-15,1 2 0 0,1-1 0 0,1 3 0 16,6 3 0-16,-2-3 0 0,6 3 0 0,5-4 0 15,3 4 0-15,4-2 0 0,1-6 0 0,8 0 0 16,0-1 0-16,5 3 0 0,8-4 0 0,1 0 0 16,2-6 0-16,5-3 0 0,-1-8 0 0,3-3 0 0,0-3 0 15,-1-2 0-15,3-6 0 0,-2 0-454 0,-1-6-836 16,-2 1-1397-16,-5-3 619 0</inkml:trace>
  <inkml:trace contextRef="#ctx0" brushRef="#br2" timeOffset="58629.79">6749 8864 641 0,'3'-7'435'0,"-3"-2"51"0,0 1-14 15,-3 0-22-15,3 1-9 0,0 0 13 0,0 4 26 0,0-3 22 16,0 1 2-16,0 2-14 0,0 3-25 16,0-4-34-16,3 1-39 0,-3 3-41 0,0 0-35 0,1-5-32 15,-1 5-31-15,0 0-24 0,14 2-114 0,-8 1-115 16,7 2 0-16,-3-1 0 0,1 4 0 16,0-4 0-16,1 6 0 0,-2-3 0 0,4 5 0 0,-4 1 0 15,-1-1 0-15,-1-1 0 0,-2 3 0 0,-1-2 0 16,-5 0 0-16,0 2 0 0,0-2 0 15,-4 0 0-15,3-3 0 0,-5 2 0 0,-2-2 0 0,4-6 0 16,-1 3 0-16,-1-5 0 0,-1-1 0 0,7 0 0 16,-12-8 0-16,6-1 0 0,3-3 0 0,0-7 0 15,2-5 0-15,5-2 0 0,1 0 0 0,4-3 0 16,3 2 0-16,2-1 0 0,6 4 0 0,0 0 0 0,-3 0 0 16,2 4 0-16,-1 1 0 0,2 1 0 0,0 1 0 15,-3 4 0-15,0 3 0 0,-2-2 0 0,2 2 0 16,-2 3 0-16,-1-1 0 0,-1 3 0 0,2 3 0 15,-3-1 0-15,3 0 0 0,-2 3 0 0,1 0 0 16,3 6 0-16,-1-3 0 0,1 6 0 0,2-1 0 16,-2 4 0-16,-1 0 0 0,-2 0 0 0,0 2 0 15,-1-1 0-15,-3 1 0 0,-2-3 0 0,-2 3 0 16,-2-2 0-16,0 2 0 0,-4-2 0 0,0 0 0 0,-1-2 0 16,-2-1 0-16,-2-1 0 0,1-1 0 15,3-2 0-15,-3 0 0 0,1-1 0 0,2-1 0 16,1-3 0-16,0 0 0 0,-10-12 0 0,6 5 0 15,3-6 0-15,1-4 0 0,0-4 0 0,5-3 0 16,0-5 0-16,5-1 0 0,-1 1 0 0,3 0 0 0,3 4 0 16,-2-1 0-16,1 2 0 0,-1 8 0 0,2-7 0 15,-3 7 0-15,2 3 0 0,-4 2 0 0,-1 3 0 16,0-1 0-16,-2 4 0 0,-1-1 0 0,-1 2 0 16,1 0 0-16,2 3 0 0,-2-1 0 0,0 2 0 15,-6 0 0-15,12 2 0 0,-6 1 0 0,-2 3 0 0,1-3 0 16,0 3 0-16,2 3 0 0,-3-4 0 15,-2 3 0-15,2-1 0 0,0 0 0 0,1 3 0 16,-4-1 0-16,3 1 0 0,0 2 0 0,1-3 0 0,0 3 0 16,-1 1 0-16,1-2 0 0,1 0 0 0,0 1 0 15,0 1 0-15,-1-3 0 0,4 1 0 0,-3-2 0 16,2 1 0-16,1-1 0 0,-1-2 0 0,-1-2 0 16,0-2 0-16,-1 1 0 0,0-1 0 0,1-4 0 15,-2 1 0-15,2-5 0 0,0-1 0 0,-1-4 0 16,-2-1 0-16,0-1 0 0,0-4 0 0,-4-1 0 15,-3-2 0-15,0 0 0 0,-4-8 0 0,-5 2 0 16,4 7 0-16,-4-6 0 0,1 7 0 0,2 0 0 0,-1 5 0 16,1 0 0-16,2 2 0 0,3 0 0 15,-1 3 0-15,3 1 0 0,-2 0 0 0,3 2 0 0,1 0 0 16,1-3 0-16,1 1 0 0,4-2 0 0,3 3 0 16,1 0 0-16,3 2 0 0,2 0 0 0,2-1 0 15,0 4 0-15,1 0 0 0,4 3 0 0,-2-2 0 16,-3 2 0-16,2 3 0 0,-2 1 0 0,-1 0 0 15,-1 0 0-15,0 4 0 0,-2 2 0 0,1-1 0 16,-3 5 0-16,3 0 0 0,-5-2 0 0,0 2 0 16,-4-3 0-16,4 1 0 0,-5-3 0 0,1-1 0 15,-1-3 0-15,-3 0 0 0,3-3 0 0,-3-1 0 0,2-1 0 16,2 2 0-16,-5-5 0 0,0 0 0 0,14-10 0 16,-1-2 0-16,6-8 0 0,4-2 0 0,1-6 0 15,9-5 0-15,-1-3 0 0,4 0 0 16,-10 9 0-16,-1 1 0 0,11-8 0 0,-10 8 0 15,-2 1 0-15,-1 1 0 0,1 2 0 0,-5-1 0 0,-1 1-1366 16,0-1-1478-16,-1 0 654 0</inkml:trace>
  <inkml:trace contextRef="#ctx0" brushRef="#br2" timeOffset="59639.81">6216 9532 6479 0,'13'-29'448'0,"1"-2"10"0,-5 9-106 16,-3 5-19-16,2 2-212 0,-3 6-121 0,-1-1 0 15,0 5 0-15,-3 0 0 0,3 1 0 16,-3 1 0-16,-1 3 0 0,0 0 0 0,-9 11 0 0,-9 10 0 15,-6 5 0-15,-10 16 0 0,-4 1 0 0,-3 4 0 16,1 0 0-16,-19 21 0 0,18-23 0 0,4 6 0 0,-15 15 0 16,17-18 0-16,-2 4 0 0,2-4 0 15,-1 2 0-15,4-4 0 0,5-1 0 0,-4-2 0 16,8-17 0-16,1 3 0 0,2-5 0 0,3-5 0 0,3-5 0 16,5-5 0-16,0 0 0 0,2-2 0 0,3-3 0 15,-1-4 0-15,5 0 0 0,-16-13 0 0,7-4 0 16,-3-7 0-16,1-7 0 0,4-1 0 0,3-4 0 15,7-11 0-15,-1 11 0 0,4 0 0 0,2 5 0 16,2 2 0-16,2 7 0 0,-3 5 0 0,0 2 0 16,3 1 0-16,-1 7 0 0,-1 2 0 0,5 1 0 15,2 4 0-15,-2 1 0 0,12 9 0 0,-9 0 0 0,13 7 0 16,-5 7 0-16,13 12 0 0,2 0 0 16,2 1 0-16,-1 1 0 0,2 1 0 0,3 0 0 0,4 0 0 15,0-3 0-15,3-3 0 0,2 0 0 16,-5-7 0-16,0-3 0 0,-15-8 0 0,0-3 0 0,0-4 0 15,-7-4 0-15,3-4 0 0,-10-2 0 0,-3-5 0 16,-5-5 0-16,-1-5 0 0,-3-6-1366 0,-1-5-1478 16,-5-4 654-16</inkml:trace>
  <inkml:trace contextRef="#ctx0" brushRef="#br2" timeOffset="60223.2">6303 9249 470 0,'-59'-27'502'0,"-2"6"-31"0,-30-4-8 15,27 18-1-15,-31-8 7 0,0 14 8 0,2 8 0 16,5 8-8-16,21 1 2 0,-28 11-7 16,2 4-26-16,5 8-11 0,4 4-21 0,7 8-25 0,4 3-31 15,4 8-21-15,9-1-19 0,3 2-26 0,9 9-213 16,18-18-71-16,-10 31 0 0,12 4 0 0,6-1 0 15,9-3 0-15,11-2 0 0,7 2 0 0,6-25 0 0,11 24 0 16,14-5 0-16,-8-23 0 0,26 12 0 16,-2 4 0-16,-11-26 0 0,28 10 0 0,-16-21 0 0,31 8 0 15,-2-8 0-15,-20-15 0 0,30-1 0 0,0-9 0 16,1-13 0-16,1-6 0 0,2-11 0 0,2-5 0 16,-2-11 0-16,2-5 0 0,-2-7 0 0,-5-2 0 15,-12 0 0-15,-5-2 0 0,-28 12 0 0,14-21 0 0,-19 16 0 16,-6-7 0-16,9-18 0 0,-18 16 0 15,-7-3 0-15,1-25 0 0,-12 22 0 0,-5-26 0 16,-11 26 0-16,-10-20 0 0,-15 6 0 0,-8 1 0 0,-10 6 0 16,-8-1 0-16,-6 7 0 0,-5 6 0 0,-7 4 0 15,-2 7 0-15,-4 8 0 0,-2 2 0 0,1 3 0 16,21 13 0-16,-29-3 0 0,29 10 0 0,-27-2 0 16,27 8 0-16,2 5 0 0,0 0 0 15,2 5 0-15,5 0 0 0,15 3 0 0,3-1 0 0,4 1 0 16,0 3 0-16,5 1 0 0,3-2 0 0,6 2 0 15,1-5 0-15,7 0 0 0,0 0 0 0,4-5 0 0,0 2 0 16,1 0 0-16,3-2 0 0,-3 0 0 0,1-1 0 16,4-1 0-16,-4 4 0 0,4-4 0 15,-5 1 0-15,5-1 0 0,0 0 0 0,-3 3 0 0,3-3 0 16,0 0 0-16,0 0 0 0,0 0 0 0,-6 1 0 16,6-1 0-16,0 0 0 0,0 0 0 0,0 0 0 15,-3 5 0-15,5 0 0 0,0 0-463 0,2 1-825 16,1 3-1396-16,4 0 618 0</inkml:trace>
  <inkml:trace contextRef="#ctx0" brushRef="#br2" timeOffset="62871.75">3199 6996 187 0,'-1'-9'483'0,"1"-3"7"0,1 0 15 0,-1-1 10 15,0 4 5-15,0-1 9 0,3 3 11 0,-3-3-4 16,2 3-8-16,-2 2-11 0,0 2-22 0,1-1-21 16,-1-1-34-16,0 5-29 0,-1-3-39 0,1 3-36 15,0 0-33-15,0 0-293 0,0 0-10 0,0 0 0 16,1 12 0-16,2 5 0 0,-3 10 0 0,1 4 0 0,2 4 0 15,-2 13 0-15,2 5 0 0,-6-4 0 16,3-1 0-16,0 2 0 0,3-4 0 0,-2-11 0 0,-1-3 0 16,1 1 0-16,2-1 0 0,1-1 0 15,-3-1 0-15,3-2 0 0,1-2 0 0,-4-8 0 0,3 0 0 16,-3-4 0-16,2-3 0 0,-2-1 0 0,2-3 0 16,-2-2 0-16,-1 0 0 0,3-3 0 0,-3 3 0 15,0-5 0-15,0 0 0 0,1-16 0 16,-1 5 0-16,0-5 0 0,1-1 0 0,-2-1-86 0,1-1-563 15,-1-7-84-15,-2 6-388 0,2-4-1214 0,-2-2 537 16</inkml:trace>
  <inkml:trace contextRef="#ctx0" brushRef="#br2" timeOffset="63431.04">3345 7054 46 0,'0'-12'369'0,"-1"2"-5"16,-3-4 9-16,2 2 20 0,-1 2 9 15,0-2 13-15,-3 2 10 0,2 1-3 0,1 1 2 0,0-1-2 16,0 2 2-16,-1-3-7 0,3 3-4 0,-2 2-9 16,1 1-5-16,0 0-8 0,1-1-10 0,1 1-10 15,-3 0-15-15,3 4-16 0,-2-6-100 0,2 3-240 16,0 3 0-16,-2-4 0 0,2 4 0 0,0 0 0 16,0-3 0-16,0 3 0 0,0 0 0 0,0 0 0 15,0 0 0-15,0 0 0 0,0 0 0 0,0 0 0 16,0 0 0-16,0 0 0 0,0 0 0 0,-2 17 0 15,6 0 0-15,-6 0 0 0,2 3 0 0,0 5 0 16,2 2 0-16,-2 2 0 0,0-1 0 0,2 0 0 0,1 2 0 16,0-1 0-16,1-4 0 0,-2 2 0 0,3-4 0 15,0-6 0-15,2 3 0 0,0-6 0 16,0 1 0-16,0-6 0 0,2 0 0 0,2-2 0 0,0-1 0 16,3-3 0-16,-1 1 0 0,6-8 0 0,-1 0 0 15,4-5 0-15,2-3 0 0,0-5 0 16,-3-5 0-16,0-2 0 0,0-6 0 0,-4-2 0 0,-1 0 0 15,0-15 0-15,0 2 0 0,-7-9 0 0,1 8 0 16,-6 11 0-16,-3 0 0 0,2 4 0 0,-3-1 0 16,-3 6 0-16,3 9 0 0,-1 5 0 0,1 2 0 15,0-2 0-15,0 7 0 0,0 0 0 0,0-2 0 16,0 4 0-16,0 3 0 0,0-5 0 0,0 5 0 16,0 0 0-16,5 19 0 0,-2-1 0 0,2 7 0 15,-1 5 0-15,2 2 0 0,-1 3 0 0,4 11 0 16,-1-10 0-16,-3-1 0 0,8 11 0 0,-6-13 0 0,1 3 0 15,-1-3 0-15,1 1 0 0,1-3 0 0,-1 1 0 16,1-3 0-16,-1-4 0 0,-5-7 0 16,3-1 0-16,0-2 0 0,0-2 0 0,-3 0 0 0,1-7 0 15,-1 0 0-15,4-1 0 0,-1-3 0 0,7-5 0 16,1-7-1366-16,0-5-1478 0,8-7 654 0</inkml:trace>
  <inkml:trace contextRef="#ctx0" brushRef="#br2" timeOffset="63875.44">4299 6722 26 0,'13'-23'469'0,"0"2"-3"0,-4 4-7 16,-1 1 2-16,-3 4 20 0,-1 1 17 0,-1 3 24 15,1-3 21-15,0 6 3 0,-4-1-14 0,3 2-25 0,-3-1-26 16,1 2-42-16,-1 3-40 0,1-3-29 16,-1 3-46-16,0-5-30 0,0 5-30 0,0 0-154 15,0 0-110-15,-13 10 0 0,3 0 0 0,-4 2 0 0,-8 8 0 16,-1 1 0-16,-1 4 0 0,-3-1 0 0,0 2 0 15,-8 11 0-15,3 1 0 0,9-9 0 0,-3-1 0 16,4 0 0-16,2-2 0 0,3-1 0 0,5-10 0 16,3 1 0-16,0 0 0 0,1-2 0 0,3-3 0 15,1-1 0-15,2-1 0 0,0 2 0 0,1-4 0 16,4 5 0-16,0-3 0 0,4 1 0 0,3 3 0 16,4-1 0-16,1-1 0 0,8 2 0 0,3 1 0 15,-2-3 0-15,6 0 0 0,-4 0 0 0,4-3 0 0,-5 2 0 16,3-3 0-16,-1 2 0 0,-6-6 0 0,-2 3 0 15,0-1 0-15,-2 1 0 0,-3-5 0 16,-4 1 0-16,0 2 0 0,-2-1 0 0,-2-2 0 0,-1 0 0 16,1 1 0-16,-3-1 0 0,-3-1 0 0,7 2 0 15,-7-2 0-15,6 1 0 0,-6-1 0 16,0 0 0-16,0 0 0 0,4 1 0 0,-4-1 0 16,0 0 0-16,0 0 0 0,5 0 0 0,-5 0 0 0,0 0 0 15,0 0 0-15,9 0 0 0,-9 0 0 0,10 0 0 16,-5-1 0-16,4-3 0 0,0-3 0 0,3 0 0 15,1-4 0-15,0 0 0 0,-1-4-1366 0,1-2-1478 16,-2 0 654-16</inkml:trace>
  <inkml:trace contextRef="#ctx0" brushRef="#br2" timeOffset="64309.06">4934 6329 279 0,'4'-14'518'16,"0"2"11"-16,-3 2 13 0,2 2 6 0,-3 1 7 15,0 2-20-15,0-2-32 0,0 5-41 0,0 2-38 16,0-6-43-16,0 2-35 0,0 4-33 0,0 0-20 16,-12 12-11-16,1 2-15 0,-6 8-20 0,-7 2-7 15,2 3-20-15,-8 12-13 0,2 0-15 0,0 1-10 16,1 1-56-16,5 2-126 0,-4 1 0 0,6-2 0 15,0 1 0-15,3 4 0 0,2 0 0 0,6-13 0 0,1 12 0 16,7-14 0-16,-1 2 0 0,2-1 0 16,5-2 0-16,3-1 0 0,2-3 0 0,4-1 0 15,3-6 0-15,2-1 0 0,-1-6 0 0,6-2 0 0,2-3 0 16,2-4 0-16,-1-1 0 0,-3-6 0 0,-2-1 0 16,3-4 0-16,-7-1 0 0,0-3 0 0,1-5 0 15,2-5 0-15,-6 0 0 0,-6-5 0 0,0 1 0 16,-2-3 0-16,-5 2 0 0,3 0 0 0,-5 0 0 15,-1 8 0-15,-3 1 0 0,4 5 0 0,-2 3 0 16,-1-2 0-16,-1 5 0 0,0 0 0 0,2 4 0 16,-5 2 0-16,1 0 0 0,-3 6 0 0,-3 4 0 15,-2 6 0-15,4 1 0 0,-8 9-124 0,3 2-491 16,3-1-103-16,-2 3-405 0,2 0-1216 0,-1 1 539 16</inkml:trace>
  <inkml:trace contextRef="#ctx0" brushRef="#br2" timeOffset="64623.19">3653 7804 5229 0,'-32'-1'483'0,"11"1"-114"0,4-3-65 0,5 2-75 15,1-2-5-15,0 2 5 0,6-1-11 0,3-2-40 16,4-1-36-16,7-4-16 0,18-2-7 0,10-3-7 0,19-1-3 15,9-2-6-15,34-5-86 0,-7 0-17 16,4 2 0-16,2 0 0 0,0 2 0 0,0-2 0 16,4 3 0-16,-5-4 0 0,0 2 0 0,-8 1 0 0,-22 3 0 15,-4-1 0-15,-2 0 0 0,-6 0 0 16,-19 7 0-16,-4-3 0 0,-12 7 0 0,-2 0 0 16,-7 0 0-16,-2 0 0 0,-2 3 0 0,-1-2 0 0,-6-1 0 15,-1 2 0-15,-7-1 0 0,-3-1 0 0,-12 5 0 16,-9 4 0-16,-4-3-349 0,-16 6-153 0,-1 2-58 15,-2 3-88-15,-2 2-374 0,-6 3-1108 0,-32 11 491 16</inkml:trace>
  <inkml:trace contextRef="#ctx0" brushRef="#br2" timeOffset="64875.51">3584 7961 227 0,'-49'20'449'0,"17"-3"37"0,3-5 4 16,11-4-18-16,-1-1-10 0,7-3-2 0,6 3 15 15,-3-4 7-15,4 0 3 0,1-1-6 0,4-2-9 0,0 0-14 16,0 0-13-16,27-7-22 0,6-2-12 0,26-5-11 15,29-10-11-15,7 1-147 0,-1-2-240 16,6-1 0-16,-1 0 0 0,5-2 0 0,-3-1 0 0,1 2 0 16,-9 4 0-16,-30 6 0 0,1 0 0 15,-3 3 0-15,-11-1 0 0,-17 3 0 0,-2 2 0 16,-12 7 0-16,3-2 0 0,-13 1 0 0,1 0 0 16,-2 3 0-16,-4-2 0 0,1 2 0 0,-1 1 0 0,2-3 0 15,-6 3 0-15,4-2 0 0,0 1 0 0,-4 1 0 16,0 0 0-16,0 0 0 0,0 0 0 0,0 0 0 15,0 0 0-15,-23 15 0 0,-3 1-1366 0,-6 2-1478 16,-19 1 654-16</inkml:trace>
  <inkml:trace contextRef="#ctx0" brushRef="#br3" timeOffset="71577.77">8630 11057 197 0,'0'0'491'0,"10"-10"6"0,-6 7 8 0,0 0 8 16,-2-5 4-16,2 5-9 0,0 1-8 0,1-1-16 15,3-1-11-15,-3 1-17 0,-1-2-21 0,1 4-28 16,-1 0-25-16,1 0-26 0,-5 1-28 0,9-3-26 0,-4 2-24 15,-5 1-25-15,8 0-23 0,-8 0-151 16,7 1-79-16,-4 2 0 0,4-2 0 0,-1 2 0 0,-3 1 0 16,1 0 0-16,0 2 0 0,0-2 0 0,-1 5 0 15,1-3 0-15,-2 4 0 0,-2 0 0 0,-2-1 0 16,1 1 0-16,0 0 0 0,-3-1 0 0,2 0 0 16,-2-1 0-16,1-3 0 0,1 2 0 0,-2-2 0 15,1-1 0-15,1-1 0 0,-1-1 0 0,3-2 0 16,-6 5 0-16,6-5 0 0,-1 4 0 0,1-4 0 15,0 0 0-15,0 0 0 0,0 0 0 0,0 0 0 0,-9-10 0 16,9 7 0-16,0-2 0 0,1 0 0 16,0-3 0-16,0 1 0 0,2 2 0 0,0-2 0 15,2 1 0-15,-3 1 0 0,2-1 0 0,1 2 0 0,-1-1 0 16,-1 3 0-16,0-2 0 0,3 1 0 0,0 2 0 16,0-3 0-16,-6 4 0 0,12 4 0 0,-7-3 0 15,1 0 0-15,-1 4 0 0,0-2 0 0,-1 2 0 16,0 2 0-16,0 0 0 0,-4 0 0 0,3 0 0 15,-3 1 0-15,-3 0 0 0,-1 1 0 0,-1-2 0 16,-1 2 0-16,-1-2 0 0,-3-1 0 0,2-1 0 16,-1 0 0-16,-2-3 0 0,-1 0 0 0,2-2 0 15,-1 0 0-15,0-2 0 0,1 1 0 0,0-4 0 16,1 0 0-16,0 0 0 0,0-3 0 0,4 0 0 0,0-1 0 16,1-2 0-16,0-2 0 0,4 0 0 0,4-3 0 15,1 6 0-15,4-4 0 0,4-1 0 0,-1 3 0 16,4 2 0-16,-1 0 0 0,2 5 0 0,1-2 0 15,0 3 0-15,1 1 0 0,-2 1 0 0,-3 3 0 16,-2 0 0-16,0 0 0 0,-1 3 0 0,-3-2 0 0,-3 3 0 16,-1-1 0-16,0 2 0 0,1 4 0 0,-5-3 0 15,-5 4 0-15,1 0 0 0,-4-1 0 0,-2-1 0 16,-4 3 0-16,-3-2 0 0,2-1 0 0,-2-1 0 16,5-1 0-16,2-3 0 0,-1 1 0 0,1-1 0 15,0-3 0-15,3 2 0 0,0-3 0 0,-1 0 0 16,2-3 0-16,1 1 0 0,-1-5 0 0,-1 2 0 15,6 0 0-15,-2-2 0 0,2-1 0 0,0-1 0 0,2 2 0 16,0 1 0-16,2-1 0 0,-2 1 0 16,5-1 0-16,-2 3 0 0,2-2 0 0,0 3 0 15,0 0 0-15,-2 2 0 0,5-1 0 0,-9 2 0 16,13 2 0-16,-8 2 0 0,1-1 0 0,-1 3 0 16,-2 0 0-16,1 3 0 0,-3 0 0 0,-2 4 0 0,-2-3 0 15,-1 2 0-15,-5 3 0 0,0-6 0 0,-1 5 0 16,-3-2 0-16,2 1 0 0,-2-4 0 0,3 1 0 15,1-6 0-15,0 4 0 0,-1-5 0 0,2 2 0 16,3-5 0-16,-3-3 0 0,3 1 0 0,0 0 0 0,0-6 0 16,1 2 0-16,1-7 0 0,6 3 0 15,-3-2 0-15,4 2 0 0,-2-5 0 0,6 2 0 16,1 4 0-16,0 0 0 0,-1 0 0 0,2 1 0 0,0 1 0 16,-1 2 0-16,4 1 0 0,-3-1 0 0,-2 5 0 15,1 0 0-15,0 0 0 0,-2 0 0 0,1 0 0 16,2 1 0-16,-5 4 0 0,0-2 0 0,-1 1 0 15,1 0 0-15,-2 0 0 0,-3 1 0 0,1-1 0 16,-1 2 0-16,-2-2 0 0,0 2 0 0,-1-1 0 16,-1-1 0-16,-1-1 0 0,-1 0 0 0,2 0 0 15,-2-2 0-15,6-1 0 0,-10-1 0 0,5-2 0 16,1 0 0-16,1-3 0 0,5 0 0 0,3-2-1366 16,1-1-1478-16,5 1 654 0</inkml:trace>
  <inkml:trace contextRef="#ctx0" brushRef="#br3" timeOffset="72096.03">8455 11937 211 0,'1'-15'518'0,"-1"4"-13"0,3 1 7 0,-6 1 10 16,3 3-6-16,0-1 13 0,-5 0-30 0,4 2-25 0,-3 0-19 16,0-2-27-16,-1 7-22 0,-4-5-26 0,-1 3-24 15,-2 2-21-15,2 6-23 0,-9 0-23 16,2 3-18-16,-4 6-23 0,-1 2-13 0,3 6-45 0,2 1-190 15,1 1 0-15,3 6 0 0,0-4 0 0,4 3 0 16,0 2 0-16,4 1 0 0,1 1 0 0,5-2 0 16,3 1 0-16,5-1 0 0,3-2 0 0,3 1 0 15,3-7 0-15,8 3 0 0,-1-4 0 0,3-4 0 16,4-4 0-16,0 0 0 0,1-6 0 0,3-4 0 16,0 0 0-16,-2-7 0 0,-1-1 0 0,3-6 0 15,-5 0-112-15,-3-2-503 0,1-3-127 0,-3-1-379 0,-3-2-1213 16,-5 1 536-16</inkml:trace>
  <inkml:trace contextRef="#ctx0" brushRef="#br3" timeOffset="72619.2">8786 12116 312 0,'-3'-7'428'0,"0"-1"7"0,0 1-3 16,0 1 6-16,2 3 12 0,0-2 2 0,0-1-10 16,1 6-9-16,-3-5-29 0,3 5-24 0,0-5-33 15,0 5-38-15,0 0-25 0,3-3-25 0,-3 3-27 16,0 0-2-16,14 8-18 0,-3-3-15 0,-1 3-11 0,6 1-17 15,-1 1-11-15,0 1-4 0,-1-1-25 0,8 9-18 16,-9-5-13-16,1-1-5 0,-4-1-12 16,0 0-2-16,-1 4-10 0,-2-6-10 0,-3 2-11 0,-1-4 16 15,-1 5-47-15,-1-2-17 0,-1-1 0 0,-3 4 0 16,2-7 0-16,-3 4 0 0,0-7 0 0,2 3 0 16,-1-1 0-16,1-5 0 0,-3 2 0 0,1-2 0 0,4-1 0 15,0 0 0-15,-10-5 0 0,6-6 0 16,1 2 0-16,2-4 0 0,2-5 0 0,2-5 0 0,2-3 0 15,3 2 0-15,-1-1 0 0,5 3 0 0,1-5 0 16,-2 11 0-16,4-5 0 0,-2 4 0 0,-1 3 0 16,3-2 0-16,-1 2 0 0,0 2 0 0,5 3 0 15,3-8 0-15,2 5 0 0,1 1 0 0,-6 4 0 16,-2 2-44-16,0 0-287 0,1-1-15 0,-3 2 3 16,1 2 5-16,-5 2 19 0,3 0 23 0,-5-2 29 15,4 4 26-15,-4-2 28 0,-3 0 25 0,1 0 45 16,-7 0 59-16,10 0 60 0,-4-2 51 0,-6 2 56 15,7-1 52-15,-7 1 26 0,6-2 30 0,-6 2 21 16,4 0 13-16,-4 0 11 0,0 0-2 0,0 0-11 16,0 0-27-16,0 0-10 0,8 2-12 0,-7 1-6 15,2-1-9-15,0 3-6 0,1 3-4 0,1 2-11 0,-1 1-16 16,1 4-117-16,-1 3-5 0,1-1 0 0,0 1 0 16,-1-2 0-16,0 2 0 0,-3 0 0 0,0 0 0 15,1-1 0-15,-4 0 0 0,1-2 0 0,0-2-146 16,-2-3-173-16,2-2-57 0,-2-3-45 0,-3-1-69 15,2-1-102-15,1-3-383 0,3 0-1055 0,-8-9 466 0</inkml:trace>
  <inkml:trace contextRef="#ctx0" brushRef="#br3" timeOffset="72947.32">9293 11740 70 0,'-5'-25'470'0,"1"-3"-1"0,-1 9-3 0,1-2 10 15,-2 3 15-15,2 3 20 0,0 4 24 0,2 1 9 16,-1 2-9-16,1 0-30 0,2 3-36 0,-4 1-33 15,2-1-50-15,2 2-31 0,0 3-45 0,-1-5-32 16,1 5-34-16,0 0-17 0,0 0-31 0,-7 9-18 16,0 2-138-16,1 3-40 0,1 1 0 0,-2 2 0 15,2 1 0-15,4 1 0 0,1-1 0 0,1 2 0 16,4-4 0-16,3 1 0 0,-2-3 0 0,3-2 0 16,0-2 0-16,0-3 0 0,1-3 0 0,0 0 0 0,2-4 0 15,-3-4 0-15,1-3 0 0,3-5 0 0,-4-3 0 16,5-9 0-16,-5-4 0 0,-3 0 0 0,-3-2 0 15,-3-1 0-15,0 2 0 0,-3 0 0 0,-3 3 0 16,1 9 0-16,-3 0 0 0,1 2 0 0,-4 4 0 0,6 2 0 16,-4 1 0-16,-1 3 0 0,2 0 0 15,2 4 0-15,-2 1 0 0,8 0 0 0,-16 7 0 16,9 0 0-16,2 4-321 0,-4 3-126 0,5 3-73 0,4-2-112 16,3-1-414-16,4 1-1132 0,3-1 501 0</inkml:trace>
  <inkml:trace contextRef="#ctx0" brushRef="#br3" timeOffset="73167.73">9595 11589 96 0,'11'-12'531'0,"-2"2"3"0,-2-2-8 0,0 3-1 15,0-3 18-15,-1 4 21 0,-2-1-3 0,0 0-26 16,-2 5-40-16,1 1-47 0,-1-1-46 0,1 4-47 0,-3 0-33 16,0 0-34-16,13 10-29 0,-8 0-19 15,2 7-25-15,1 1-13 0,-3 10-21 0,4 5-15 0,-1 1-11 16,-3 0-107-16,0 3-48 0,0 10 0 0,0-12 0 15,-5 1 0-15,0 0 0 0,-1-4 0 0,-2 0 0 16,2-2 0-16,1-3 0 0,-5 2 0 0,1-4-66 16,3-8-301-16,-2-4-62 0,2-2-35 0,-3-2-32 15,3-2-33-15,-3-3-445 0,0-3-1054 0,4-1 466 16</inkml:trace>
  <inkml:trace contextRef="#ctx0" brushRef="#br3" timeOffset="73492.12">9660 12074 1869 0,'-6'-10'53'0,"-2"-1"59"0,1-3 44 0,-1-3 33 15,1 5 22-15,2 0 29 0,-1 0 31 16,2 1 36-16,-1 0 25 0,3 0 15 0,0 1 2 15,2 2-7-15,0-2-23 0,1 3-24 0,3-1-24 0,2-1-31 16,2-1-16-16,1 0-8 0,7 1-19 16,3-1-16-16,6-4-2 0,2 4-23 0,-2 5-14 0,5-3-3 15,-3 0-2-15,-8 1-9 0,0 1 5 0,-1 2 10 16,-1-4 17-16,-2 2-7 0,0-2-153 0,-1-1 0 16,0-1 0-16,-2 4 0 0,-1-3 0 0,-2 1 0 15,-2-1 0-15,0 1 0 0,1 4 0 0,-3-1 0 16,0 0 0-16,-1 3 0 0,-1-1 0 0,-3 3 0 0,6-4 0 15,-5 1 0-15,-1 3 0 0,8 0 0 16,-8 0 0-16,8 10 0 0,-6 0 0 0,3 6 0 0,1 2 0 16,1 6 0-16,-1 3 0 0,0 1 0 0,-5 1 0 15,1 0 0-15,0-2 0 0,-2 0 0 0,0 0 0 16,0-3 0-16,-2-3 0 0,4-2 0 0,-4-1 0 16,2-2 0-16,-1-5 0 0,0 0 0 0,0-6 0 15,-2 2 0-15,0-2 0 0,2-3 0 0,-2 1 0 0,3-3 0 16,-6-7-242-16,3 0-350 0,0-3-27 0,0-5-504 15,1-10-1218-15,2-3 539 0</inkml:trace>
  <inkml:trace contextRef="#ctx0" brushRef="#br3" timeOffset="73761.67">10054 11562 271 0,'-4'-32'250'16,"2"-1"27"-16,-2 8 18 0,1 6 10 0,-4-7 7 0,1 9 26 16,3 5 27-16,0 0 16 0,0 2 12 0,2 2 4 15,-3 4-11-15,3-3-1 0,-2 3-20 0,3-2-29 16,-1 5-30-16,-2-3-29 0,3 4-32 0,-1-3-23 15,1 3-21-15,0 0-18 0,-10 8-35 0,6-4 8 0,-1 5-23 16,0-2-10-16,1 5-13 0,0 1-19 0,0-2-1 16,2 0-11-16,-1 1-7 0,3 1-1 15,0-1-13-15,3-3-3 0,-3 0-1 0,-3-3-10 0,7-1-9 16,-4 2 9-16,0-3-1 0,0-4 1 0,0 0-4 16,0 0-2-16,0 0-4 0,6-12-6 0,-2 6-8 15,-5-5-20-15,1 2-26 0,0 0-29 0,0 1-27 16,-3 3-44-16,6 1-43 0,-3-1-54 0,0 2-65 15,0 3-42-15,0 0-26 0,0 0-17 0,0 0-23 16,1 16-42-16,4-7-435 0,2 2-946 0,-1 5 418 16</inkml:trace>
  <inkml:trace contextRef="#ctx0" brushRef="#br3" timeOffset="74547.64">10218 11653 131 0,'4'-1'462'15,"-4"1"6"-15,8-5 2 0,-6 1 9 0,-2 1 15 16,0 3 14-16,3-7 22 0,-3 3-3 0,0 4-7 15,0-5-16-15,0 5-34 0,0 0-40 0,0 0-43 16,0-6-32-16,0 6-44 0,0 0-27 0,0 0-36 16,0 0-26-16,-6 18-23 0,2-7-20 0,-2 6-166 15,-1 2-13-15,3 3 0 0,2 7 0 0,-2-2 0 16,1 1 0-16,2 1 0 0,1-1 0 0,1-2 0 0,-1 3 0 16,4-5 0-16,-1-5 0 0,2 1 0 0,5 3 0 15,-1-5 0-15,0-4 0 0,3-2 0 0,3 0 0 16,0-2 0-16,2-3 0 0,2-3 0 0,1-2 0 15,2-3 0-15,6-4 0 0,0-4 0 16,2-1 0-16,-2-2 0 0,-3-5 0 0,-2-4 0 0,-2 0 0 16,-1-2 0-16,-1-3 0 0,-6-2 0 0,1 0 0 15,-4-1 0-15,-3-2 0 0,-6 4 0 0,-1 0 0 16,-1 8 0-16,-6-5 0 0,2 6 0 0,-5 1 0 0,6 6 0 16,-6-1 0-16,-1 3 0 0,0 1 0 15,0 3 0-15,-3 2 0 0,1 2 0 0,-1 2 0 0,-2 6 0 16,1 1 0-16,0 3 0 0,-3 2 0 0,2 8 0 15,-4 4 0-15,7 0 0 0,3 3 0 0,1-1 0 16,4 3 0-16,1 1 0 0,4-3 0 0,4 0 0 16,1 0 0-16,0-5 0 0,3-5 0 0,1-1 0 15,0 0 0-15,0-5 0 0,-3-2 0 0,3 1 0 16,-2-3 0-16,-2-4 0 0,1 0 0 0,2-3 0 16,-1-2 0-16,2-3 0 0,3-3 0 0,-2-2 0 15,2-3 0-15,0-2 0 0,1-1 0 0,0-8 0 16,-2 1 0-16,2-1 0 0,0 0 0 0,-4 7 0 0,0 0 0 15,2 1 0-15,-3 2 0 0,-3 3 0 16,2 4 0-16,0 0 0 0,-3 1 0 0,-2 2 0 16,1-2 0-16,2 5 0 0,-5 0 0 0,9 5 0 0,-1-2 0 15,-3 0 0-15,3 7 0 0,-3-3 0 0,0 3 0 16,2 0 0-16,-1-1 0 0,0 2 0 0,-1-2 0 0,2 0 0 16,0-1 0-16,1 1 0 0,0-2 0 15,-1-3 0-15,5 0 0 0,-1-4 0 0,8 0 0 0,-2-6 0 16,2 0 0-16,7-8 0 0,-6-4 0 0,1-1 0 15,3-5 0-15,-4 0 0 0,-2-2 0 0,0-4 0 16,4-14 0-16,-7 12 0 0,3-16 0 0,-4-2 0 16,-5-3 0-16,-4 2 0 0,-4-3 0 0,-2 2 0 15,-4 2 0-15,-1 3 0 0,-2 18 0 0,0 2 0 16,-1 7 0-16,0 3 0 0,0 2 0 0,2 5 0 16,0 3 0-16,1 3 0 0,-3 4 0 0,1 2 0 15,-4 6 0-15,-1 8 0 0,-1 7 0 0,1 9 0 16,0 2 0-16,6 12 0 0,3 4 0 0,11 3 0 15,5-1 0-15,2 0 0 0,9 0 0 0,2 0 0 16,2-5 0-16,5 3 0 0,-5-8 0 0,1-4 0 16,-6-10 0-16,-2-3 0 0,1 2 0 0,-3-5 0 0,2-4-62 15,-10-4-522-15,3-3-141 0,-4-3-412 0,-4-1-1232 16,-1-1 545-16</inkml:trace>
  <inkml:trace contextRef="#ctx0" brushRef="#br3" timeOffset="75192.46">9027 12821 343 0,'-1'-12'594'16,"-3"1"-22"-16,3 2-15 0,-2 3-9 0,3-1-31 15,-1 3-30-15,1-1-40 0,-2 1-24 0,2 4-37 16,0-5-40-16,0 5-40 0,0 0-23 0,0 0-32 16,17 10-33-16,-9-2-6 0,2 7-21 0,3 0-9 15,4 7-14-15,-2 3-7 0,3 0-7 0,0 1-11 0,0 4-8 16,2 0-1-16,-1 3-7 0,5 11-7 0,-7-13-2 15,2-2-50-15,-1 3-68 0,1-3 0 0,3-1 0 16,-4-5 0-16,0-2 0 0,-4-4 0 16,1-4 0-16,-2-1 0 0,0-5 0 0,-3 2 0 0,-1-6 0 15,1 0 0-15,-3-1 0 0,-1-2 0 0,1-2 0 16,3-2 0-16,-3-5 0 0,1 1 0 0,1-8 0 16,-1 0 0-16,-2-8 0 0,-1-4 0 0,-4-3 0 15,3-3 0-15,3-14 0 0,-6 14 0 0,0-12 0 16,-1 0 0-16,0 9 0 0,-1 4 0 0,1 2 0 0,0 1 0 15,0 4 0-15,0 6 0 0,0 2 0 0,1 3 0 16,3 4 0-16,-4 2 0 0,-4 1 0 16,4 4 0-16,0-3 0 0,4 4 0 0,-4-1 0 0,0 4 0 15,1-6 0-15,-1 6 0 0,0 0 0 0,0 0-170 16,13 10-434-16,-5-3-129 0,3 5-381 0,2 0-1208 16,1 3 535-16</inkml:trace>
  <inkml:trace contextRef="#ctx0" brushRef="#br3" timeOffset="76403.93">10041 12961 89 0,'5'-17'604'0,"-3"-1"-42"16,-2 0-35-16,-2 1-21 0,-2-2-4 0,-1 2-4 16,-3-1 3-16,1 2-14 0,-1-1-22 0,0 2-27 15,1 3-28-15,-1 1-27 0,0 0-28 0,3 4-29 16,1 0-33-16,-2 3-27 0,2 0-29 0,0 1-25 15,-1 2-23-15,5 1-21 0,-19 4-15 0,7 2-133 16,-3 4-20-16,-3 7 0 0,-3 1 0 0,2 3 0 16,0 2 0-16,2 1 0 0,1 3 0 0,1-1 0 15,2 2 0-15,7-2 0 0,2 2 0 0,0-4 0 16,4 1 0-16,4-1 0 0,0-6 0 0,2 0 0 0,2-1 0 16,1-3 0-16,2-1 0 0,-1-5 0 0,3-1 0 15,0-3 0-15,5-2 0 0,-5-4 0 0,4-1 0 16,0-6 0-16,-2 0 0 0,2-3 0 15,-2-3 0-15,-2-2 0 0,1-2 0 0,-1-1 0 0,0-1 0 16,-3 4 0-16,-2 0 0 0,-3 1 0 0,0 3 0 16,-1 1 0-16,-1 0 0 0,0 7 0 0,-2-3 0 15,1 1 0-15,-1 2 0 0,0 1 0 0,0 1 0 0,-1 3 0 16,4-6 0-16,-4 6 0 0,0 0 0 16,4 12 0-16,-2-4 0 0,0 4 0 0,1 1 0 0,3 4 0 15,-1-1 0-15,0 1 0 0,0 1 0 0,3-2 0 16,1 0 0-16,1 0 0 0,-1-3 0 0,-2-3 0 15,3-2 0-15,-3 1 0 0,2-3 0 0,4 0 0 16,-4-3 0-16,3-2 0 0,-1-4 0 0,2-2 0 16,-2-2 0-16,3-4 0 0,2-2 0 0,-4-3 0 15,0-1 0-15,3-8 0 0,-4 0 0 0,1-4 0 16,-4-4 0-16,0-4 0 0,-2-9 0 0,-1-2 0 16,-4-1 0-16,-1 1 0 0,-1 0 0 0,-4 12 0 0,0 2 0 15,1 3 0-15,-2 6 0 0,3 6 0 0,-1 3 0 16,-1 4 0-16,4 4 0 0,-2-2 0 0,2 7 0 15,0-3 0-15,-2 2 0 0,3 4 0 0,0 0 0 16,-10 20 0-16,4-1 0 0,-2 8 0 16,0 4 0-16,3 1 0 0,3 2 0 0,0 13 0 0,4-12 0 15,3-1 0-15,1 1 0 0,3 0 0 0,0 1 0 16,0-4 0-16,4-3 0 0,0-3 0 0,1 0 0 0,-3-9 0 16,2-1 0-16,-2-2 0 0,2-4 0 15,5-1 0-15,-8-4 0 0,3-5 0 0,8-2 0 0,-2-3 0 16,-3-5 0-16,6-4 0 0,-3-6 0 0,-2 0 0 15,-1-6 0-15,1 0 0 0,-3-4 0 0,-5-1 0 16,0-5 0-16,1-9 0 0,-2 9 0 0,-4-10 0 16,-3 13 0-16,-1-1 0 0,0 4 0 0,0 5 0 15,-1 8 0-15,1 4 0 0,0 2 0 0,-3 1 0 16,3 4 0-16,0 2 0 0,0-3 0 0,0 7 0 16,0 0 0-16,0 0 0 0,-1 27 0 0,-2-8 0 15,2 8 0-15,-3 5 0 0,4 0 0 0,1 2 0 0,2-2 0 16,-2 4 0-16,3-1 0 0,1 1 0 15,3-3 0-15,-2-3 0 0,1 1 0 0,-1-4 0 0,0-1 0 16,1-6 0-16,0-1 0 0,-1-3 0 0,0-5 0 16,-1 0 0-16,0-3 0 0,3-1 0 0,-2-4 0 15,1-3 0-15,3 0 0 0,1-5 0 0,2-3 0 16,1-5 0-16,-1-1 0 0,2-7 0 0,-2 7 0 16,0-10 0-16,2-1 0 0,-6 3 0 0,5 0 0 0,-5-1 0 15,0 6 0-15,0 0 0 0,-3 6 0 16,0-1 0-16,-4 3 0 0,3 2 0 0,-1 0 0 0,-3 2 0 15,2 1 0-15,-2 1 0 0,3 0 0 0,-4 3 0 16,6-1 0-16,-6 1 0 0,11 7 0 16,-5-3 0-16,3 2 0 0,-3 1 0 0,3 1 0 0,-1-3 0 15,2 3 0-15,0-1 0 0,2 0 0 0,-1-2 0 16,1 0 0-16,2-3 0 0,-1 0 0 0,3-1 0 16,0-4 0-16,-2 1 0 0,2-4 0 0,0-3 0 15,-1 0 0-15,-1-3 0 0,-2-1 0 0,-1-4 0 16,-1 1 0-16,-3-4 0 0,-1-4 0 0,-1 0 0 15,-1 0 0-15,-4-3 0 0,0 3 0 0,0 5 0 16,0 4 0-16,-4 3 0 0,2 2 0 0,-1-1 0 0,3 5 0 16,-4 1 0-16,2 1 0 0,2 4 0 15,0 0 0-15,-21 12 0 0,10 3 0 0,-3 8 0 0,1 4 0 16,1 1 0-16,2 4 0 0,5 0 0 0,-1-1 0 16,3 1 0-16,3-1 0 0,3-1 0 0,4 1 0 15,1-5 0-15,5-3 0 0,-2 0 0 0,3-6 0 16,3-4 0-16,2 0 0 0,9-2 0 0,-1-6 0 15,1-1 0-15,-1-4 0 0,-5-2 0 0,-1-4-57 0,5-3-305 16,-11 1-31-16,-1-4-18 0,-5 3-20 0,-3 0-34 16,-1 0-58-16,-7 1-403 0,-3-1-1001 0,-6 3 444 15</inkml:trace>
  <inkml:trace contextRef="#ctx0" brushRef="#br3" timeOffset="76592.15">10131 13500 213 0,'8'10'485'0,"1"-3"-49"16,13-1-44-16,11-2-37 0,22-3-11 0,5-4-4 15,32-4-8-15,-1-4-17 0,-2-5-19 0,2 2-21 0,-26 2-14 16,26-6-23-16,-31 5-28 0,0 4-20 0,-8-3-22 16,-12 3-52-16,-7-3-71 0,0 3-97 0,-3-2-117 15,-11 2-139-15,-5 0-439 0,-3 1-810 0,-3 1 358 16</inkml:trace>
  <inkml:trace contextRef="#ctx0" brushRef="#br3" timeOffset="83011.53">7536 1376 37 0,'-8'-34'562'0,"-1"0"-1"0,-2 3 10 16,1 2 23-16,1 2 16 0,-3 1-3 0,6 9-17 15,0 1-8-15,-1 5-19 0,2 1-34 0,1 3-45 16,0 1-44-16,2 1-49 0,1 1-45 0,-2 2-39 15,3 2-37-15,0 0-123 0,-1 14-147 0,3 3 0 16,3 12 0-16,1 0 0 0,-3 7 0 0,-1 15 0 16,0 3 0-16,6 1 0 0,-7 3 0 0,-2 0 0 15,0 3 0-15,-10 21 0 0,-1-29 0 0,-1 2 0 16,-1-3 0-16,1-4 0 0,-1-15 0 0,5-3 0 16,0-3 0-16,4-7 0 0,-4-3 0 0,5-6 0 15,3-1 0-15,-3-5 0 0,4 2 0 0,-1-2 0 16,-2-1 0-16,3 0 0 0,0-4 0 0,-4 4 0 15,4-4 0-15,0 0 0 0,0 0 0 0,9-24 0 0,-1 7 0 16,2 0 0-16,6-5 0 0,-4 5 0 16,1 2 0-16,9-2 0 0,-8 6 0 0,-1 6 0 15,-2-2 0-15,2 4 0 0,5 3 0 0,0 5 0 0,1 2 0 16,6 7 0-16,-3 0 0 0,4 3 0 0,-7 1 0 16,3 0 0-16,1 3 0 0,-3 3 0 0,1-5 0 15,0 2 0-15,-3 1 0 0,4 0 0 16,-2-2 0-16,0-2 0 0,-4 1 0 0,2-8 0 0,-4 4 0 15,0-5 0-15,1-3 0 0,-3-1 0 0,2-7-552 16,-4 0-722-16,5-6-1379 0,-3-2 611 0</inkml:trace>
  <inkml:trace contextRef="#ctx0" brushRef="#br3" timeOffset="83346.44">8032 1956 1000 0,'5'-32'244'0,"3"-1"38"0,-3 4 25 0,0 0 24 16,1 2 26-16,-2 8 25 0,-1 1 23 0,-2 2 18 15,-1 6-1-15,3-2 0 0,-1 2-16 0,-1 1-17 16,1 2-27-16,-1-1-27 0,0 3-25 0,1 1-30 15,-2-1-28-15,2 1-25 0,-1-1-26 0,-1 5-20 16,4-6-21-16,-4 2-13 0,6 2-18 0,1-1-11 0,2-4-16 16,0 2-85-16,1 0-17 0,-1-2 0 15,8-4 0-15,-5 0 0 0,1-1 0 0,1-3 0 16,-2-2 0-16,-5-1 0 0,1 0 0 0,0-7 0 0,-4 4 0 16,-2 2 0-16,-3 7 0 0,0 0 0 0,-2 3 0 15,2 4 0-15,1-3 0 0,-3 3 0 16,3 2 0-16,-1-1 0 0,1 4 0 0,-3-5 0 0,3 5 0 15,-6 12 0-15,2-2 0 0,-6 8 0 0,2 4 0 16,-1 7 0-16,-1 1 0 0,1 0 0 0,3 2 0 16,3 2 0-16,-2 2 0 0,5-4 0 0,1 1 0 15,3 1 0-15,1-2 0 0,3-1 0 0,1 1 0 16,6-3 0-16,-2 0 0 0,5-5 0 0,1-1 0 16,2 0 0-16,4-6 0 0,3-4 0 0,0-4 0 15,3-2-282-15,1-4-358 0,0-11-572 0,1-3-1312 16,2-6 580-16</inkml:trace>
  <inkml:trace contextRef="#ctx0" brushRef="#br3" timeOffset="83613.1">8806 1480 28 0,'11'-49'336'15,"-4"14"23"-15,-2 1 0 0,-1 2 16 0,0 3 26 16,-7 1 24-16,2 10 20 0,-3 1 18 0,3 2 18 16,-3 4 9-16,-1 0-1 0,0 2-21 0,3 4-18 15,0-2-39-15,-2 2-39 0,2 2-37 0,0-2-35 16,2 5-39-16,0 0-32 0,0 0-22 0,-20 13-18 15,3 7-21-15,-3 3-18 0,-3 5-150 0,-5 14 0 0,5-2 0 16,-4 11 0-16,5 0 0 0,1 8 0 0,5-2 0 16,-5 22 0-16,6 3 0 0,5-26 0 0,4 4 0 15,2 22 0-15,3-23 0 0,1-3 0 0,2 3 0 16,1 2 0-16,2-4 0 0,0 5 0 0,1-12 0 16,1 1 0-16,-3-5 0 0,1 0 0 0,-3-15 0 15,-3 0 0-15,-3-3 0 0,3-4 0 0,-2-7 0 16,1 2 0-16,-2-9 0 0,-4-1-543 0,1-5-732 15,0-4-1381-15,7 0 611 0</inkml:trace>
  <inkml:trace contextRef="#ctx0" brushRef="#br3" timeOffset="83763.65">8501 2009 96 0,'8'-33'429'16,"2"-2"-27"-16,-3 4-42 0,2 2-17 0,3 0-15 15,2-2-19-15,4 1-28 0,2 2-23 0,20-8-29 16,-11 14-26-16,16-13-23 0,2 9-20 0,-1-3-51 15,1 5-85-15,0 2-98 0,-18 8-103 0,-1-1-122 16,-2-2-229-16,-1 0-570 0,-3 2 253 0</inkml:trace>
  <inkml:trace contextRef="#ctx0" brushRef="#br3" timeOffset="83963.17">9081 1316 78 0,'-1'-18'493'16,"-2"5"-3"-16,-1 1 14 0,3 3 24 0,-3 2 29 15,3 0 26-15,-3 0-18 0,4 2-30 0,-4 0-45 16,4 5-51-16,-1-7-44 0,1 7-45 0,0-3-44 15,0 3-31-15,0 0-30 0,-2 16-23 0,-1 0-25 0,3 10-17 16,-3 3-16-16,2 5-18 0,1 13-13 0,0 3-11 16,0 4-5-16,4-2-40 0,1 2-77 0,4-1 0 15,-4 2 0-15,-4 0 0 0,7-3 0 16,-8-5 0-16,4-2 0 0,-4-8 0 0,1-4 0 0,-2-3 0 16,2 1-319-16,-1-12-122 0,-1 0-98 15,-2-7-117-15,2-4-384 0,1-6-1125 0,0-2 497 16</inkml:trace>
  <inkml:trace contextRef="#ctx0" brushRef="#br3" timeOffset="84104.07">9002 1782 6120 0,'-4'-17'302'0,"0"5"-100"0,3 3-10 15,-2-1 36-15,2 2 35 0,0 1-10 0,-1 1-25 16,2 0-44-16,4-1-40 0,3-3-69 0,5-1-75 16,5 2 0-16,11-3 0 0,8 0 0 0,1 2 0 15,0 1 0-15,0-3-20 0,-1 3-391 0,-4 4-169 16,-4-5-617-16,-9 5-1297 0,0-1 574 0</inkml:trace>
  <inkml:trace contextRef="#ctx0" brushRef="#br3" timeOffset="84681.02">9904 1591 943 0,'-9'-1'938'16,"3"0"-42"-16,6 1-27 0,-12 0-26 0,12 0-38 0,-6 0-52 15,6 0-59-15,0 0-55 0,-5 1-66 0,5-1-335 16,0 0-238-16,0 0 0 0,0 0 0 0,0 0 0 16,0 0 0-16,0 0 0 0,0 0 0 0,39-9 0 15,-3 7 0-15,15-6 0 0,5-4 0 0,-5 4 0 16,-11 4 0-16,-7-3 0 0,-2-2 0 0,1 6 0 15,-12-2 0-15,-2-1 0 0,0 1 0 0,-6 2 0 16,-1 0 0-16,-2-3 0 0,-2 6 0 0,-2-4 0 16,0 0 0-16,1-1 0 0,-5-2 0 0,3 4 0 15,0-9 0-15,-4 7 0 0,-4-7 0 0,2 0-1366 16,0 5-1478-16,1-5 654 0</inkml:trace>
  <inkml:trace contextRef="#ctx0" brushRef="#br3" timeOffset="85081.94">10990 1281 6696 0,'-9'-50'553'0,"5"2"-83"16,4 14-66-16,4 7-336 0,-4 7-68 0,0 3 0 15,-2 3 0-15,2 5 0 0,0 2 0 0,2 1 0 0,-4 1 0 16,2 1 0-16,0-1 0 0,0 5 0 0,0 0 0 15,3 14 0-15,5 4 0 0,-3 10 0 0,3 4 0 16,2 4 0-16,-3 10 0 0,0 0 0 0,-3 2 0 16,1 5 0-16,0-4 0 0,-5 2 0 0,0-3 0 15,-1-12 0-15,1-2 0 0,-4-1 0 0,0-3 0 16,3-1 0-16,0-5 0 0,-2-6 0 0,2-7 0 16,-3 0 0-16,0-5 0 0,-1-3-1366 0,-3-3-1478 15,-2-8 654-15</inkml:trace>
  <inkml:trace contextRef="#ctx0" brushRef="#br3" timeOffset="85349.23">10734 1238 6689 0,'-7'-9'834'0,"2"1"-226"15,-2-1-548-15,4 3-60 0,-1 0 0 0,0 0 0 16,1 1 0-16,1-1 0 0,-1 3 0 0,2 1 0 16,1-2 0-16,0 4 0 0,1-8 0 0,1 4 0 15,6-5 0-15,8-1 0 0,11-7 0 0,21-4 0 16,5-1 0-16,0 3 0 0,9-1 0 0,23-9 0 15,-22 9 0-15,-2 2 0 0,26-7 0 0,-32 8 0 16,-5-1 0-16,-4-2 0 0,-9 8 0 0,-4-3 0 0,-1 2 0 16,-2-1 0-16,-5-1 0 0,-7 8 0 0,-3-4 0 15,-15 11 0-15,21-10 0 0,-21 10 0 0,15-10 0 16,-15 10 0-16,0 0 0 0,0 0 0 16,14-6 0-16,-14 6 0 0,0 0 0 0,0 0 0 0,0 0 0 15,9 25 0-15,-13-1 0 0,-1 5-1366 0,-1 1-1478 16,-2 4 654-16</inkml:trace>
  <inkml:trace contextRef="#ctx0" brushRef="#br3" timeOffset="85921.39">11780 1325 101 0,'6'2'619'0,"-1"-2"52"0,0 0-12 16,-5 0-23-16,5-8-6 0,-5 2-5 0,-1 0-3 16,-3-5-26-16,-3 0-23 0,-2-2-57 15,-1 1-38-15,-3-2-36 0,-1 1-41 0,-3-1-39 0,-1 4-102 16,-5-4-260-16,4 6 0 0,-5-2 0 0,2 6 0 15,0 1 0-15,1 3 0 0,-7 3 0 0,3 4 0 16,-3 4 0-16,4 0 0 0,-3 8 0 0,2 0 0 16,2 5 0-16,1 0 0 0,3 2 0 0,3 2 0 15,4 1 0-15,2 0 0 0,4 1 0 0,6-5 0 16,0 0 0-16,4-5 0 0,5-2 0 0,0-2 0 16,2-3 0-16,0 0 0 0,-1-6 0 0,4 0 0 15,1-4 0-15,4-1 0 0,3-9 0 0,5-1 0 16,-3-4 0-16,7-7 0 0,-3-1 0 0,0-2 0 15,-2-5 0-15,0 2 0 0,0-1 0 0,-3-2 0 16,-4 2 0-16,2 0 0 0,-6 5 0 0,3-1 0 0,-10 9 0 16,-2 3 0-16,2 2 0 0,-5 1 0 0,-1 2 0 15,2 3 0-15,-2-1 0 0,2 0 0 16,-4 3 0-16,0 0 0 0,6 7 0 0,-2-1 0 0,-1 6 0 16,0 5 0-16,-1 0 0 0,0 3 0 0,2 7 0 15,1 1 0-15,-5-8 0 0,3-1 0 16,-2-1 0-16,2 0 0 0,-1-2 0 0,1-5 0 15,1-3 0-15,-3 0 0 0,0-3 0 0,0-1 0 0,2 2 0 16,-3-3 0-16,0-3 0 0,0 0 0 0,19-14 0 16,-1-4 0-16,0-3 0 0,1 0 0 0,4-1 0 15,-2-6 0-15,-3 2 0 0,-1 1 0 0,1 1 0 16,0 0 0-16,-6 9 0 0,-3 0 0 0,0 4 0 16,-4 1 0-16,2 4 0 0,-3 1 0 0,-1 0 0 15,-1 2 0-15,2 0 0 0,0 2 0 0,-4 1 0 16,9 7 0-16,-3 4 0 0,2-1 0 0,-3 7 0 15,3 7 0-15,-3 5 0 0,1-9 0 0,-3 9 0 16,-2-3 0-16,-1 1 0 0,0-8 0 0,0-2 0 16,-1-1 0-16,-2-2 0 0,3 2 0 0,-5-9 0 15,1 5 0-15,2-9 0 0,-5-1-1366 0,7-2-1478 16,-9-7 654-16</inkml:trace>
  <inkml:trace contextRef="#ctx0" brushRef="#br3" timeOffset="86050.04">12008 1078 298 0,'-6'-33'493'0,"1"3"31"15,-1 4-11-15,-1 6-17 0,2 3-9 0,-1 0-1 16,6 17-14-16,-8-18-28 0,8 18-38 0,-5-15-38 16,5 15-42-16,0 0-44 0,-4-13-114 0,4 13-128 15,0 0-153-15,0 0-165 0,-5-8-168 0,5 9-382 0,0-1-897 16,0 0 397-16</inkml:trace>
  <inkml:trace contextRef="#ctx0" brushRef="#br3" timeOffset="86264.11">12195 780 449 0,'17'-25'625'0,"-1"0"4"0,-2 1 30 0,-1 8 40 0,-3 2 24 16,-2 2 2-16,-8 12-24 0,11-16-34 0,-11 16-77 16,10-10-56-16,-10 10-56 0,0 0-54 15,0 0-136-15,0 0-288 0,0 0 0 0,0 0 0 16,35 36 0-16,-21-8 0 0,-1 5 0 0,0 12 0 0,2 1 0 16,-3 5 0-16,0-2 0 0,-1 2 0 15,-2 3 0-15,0-4 0 0,-3-4 0 0,-3-10 0 16,-1 0 0-16,2-1 0 0,-5-5 0 0,1 2 0 0,-3-5 0 15,2-1 0-15,-4-1 0 0,3-7 0 0,-3 0 0 16,3-6-229-16,-3 0-1098 0,1-8-1439 0,4-2 637 16</inkml:trace>
  <inkml:trace contextRef="#ctx0" brushRef="#br3" timeOffset="86951.13">12503 1328 1092 0,'9'-14'521'0,"-2"2"52"16,1-1 21-16,0 2 41 0,-3 2 35 0,3-1 41 15,-2 3 33-15,-2-2 0 0,-3 4-16 0,3 1-34 16,1-1-209-16,-1 2-485 0,-1-2 0 0,-2 2 0 15,-1 3 0-15,5-4 0 0,3 3 0 0,1-3 0 16,2 0 0-16,6 1 0 0,2 1 0 0,-1-1 0 16,-2 1 0-16,-3 1 0 0,-2-1 0 0,1-1 0 15,-2 1 0-15,3-2 0 0,-3 1 0 0,2-3 0 16,-1-3 0-16,2 0 0 0,0-3 0 0,-3-5 0 16,0 0 0-16,-3 0 0 0,-1 0 0 0,-3 0 0 15,-3 2 0-15,0 1 0 0,-4 2 0 0,-2 1 0 16,-1 0 0-16,-2 1 0 0,-1 3 0 0,-4 4 0 0,-3-2 0 15,-6 5 0-15,-4 5 0 0,-1 3 0 16,-2 3 0-16,2 7 0 0,2 2 0 0,-2 3 0 16,5 2 0-16,1 3 0 0,3 1 0 0,7-1 0 0,1 2 0 15,7 0 0-15,3 0 0 0,5 2 0 0,7-1 0 16,3 0 0-16,9-2 0 0,13 5 0 0,9-3 0 16,2-8 0-16,9-7 0 0,7-4 0 0,3-3 0 15,0-12 0-15,29-3 0 0,-31 0 0 0,-8-6 0 16,-2-2 0-16,-19-1 0 0,15-11 0 0,-9 0 0 15,-15 4 0-15,-1-2 0 0,-4-1 0 0,-7-5 0 16,-1 2 0-16,-4-4 0 0,-5 5 0 16,-3-3 0-16,-6 5 0 0,1 8 0 0,-1 0 0 0,-4 0 0 15,4 5 0-15,-1 3 0 0,-1 1 0 0,-2 3 0 16,-5 3 0-16,1 2 0 0,-6 5 0 16,-1 2 0-16,-7 7 0 0,3 3 0 0,-2 3 0 0,3 3 0 15,0 3 0-15,6 1 0 0,4-1 0 0,2-1 0 16,4 4 0-16,5-7 0 0,2-5 0 0,3 9 0 15,3-5 0-15,7-4 0 0,-2-4 0 0,6-2 0 16,10-2 0-16,1-6 0 0,5-6 0 0,-3-4 0 16,4-6 0-16,0-4 0 0,11-11 0 0,-15 2 0 15,3-9 0-15,-5-5 0 0,-8-5 0 0,-3-5 0 16,-4-9 0-16,-7-27 0 0,-1 2 0 0,-8 1 0 16,-3 23 0-16,-7-22 0 0,1 31 0 0,4 14 0 15,-1 4 0-15,0 10 0 0,3 6 0 0,2 7 0 16,4 10 0-16,-5-18 0 0,5 18 0 0,0 0 0 15,0 0 0-15,0 0 0 0,-24 57 0 0,15-4 0 0,5 5 0 16,0 25 0-16,4 0 0 0,8 0 0 0,-2-24 0 16,1-1 0-16,3 1 0 0,5 23 0 15,-5-32 0-15,1 1 0 0,-1 0 0 0,-2-4 0 16,-5-12 0-16,1-1 0 0,0-3 0 0,-4-4 0 0,-1-7 0 16,1-3 0-16,-3-8-1366 0,2-6-1478 15,1-3 654-15</inkml:trace>
  <inkml:trace contextRef="#ctx0" brushRef="#br3" timeOffset="87324.02">14553 802 5732 0,'12'-31'271'16,"0"2"-8"-16,-1 5-1 0,-4 8 80 16,-2 4 10-16,-5 12-27 0,6-21-45 0,-6 21-44 15,4-12-108-15,-4 12-128 0,0 0 0 0,0 0 0 0,0 0 0 16,0 0 0-16,0 0 0 0,0 0 0 0,18 56 0 15,-14-19 0-15,1 11 0 0,-4 0 0 0,3 5 0 16,-2-2 0-16,-4-2 0 0,4 2 0 0,-1-4 0 16,-2 0 0-16,1-13 0 0,-2-1 0 0,-3 1 0 15,4-2 0-15,-2-2 0 0,2-4 0 0,-2 0 0 16,1-9 0-16,2-5 0 0,-2-4 0 0,1-3 0 16,0-1 0-16,1-4-1366 0,0 0-1478 0,0 0 654 15</inkml:trace>
  <inkml:trace contextRef="#ctx0" brushRef="#br3" timeOffset="87530.54">14328 735 5282 0,'-22'-13'468'0,"22"13"-126"0,-18-12-118 16,18 12-21-16,0 0 20 0,-14-12 7 0,14 12 11 16,0 0-27-16,0 0-36 0,0 0-17 0,0 0-15 15,28-24-10-15,3 15-18 0,5 1-93 0,3 0-25 16,13-1 0-16,1 4 0 0,-13 3 0 0,12-8 0 15,3 5 0-15,1 0 0 0,-6 1 0 0,0-2 0 16,1 4 0-16,-18 0-46 0,-1-3-379 0,-4 5-122 0,-28 0-139 16,40 1-396-16,-40-1-1171 0,24 10 519 0</inkml:trace>
  <inkml:trace contextRef="#ctx0" brushRef="#br3" timeOffset="88149.15">15047 928 3432 0,'0'10'328'16,"1"-4"-136"-16,-1 2-44 0,2-3 16 0,-1 2 63 15,-1-2 46-15,0 0 17 0,1-2-5 0,-1-3-16 16,0 7 16-16,0-7-9 0,2 1-12 0,-2-1-12 16,3 4-16-16,1-2-3 0,4 0 0 0,5-1 6 15,0 1-2-15,8-2-8 0,6 2-130 0,-3-4-99 16,3 0 0-16,-6 1 0 0,0-3 0 0,-4-1 0 16,-3 2 0-16,-4-2 0 0,3 0 0 15,-3-2 0-15,-1-2 0 0,0 1 0 0,-9 8 0 0,8-21 0 16,-6 5 0-16,-2 16 0 0,-4-30 0 0,-2 15 0 15,-7-1 0-15,3 7 0 0,-4-4 0 0,0 5 0 16,14 8 0-16,-41-9 0 0,14 10 0 0,27-1 0 16,-56 17 0-16,29-2 0 0,-2 2 0 0,1 7 0 15,0 1 0-15,-7 11 0 0,12-5 0 0,1 8 0 16,7-4 0-16,3-1 0 0,1 11 0 0,7-11 0 16,4 2 0-16,8-5 0 0,2 2 0 0,7-3 0 15,2-4 0-15,4-1 0 0,5-2 0 0,1-6 0 16,7-3 0-16,3-7 0 0,-1-3 0 0,17-6 0 15,2-4 0-15,-2-4 0 0,-1-5 0 0,-3-2 0 16,0-3 0-16,-2-6 0 0,-5-3 0 0,-1-3 0 0,-3-4 0 16,-4-3 0-16,0-7 0 0,-5 3 0 0,-6-1 0 15,-7 13 0-15,-4 2 0 0,-2 4 0 16,2 1 0-16,-9 8 0 0,-4 6 0 0,-1 10 0 0,4-17 0 16,-4 17 0-16,0 0 0 0,4-15 0 15,-4 15 0-15,0 0 0 0,0 0 0 0,-10-7 0 16,-2 12 0-16,-7 4 0 0,-7 8 0 0,2 3 0 15,-1 2 0-15,3 4 0 0,-1 3 0 0,6 4 0 0,4 0 0 16,6 12 0-16,4-10 0 0,8 12 0 0,3-14 0 16,14 12 0-16,-4-16 0 0,12 14 0 0,1-6 0 15,3-1 0-15,-4-10 0 0,-8-2 0 0,-1-3 0 16,-2 0 0-16,-7-6 0 0,-6-5 0 0,1 0 0 16,-1-1 0-16,-5-3 0 0,-2 2 0 0,-4 1 0 15,-4-1 0-15,-6 4 0 0,-11-2 0 0,-2 0 0 16,-4-3 0-16,0 1 0 0,1-4 0 0,10 1 0 15,3-3 0-15,5-4 0 0,0 0 0 0,1-3 0 16,-3-5 0-16,3-4-281 0,-1-8-267 0,0 5-64 16,4-12-513-16,5-3-1219 0,7-17 539 0</inkml:trace>
  <inkml:trace contextRef="#ctx0" brushRef="#br3" timeOffset="88345.9">16034 750 4288 0,'32'-18'478'0,"-2"-1"-208"0,-2 9-100 15,-1 1-58-15,-4 4-14 0,-3 5 12 0,-20 0 6 16,44 9-2-16,-18 3 0 0,-3 5 11 0,-5 5 0 16,3 2 1-16,-1 9-2 0,4 9-1 0,0 6-1 15,-7 4-12-15,-5 1-6 0,0 2-7 0,2-2-14 16,-8 3-1-16,1-3-5 0,-6 0-6 0,3-8-6 0,-4 8-13 16,0-3-10-16,-4-5-79 0,-1-9-121 0,0-1-146 15,-7-3-152-15,-3-3-619 0,2-2-1162 16,1-8 514-16</inkml:trace>
  <inkml:trace contextRef="#ctx0" brushRef="#br3" timeOffset="88534.85">16384 1305 6389 0,'-14'-27'655'0,"4"4"-213"16,-2-1-129-16,6 9-69 0,2 3-96 0,0 2-148 16,3-4 0-16,-1 9 0 0,1-3 0 0,2 3 0 0,5-5 0 15,5 2 0-15,13-2 0 0,13 2 0 16,21-1 0-16,8 3 0 0,26 4 0 0,-1 0 0 15,-31 4 0-15,-2-1 0 0,-19 1 0 0,-3 1 0 0,-8-1 0 16,-8-2 0-16,-5 2 0 0,-5 0 0 0,-3 3 0 16,-5-2-252-16,-10 2-417 0,-7 4-543 0,-21 0-1313 15,-23 6 581-15</inkml:trace>
  <inkml:trace contextRef="#ctx0" brushRef="#br3" timeOffset="89386.03">7701 2757 227 0,'0'0'600'0,"0"0"-59"15,0 0-58-15,-17-5-43 0,17 5-33 0,-6-2-15 16,2 0-2-16,4 2 9 0,0 0 6 0,-6-1 7 15,6 1 15-15,0 0 8 0,0 0 3 0,-7-2-5 0,7 2-6 16,0 0-24-16,0 0-25 0,0 0-24 16,0 0-154-16,0 0-200 0,0 0 0 0,20-4 0 15,-8 1 0-15,8 3 0 0,10-3 0 0,3-1 0 0,21-6 0 16,1 9 0-16,11-3 0 0,33-5 0 16,-1 0 0-16,10 5 0 0,1-4 0 0,23-1 0 15,5 2 0-15,9 4 0 0,9-1 0 0,5 4 0 0,10-3 0 16,10 2 0-16,2 2 0 0,8 2 0 0,7-6 0 15,11 3 0-15,8 3 0 0,9-6 0 0,11 3 0 16,11 0 0-16,14-4 0 0,2 2 0 0,14-1 0 16,4-2 0-16,8 1 0 0,14-1 0 0,0-2 0 15,2-3 0-15,-3 0 0 0,7 2 0 0,1-6 0 16,-9 4 0-16,-6 0 0 0,-5-9 0 0,-9 7 0 16,-10-2 0-16,-13-3 0 0,-10 3 0 0,-13-2 0 15,-19-5 0-15,-11 4 0 0,-14 0 0 0,-22 3 0 16,-18 1 0-16,-18-4 0 0,-21-2 0 0,-17 4 0 0,-38 7 0 15,-20-1 0-15,-4 3 0 0,-11 3 0 0,-4-1 0 16,-5 0 0-16,-3 2 0 0,-2-2 0 0,-3 3 0 16,0 0 0-16,-1 0 0 0,-4 1 0 0,6-2 0 15,-6 2 0-15,0 0 0 0,0 0 0 0,0 0 0 16,5-2 0-16,-5 2 0 0,0 0 0 0,0 0 0 16,0 0 0-16,0 0 0 0,0 0 0 0,0 0 0 15,-16 7 0-15,16-7 0 0,-8 2 0 0,8-2 0 16,-4 2 0-16,0 0 0 0,4-2 0 0,0 0 0 15,-6 3 0-15,6-3 0 0,-4-9 0 0,0-3 0 16,-1 6 0-16,1-11-1366 0,-1 0-1478 0,-5-10 654 0</inkml:trace>
  <inkml:trace contextRef="#ctx0" brushRef="#br3" timeOffset="-124126.45">8041 14267 621 0,'-4'2'662'0,"4"-2"-19"0,-10 1 5 0,10-1-3 0,-4 2-7 16,4-2-24-16,-5 1-32 0,5-1-38 0,0 0-41 15,-4 2-37-15,4-2-35 0,0 0-31 0,0 0-35 16,0 0-31-16,0 0-239 0,0 0-95 0,19 3 0 16,3-3 0-16,7-1 0 0,6-1 0 0,3 0 0 15,3 1 0-15,14-2 0 0,0 1 0 0,-4-2 0 16,-11 3 0-16,-2-3 0 0,-1 1 0 0,-5 3 0 15,-4 0 0-15,-9 0 0 0,-7-1 0 0,0 0 0 16,-4 1 0-16,-3 0 0 0,1-1 0 0,-6 1 0 16,12-1 0-16,-12 1 0 0,5-1 0 0,-5 1 0 15,0 0 0-15,8 0 0 0,-8 0 0 0,0 0 0 16,0 0 0-16,0 0 0 0,0 0 0 0,6 0 0 0,-6 0 0 16,0 0 0-16,0 0 0 0,0 0 0 15,0 0 0-15,0 0 0 0,0 0 0 0,7-3 0 16,-7 3 0-16,0 0 0 0,5-1 0 0,-5 1 0 15,0 0 0-15,5-6-1366 0,-1 2-1478 0,-2 3 654 16</inkml:trace>
  <inkml:trace contextRef="#ctx0" brushRef="#br3" timeOffset="-123740.48">9034 13955 10 0,'6'-7'671'15,"1"2"-4"-15,-4 1 9 0,1 1 5 0,0 0-5 16,-3-1-8-16,4 2-27 0,-5 2-36 0,5-1-46 16,-5 1-42-16,4-3-49 0,-4 3-43 0,4-2-47 0,-4 2-32 15,0 0-143-15,4 6-203 0,-4 2 0 0,1 3 0 16,2 6 0-16,-2 3 0 0,3 6 0 0,-4 2 0 15,5 2 0-15,-5 3 0 0,4-1 0 16,1 0 0-16,-5 1 0 0,4-1 0 0,-3-3 0 0,2 0 0 16,-2 0 0-16,2-4 0 0,-2 1 0 0,-1-7 0 15,0-1 0-15,0 0 0 0,1-3 0 0,-1-1 0 16,0-6 0-16,0 3 0 0,0-2 0 0,-1-3 0 16,-3 1 0-16,7-2 0 0,-3-2 0 0,1 1 0 0,-1-4 0 15,0 5 0-15,0-5 0 0,0 0 0 0,0 0 0 16,0 0 0-16,0 0 0 0,0 0 0 15,-5-17 0-15,5 5 0 0,0 2 0 0,1-3-1366 0,3-4-1478 16,2 0 654-16</inkml:trace>
  <inkml:trace contextRef="#ctx0" brushRef="#br3" timeOffset="-123506.11">9479 14185 7726 0,'8'-2'465'15,"-8"2"-465"-15,4-3 0 0,-4 3 0 0,4-2 0 16,-4 2 0-16,0 0 0 0,0 0 0 0,0 0 0 0,5-2 0 16,-5 2 0-16,0 0 0 0,0 0 0 0,0 0 0 15,0 0 0-15,0 0 0 0,0 0 0 0,0 0 0 16,0 0 0-16,0 0 0 0,0 0 0 0,0 0 0 16,0 0 0-16,0 0 0 0,0 0 0 0,0 0 0 15,0 0 0-15,5-1 0 0,-5 1 0 0,0 0 0 16,0 0 0-16,0 0 0 0,0 0 0 0,-14-7-1366 15,8 5-1478-15,-2-2 654 0</inkml:trace>
  <inkml:trace contextRef="#ctx0" brushRef="#br3" timeOffset="-123059.71">9941 13830 270 0,'0'-10'613'0,"0"0"-19"16,0 5 7-16,0-4 21 0,0 4 17 0,0 0-28 0,0 0-28 16,0 1-43-16,0 4-45 0,0-6-47 0,0 6-42 15,2-3-37-15,-2 3-37 0,0 0-35 0,0 0-28 16,0 0-29-16,0 0-24 0,0 0-170 0,-3 13-46 16,-1-3 0-16,0 7 0 0,-4 3 0 0,2 6 0 15,-5 3 0-15,0 2 0 0,0-1 0 0,-1 1 0 16,1 2 0-16,-2 2 0 0,3 1 0 0,1-3 0 0,0 1 0 15,0 0 0-15,3-2 0 0,0-3 0 16,3 0 0-16,0-2 0 0,3-1 0 0,0-7 0 0,3 1 0 16,2-3 0-16,1 1 0 0,1-2 0 0,4-4 0 15,-1 0 0-15,5-2 0 0,2 0 0 16,4-5 0-16,-3-1 0 0,5-4 0 0,3-2 0 0,-4-1 0 16,6-4 0-16,-9-3 0 0,0 2 0 0,-2-3 0 15,0 1 0-15,-6-4 0 0,1-1 0 0,-5 0 0 16,-4 3 0-16,2-4 0 0,-5 1 0 0,0 3 0 15,0 0 0-15,-4-3 0 0,-1 4 0 0,-4-4 0 16,0 5 0-16,-2-3 0 0,-2 4 0 0,-2-1 0 16,3 6 0-16,-2-1 0 0,0 0 0 0,3 2 0 15,-1 3 0-15,-1 1 0 0,-1 1 0 0,4 3 0 0,-4 1-82 16,5-1-688-16,3 3-454 0,0-3-1325 0,1 0 587 16</inkml:trace>
  <inkml:trace contextRef="#ctx0" brushRef="#br3" timeOffset="-122659.09">10618 13851 514 0,'8'-7'584'0,"-4"2"8"0,0-1 9 15,0 1 13-15,-1 2-15 0,0-1-32 0,-3 4-34 0,1-4-44 16,-1 4-43-16,4-2-41 0,-4 2-37 0,0 0-25 16,0 0-13-16,-10 15-4 0,1-1-27 0,-3 0-18 15,-3 8-24-15,2-2-214 0,-5 3-43 0,2 4 0 16,-2-2 0-16,1 1 0 0,-3 3 0 0,1 0 0 16,2 0 0-16,0 0 0 0,3-5 0 0,-1-1 0 15,6-4 0-15,1-2 0 0,-2 0 0 0,5-3 0 16,0-4 0-16,1 1 0 0,1-3 0 0,2-1 0 15,1-1 0-15,1 0 0 0,2 2 0 0,5-6 0 0,4 3 0 16,8-3 0-16,10-1 0 0,4-3 0 16,1-4 0-16,6 1 0 0,9-6 0 0,-13 5 0 15,1-6 0-15,-3 3 0 0,-2-2 0 0,-1-2 0 0,-5 0 0 16,1 4 0-16,-2-7 0 0,-11 6 0 16,2-1 0-16,-7-2 0 0,-5 0 0 0,-1 4-14 15,-4-4-699-15,-9-1-531 0,-1 1-1348 0,-4-2 596 16</inkml:trace>
  <inkml:trace contextRef="#ctx0" brushRef="#br3" timeOffset="-122416.98">10706 13951 197 0,'-10'-10'344'0,"3"4"61"16,1-3 47-16,0 2 11 0,2 5 8 0,-2-3 12 15,2 0 13-15,3 3 15 0,-2-2-9 0,3 4-12 16,-5-4-32-16,5 4-37 0,-3-4-40 0,3 4-27 16,0 0-5-16,-3 13 15 0,0-1 3 0,2 5-7 15,-2 3-37-15,-3 5-323 0,2 6 0 0,3-3 0 16,-3 5 0-16,0 0 0 0,0 2 0 0,3 10 0 0,-3-13 0 15,3-1 0-15,1 0 0 0,-4-2 0 16,4 0 0-16,0-2 0 0,0-3 0 0,0 2 0 0,5-10 0 16,-5 1 0-16,0-5 0 0,1 0 0 0,2-3 0 15,-2 2 0-15,-1-5 0 0,3-1 0 0,-2 1 0 16,-1-5 0-16,4 2 0 0,-4-3 0 0,13-11 0 16,-2-3 0-16,-1-3 0 0,4-9-1366 0,2-3-1478 15,2-1 654-15</inkml:trace>
  <inkml:trace contextRef="#ctx0" brushRef="#br3" timeOffset="-122218.71">11036 13823 5418 0,'1'-11'468'0,"3"4"-79"0,-1 0-51 16,-2 0 12-16,-1 1-15 0,1 0-13 16,2 3-26-16,-2-4-36 0,-1 4-245 0,4-1-15 0,5-3 0 15,1 2 0-15,9 1 0 0,10-5 0 0,-1 2 0 16,1 3 0-16,0-1 0 0,0 2 0 0,-8 1 0 15,1-1 0-15,-5-1 0 0,-1 0 0 0,-4 3 0 16,-5-2 0-16,1 1 0 0,-3-2-483 0,-5 4-56 16,-1-3-57-16,1 3-500 0,-21-5-1187 0,1 5 525 15</inkml:trace>
  <inkml:trace contextRef="#ctx0" brushRef="#br3" timeOffset="-121855.65">11106 13699 1165 0,'-20'2'88'16,"2"1"54"-16,3-2 28 0,3 2 15 0,1-2 5 0,3 2 14 15,-1 1 25-15,-1-4 30 0,4 5 14 16,0-4 4-16,0 3-5 0,2 0-4 0,-2 3 2 15,-1 0 10-15,6 1-4 0,-3 4 7 0,2 0 0 0,0 3 8 16,1-1 15-16,-1 3-23 0,2 0-16 0,0-1-7 16,-2 1-10-16,2 0-5 0,0 0-10 0,-1 0-10 15,0 1-11-15,1-1-17 0,0 0-15 0,1-5-60 16,-1 1-122-16,1-1 0 0,-1-3 0 0,2-1 0 16,-1-3 0-16,-1 1 0 0,0 1 0 0,0-4 0 15,1 1 0-15,-1-1 0 0,1 2 0 0,2-3 0 16,2 0 0-16,5-1 0 0,-1-2 0 0,8 1 0 15,2-2 0-15,3 0 0 0,-3-1 0 0,0 0 0 16,4 1 0-16,-4 3 0 0,2 0 0 0,0-1 0 16,-4 1 0-16,2 4 0 0,4-1 0 0,-6 1 0 0,-2 3 0 15,-2-1 0-15,2 5 0 0,-3 0 0 0,-7 0 0 16,4 3 0-16,-3 2 0 0,-3 3 0 0,-1 6 0 16,-3-3 0-16,-2 4 0 0,0-2 0 0,-6-1 0 15,1-5 0-15,-1 4 0 0,0-5 0 16,-1-1 0-16,1 0 0 0,-4 7 0 0,1-9 0 0,1-2 0 15,-3-1 0-15,4-3 0 0,0-2 0 0,-2-4 0 16,1-3 0-16,-3-3 0 0,-2-7-1366 0,2-4-1478 16,2-8 654-16</inkml:trace>
  <inkml:trace contextRef="#ctx0" brushRef="#br3" timeOffset="-121608.53">11436 13413 90 0,'9'-7'630'0,"0"5"-56"16,0-1-46-16,1 6-8 0,3 5 4 0,5-2 22 16,3 10 1-16,1 2-17 0,3 6-22 0,0 5-26 15,10 7-28-15,-1 3-33 0,1 5-35 0,-1 2-33 16,1 2-30-16,6 25-30 0,-13-22-29 0,1 4-46 16,-5 0-218-16,4 22 0 0,-17-21 0 0,-2 1 0 15,-8 1 0-15,-9 2 0 0,-15 21 0 0,-10-5 0 16,-21-6 0-16,-10 0 0 0,-11-2 0 0,-8-4 0 15,-5-2 0-15,-7-8 0 0,-3-2-341 0,3-8-260 0,3-8-88 16,4-6-405-16,1-4-1184 0,22-11 524 0</inkml:trace>
  <inkml:trace contextRef="#ctx0" brushRef="#br3" timeOffset="-121057.02">7916 13808 350 0,'-3'-5'489'0,"-1"-2"3"0,-2 2-13 0,0 0 2 16,-1 3-13-16,1-3-23 0,-2 5-29 0,-1-3-31 16,-1 3-27-16,-4 1-33 0,-2 6-27 0,-1 3-22 15,-9 13-17-15,4 5-19 0,-8 14-9 0,0 7-12 16,3 4-13-16,-5 25-12 0,16-20-15 0,-6 24-17 16,8 2-8-16,5-2-7 0,5 2-3 15,8 0-8-15,5-2-8 0,0-23-14 0,14 25-10 0,3-3-5 16,-1-24-5-16,16 19-4 0,8-6-61 0,-11-25-29 15,25 15 0-15,-16-20 0 0,24 13 0 0,-17-17 0 16,0 0 0-16,-1-2 0 0,5-8 0 0,-2-1 0 0,2-5 0 16,-2-8 0-16,-3-3 0 0,0-4 0 0,1-7 0 15,-5-4 0-15,-12-5 0 0,-2-2 0 16,10-15-161-16,-18 6-376 0,-2-4-161 0,-3-6-435 0,-3 0-1227 16,-9-2 543-16</inkml:trace>
  <inkml:trace contextRef="#ctx0" brushRef="#br3" timeOffset="-119725.58">8694 10985 407 0,'0'0'591'15,"-4"-3"-9"-15,4 3-8 0,0 0-6 16,-9-3-15-16,9 3-20 0,0 0-27 0,-1-2-31 16,1 2-30-16,0 0-39 0,0 0-35 0,0 0-25 0,0 0-33 15,0 0-29-15,0 0-33 0,0 0-31 0,0 0-20 16,0 0-15-16,0 0-19 0,0 0-19 0,0 0-79 16,21 2-68-16,-18 1 0 0,2 0 0 0,-2 1 0 15,1-1 0-15,-2 1 0 0,-1 1 0 0,1 1 0 16,-2 1 0-16,-2 2 0 0,0 0 0 0,-2 2 0 15,0-3 0-15,-1 3 0 0,-1-1 0 0,-2-2 0 16,3 0 0-16,0-3 0 0,0 0 0 0,1-1 0 0,-1-1 0 16,2-1 0-16,2 3 0 0,1-5 0 15,-4 5 0-15,4-5 0 0,0 0 0 0,0 0 0 16,0 0 0-16,0 0 0 0,0 0 0 0,4-19 0 0,5 11 0 16,-3 1 0-16,2-3 0 0,1 1 0 0,1 3 0 15,-1-5 0-15,0 6 0 0,2-4 0 0,-2 5 0 16,-1-3 0-16,3 0 0 0,-1 4 0 0,-1-1 0 15,2 2 0-15,-3 2 0 0,-1 0 0 0,1 0 0 16,-8 0 0-16,14 4 0 0,-9-1 0 0,-1 1 0 16,-3 2 0-16,2 0 0 0,-2 2 0 0,-2 2 0 15,-3 1 0-15,-2-2 0 0,-1 0 0 0,-3 1 0 16,1 0 0-16,0-3 0 0,-2 0 0 0,2 1 0 0,0-3 0 16,1 0 0-16,2-1 0 0,-2 0 0 0,4-1 0 15,0 0 0-15,4-3 0 0,-6 1 0 0,6-1 0 16,-8-4 0-16,8 4 0 0,-5-8 0 0,4 3 0 15,1 1 0-15,-1-1 0 0,3 0 0 0,-3 0 0 16,1 0 0-16,1 1 0 0,-1 4 0 0,1-5 0 16,1 2 0-16,-2 3 0 0,2-2 0 0,-2 2 0 0,0 0 0 15,0 0 0-15,3-4 0 0,-3 4 0 16,0 0 0-16,0 0 0 0,0 0 0 0,0 0 0 16,0 0 0-16,0 0 0 0,0 0 0 0,0 0 0 0,0 0 0 15,0 0 0-15,0 0 0 0,0 0 0 0,0 0 0 16,0 0 0-16,0 0 0 0,0 0 0 0,0 0 0 15,0 0 0-15,0 0 0 0,0 0 0 0,-9-4 0 16,4 3 0-16,5 1 0 0,-12-3 0 0,5 2-1366 16,-1-1-1478-16,3 0 654 0</inkml:trace>
  <inkml:trace contextRef="#ctx0" brushRef="#br3" timeOffset="-100598.48">7357 10977 58 0,'0'0'454'16,"0"0"-4"-16,0 0-6 0,0 0-5 0,-1-3-1 15,1 3-13-15,0 0-14 0,0 0-19 0,0 0-27 16,0 0-29-16,0 0-24 0,0 0-36 0,0 0-23 16,0 0-29-16,0 0-21 0,0 0-18 0,0 0-13 15,13 11-17-15,-11-7-18 0,2 1-7 0,0-2-17 0,1 1-10 16,-1 1-8-16,-4-1-9 0,6-1-7 15,-5 1-7-15,1 0 28 0,-2-4-11 0,0 6 14 0,0-6 18 16,-3 3 2-16,-3 2-5 0,0 1-5 0,-2-3-17 16,-4 0-8-16,-2 1-9 0,4 2-7 0,-4-4-4 15,1-1-7-15,4 1-6 0,-1-2 3 0,2 2-18 16,8-2-40-16,-11 0 0 0,5 0 0 0,6 0 0 16,0 0 0-16,-11-2 0 0,11 2 0 0,0 0 0 0,0 0 0 15,-5-2 0-15,5 2 0 0,0 0 0 16,9-9 0-16,0 5 0 0,3-1 0 0,-1-2 0 0,3 5 0 15,-1-1 0-15,1 2 0 0,0 1 0 0,-4 0 0 16,3 0 0-16,0 1 0 0,-2 1 0 0,-3 1 0 16,1 4 0-16,-3-3 0 0,-2 0 0 0,0 2 0 15,-2-1 0-15,1 1 0 0,-3 0 0 0,-1-1 0 16,-2 5 0-16,-2-2 0 0,0-1 0 0,0 0 0 16,0 0 0-16,0-2 0 0,-3 0 0 0,-1-1 0 15,4-1 0-15,0-1 0 0,0 1 0 0,-4-3 0 0,9 0 0 16,-8-3 0-16,3 1 0 0,1-2 0 15,0 0 0-15,0 0 0 0,3-5 0 0,1 1 0 16,-1 1 0-16,1-1 0 0,1 1 0 0,0 0 0 0,2-2 0 16,2 1 0-16,4-1 0 0,-1 3 0 0,2-1 0 15,2 2 0-15,4 2 0 0,-3 1 0 0,1 2 0 16,-1 1 0-16,-2 0 0 0,-1 2 0 0,1 0 0 16,-5 4 0-16,-2-2 0 0,2-1 0 0,-6 7 0 15,0 0 0-15,-6 1 0 0,2-1 0 0,-1 0 0 16,-1 0 0-16,-6 1 0 0,3-3 0 0,1 0 0 15,1-1 0-15,-2 0 0 0,0-1 0 0,3-3 0 0,2 0 0 16,-2-1 0-16,-1-2 0 0,2-1 0 0,5 0 0 16,-9-1 0-16,4-2 0 0,2-1 0 0,-3 0 0 15,2-3 0-15,0 0 0 0,4-2 0 0,0 0 0 16,3-3 0-16,-2 0 0 0,3-3 0 0,2 4 0 16,-1-2 0-16,3 4 0 0,-3 1 0 0,2-1 0 15,-1 5 0-15,-1-1 0 0,-2-3 0 0,0 5 0 16,0 2 0-16,0-1 0 0,-3 2 0 0,5-4 0 15,-5 4 0-15,0 0 0 0,0 0 0 0,0 0 0 16,-8 18 0-16,3-9 0 0,-4 3 0 0,-4 2 0 16,3 0 0-16,-4-1 0 0,5-1 0 0,-3-2 0 0,2-1 0 15,3-3 0-15,0 0 0 0,1-1 0 0,0-3 0 16,5 2 0-16,-5 0 0 0,3-3 0 0,3-1 0 16,-3 3 0-16,3-3 0 0,0 0 0 0,0 0 0 15,-7-9 0-15,7 4 0 0,0-4 0 0,-2 2 0 16,2-3 0-16,0 2 0 0,0 1 0 0,0-1 0 15,-2 2 0-15,2 0 0 0,0 4 0 0,0 2 0 16,-1-8 0-16,2 6 0 0,-1 2 0 0,0 0-1366 16,0 0-1478-16,-12 11 654 0</inkml:trace>
  <inkml:trace contextRef="#ctx0" brushRef="#br3" timeOffset="-99651.85">5990 11780 6 0,'-6'-2'489'16,"2"0"-15"-16,4 2 2 0,-5-2-7 0,5 2-10 0,-6-2-11 15,6 2-19-15,-2-3-22 0,2 3-27 16,0 0-31-16,0 0-34 0,0 0-21 0,0 0-41 16,0 0-26-16,0 0-24 0,0 0-21 0,0 0-15 0,0 0-13 15,26-1-2-15,-9-2-4 0,5 2 0 16,10-6 5-16,0-2-5 0,0 1-5 0,0-1 0 0,-1 3-4 15,-3-4-2-15,-3 0 4 0,-7 6-14 0,-4 1-9 16,-2-2-2-16,-2 2 1 0,-2 2-37 0,-3-1-80 16,0 2 0-16,0-2 0 0,-5 2 0 0,5 0 0 15,-5 0 0-15,6-1 0 0,-6 1 0 0,0 0 0 16,2 6 0-16,-5 6 0 0,-3 5 0 0,-7 10 0 16,-1 2 0-16,-4 13 0 0,-6-1 0 0,-2 5 0 15,2-3 0-15,0 1 0 0,-7 2 0 0,3 2 0 16,1-4 0-16,3-1 0 0,-3 3 0 0,4-7 0 0,5-9 0 15,0-2 0-15,3-2 0 0,0-4 0 0,4-7 0 16,0-3 0-16,6-2 0 0,0-3 0 0,1 0 0 16,1-5 0-16,-1 3 0 0,2-1 0 0,-1-3 0 15,3-1 0-15,-2 6 0 0,2-6 0 0,0 0 0 16,-4-13 0-16,4 4 0 0,0-8 0 0,0 4 0 16,4-3 0-16,-1 0 0 0,1-1 0 0,1-2 0 15,-2 11 0-15,0-3 0 0,-1 6 0 0,-1-1 0 16,2 0 0-16,-2 3 0 0,1 1 0 0,4 1 0 15,-6 1 0-15,14 6 0 0,-1 0 0 0,2 3 0 16,2 5 0-16,4 3 0 0,1 0 0 0,0 3 0 16,0 1 0-16,-2-1 0 0,2 1 0 0,-3-1 0 0,-1 1 0 15,-3-6 0-15,-1 0 0 0,-4-1 0 0,3-1 0 16,-4-4 0-16,0-1 0 0,-3 0 0 0,-1-4 0 16,-1 0 0-16,0-2-183 0,0-2-301 0,-4 0-74 15,4-10-105-15,-7-2-388 0,2-5-1138 0,0-4 503 16</inkml:trace>
  <inkml:trace contextRef="#ctx0" brushRef="#br3" timeOffset="-99451.39">5968 12148 357 0,'0'0'437'0,"0"0"-21"0,-7 0-10 0,7 0-12 0,0 0-8 15,0 0-10-15,0 0-12 0,11-7-19 0,-2 2-22 16,4-1-17-16,3 1-30 0,2-3-25 15,0 1-25-15,4 2-22 0,-3 0-20 0,-2-2-19 0,2 2-17 16,-1 2-16-16,2-4-16 0,-1 2-33 0,-1 0-49 16,1 1-62-16,-1-1-87 0,3 2-82 0,-7 1-87 15,0 1-90-15,-4 1-449 0,4-2-889 0,-1 2 394 16</inkml:trace>
  <inkml:trace contextRef="#ctx0" brushRef="#br3" timeOffset="-99227.45">6474 12155 143 0,'3'0'587'0,"-3"0"-3"16,5 5-15-16,-5-5-17 0,0 0-17 0,0 0-20 15,2 2-25-15,-2-2-41 0,0 0-43 16,11-4-40-16,-6 1-37 0,4 1-30 0,4-5-32 0,2 2-26 16,3 0-10-16,2-2-42 0,-2 0-18 0,4 0-16 15,-2 2-14-15,0 0-14 0,-3 1-15 16,-4 0-24-16,1 0-29 0,-5 1-41 0,0 0-31 0,-1 2-30 15,-6 0-46-15,5 1-45 0,-7 0-53 0,5-5-94 16,-4 3-74-16,-1 2-69 0,0 0-86 0,0 0-422 16,-10-7-1009-16,6 5 447 0</inkml:trace>
  <inkml:trace contextRef="#ctx0" brushRef="#br3" timeOffset="-98792.56">6947 11855 3185 0,'3'-19'219'0,"-2"2"5"15,-2 0-50-15,1 1-24 0,1-1 20 0,0 6 22 0,-2 0 18 16,1 0 13-16,0 2-1 0,-1 1 24 0,1 3 9 16,0 1 12-16,-3-1-11 0,3 0-10 15,0 1-21-15,0 4-15 0,-4-6-19 0,4 6-24 0,0-3-17 16,0 3-12-16,0 0-13 0,-2-3-15 0,2 3-15 15,0 0-10-15,-12 9-11 0,6 0 11 0,-3 4-27 16,-4 4-6-16,4-1-7 0,0 1 0 0,-5 8-7 16,9-1-7-16,-4 1-3 0,5 1-28 0,2 0 0 15,0 1 0-15,6-4 0 0,0 1 0 0,5 2 0 0,-3-9 0 16,11 7 0-16,-3-1 0 0,4-1-4 0,0-5-28 16,-4-1 0-16,0-3 1 0,4 1 2 0,-5-3 0 15,-2-1 2-15,-3-3 4 0,0 0 4 0,-5-4-1 16,4 3 2-16,-4-2 10 0,1-3 2 0,-1 2 9 15,-2 0 1-15,2 1 11 0,-3-4 0 0,1 2 3 16,-1-2-2-16,0 0-1 0,-12 6-4 0,6-5 3 16,-5 3-5-16,-1 0 4 0,-1-2 8 0,-3 1-53 15,-3 1-32-15,3 0-36 0,0 0-34 0,0-4-41 16,2 2-41-16,-2-2-61 0,4 1-62 0,1-4-52 16,0 3-59-16,3-4-81 0,1-4-362 0,5-1-968 15,3-2 428-15</inkml:trace>
  <inkml:trace contextRef="#ctx0" brushRef="#br3" timeOffset="-97735.14">7182 11740 76 0,'4'-10'405'0,"0"-1"-10"0,-3 2 4 0,0-1-11 16,-2 2-7-16,2 1 2 0,-2 1-12 0,0 2-20 15,1-1-35-15,0 5-35 0,-1-3-29 0,1 3-26 16,0 0-21-16,0 0-25 0,-11 9-17 0,8 0-19 15,-4 7-14-15,5 1-10 0,-2 1-12 0,1 1-8 16,3 6-14-16,0-5-8 0,0 3-10 0,3 4-8 16,-2-8-6-16,4 1-3 0,-1-2-9 0,1 0-2 0,0-2-25 15,-1 0-9-15,1-5-9 0,-1-3-7 16,0 3-4-16,0-2-5 0,-2-2-3 0,2-5-1 16,1 3 1-16,0-2 4 0,0-3 1 0,-5 0 2 15,12-3 2-15,-3-2-1 0,-2-3 2 0,1-2 2 16,1-4 7-16,3 0 9 0,-1-2 13 0,-1 1 13 15,-1-3 11-15,0 1 13 0,4-1 16 0,-4-2 14 0,-3 5 13 16,2 1 15-16,-2 5 12 0,1-4 17 0,-5 9 13 16,2-4 10-16,0 2 1 0,0 2-8 0,-3-2-12 15,2 3-15-15,-2 1-14 0,4-1-12 0,-5 3-14 16,1-3-14-16,-1 3-10 0,0 0-2 0,0 0-8 16,4 9-6-16,-4-3-3 0,4 4-4 0,0 2 6 0,0 0-25 15,0 4-26-15,-1 0 0 0,1 0 0 16,1-1 0-16,-1 2 0 0,1-2 0 0,2-5 0 15,-1 1 0-15,3-1 0 0,-3-2 0 0,1-1 0 0,-3 0-16 16,1-3 20-16,2 0-18 0,-6-1 8 0,2-1-1 16,-3-2 0-16,0 0-5 0,12-11-1 0,-10 4-1 15,-2-3-4-15,2-2-1 0,0-5 2 0,-6 2 1 16,0-3-1-16,2 0-3 0,-5-1 15 0,0 1-18 16,-3 0 3-16,2 0 3 0,1 4 0 15,-3-1 1-15,5 3 5 0,0 1 3 0,0 1-4 0,0 3 3 16,1-1 1-16,0 3 0 0,2-2 2 0,-1 3 5 15,2 0 2-15,1 0-5 0,0 4 4 0,0-8-4 16,2 3 0-16,2 1 1 0,1-1 0 0,2 1 1 16,2-1-2-16,2 0-1 0,-1-1 0 0,2 1 19 15,2 2-23-15,0 2 3 0,1 1-5 0,-2 0 8 0,1 1-8 16,0 0 6-16,-1 2-5 0,0 1 4 16,0 2 2-16,-3 1-4 0,0-2 2 0,-2 2-1 0,2 2 7 15,-3-1-2-15,-1 1-1 0,-1-1-1 0,0 4 2 16,-1-3 1-16,1 0 0 0,-3 2-1 0,0-3-1 15,0 1 0-15,-1-4 0 0,1 2 0 0,-1-2 3 16,0 0 11-16,-1-1-13 0,2 0 4 0,-2-4 1 16,1 5-2-16,-1-5 4 0,0 0-2 0,0 0-2 15,0 0-3-15,14-13 3 0,-9 3 2 0,4-6-6 16,1-2 5-16,4-9-1 0,-1 4 0 0,1-2-4 16,-1 4 4-16,-3 3 1 0,4-5-1 0,-5 8-1 15,0 2-2-15,-1 1 21 0,-2 3-16 0,3 2 8 16,-5 1 0-16,1 1-5 0,-1-2-3 0,0 1 2 15,-2 0-2-15,1 3-2 0,-1 0-4 0,-2 3 1 16,5-3 1-16,-2 1 2 0,-3 2-3 0,0 0 0 0,14 5-1 16,-9-2 0-16,0 3-1 0,0-2 1 0,4 2 2 15,-4 1-3-15,2 0 4 0,-1 1 0 0,-1-6-2 16,4 5-2-16,-6-5 6 0,1 1-6 0,-1 0 2 16,0 1 8-16,-3-4 1 0,5 2 2 0,-4 1 3 15,-1-3 2-15,0 0 3 0,9-8-9 0,-5 1 3 16,1-2 1-16,0-1-1 0,3-7 0 0,-4 1-2 15,2-4-1-15,-2-6 6 0,0 2-2 0,-4-4-4 16,-3 5 14-16,2-5 7 0,-3 10 7 0,-1-2 6 0,0 4-2 16,-3 0 2-16,2 7-3 0,-1-1-24 0,0 0-15 15,-2 4 0-15,-3 3 0 0,0 3 0 16,0 2 0-16,-6 5 0 0,2 4 0 0,-6 10 0 0,3 2 0 16,5 3 0-16,1 4 0 0,8 3 0 15,4 2 0-15,5 0 0 0,7-1 0 0,7 9 0 0,2-11 0 16,3-5-9-16,3-2-77 0,3-2-37 0,-4-5-39 15,4-1-50-15,-6-4-66 0,-1-3-72 0,-4-5-75 16,-7-1-99-16,1-3-480 0,-6-1-1088 0,0-3 482 16</inkml:trace>
  <inkml:trace contextRef="#ctx0" brushRef="#br3" timeOffset="-95127.01">4965 13071 267 0,'0'0'389'0,"0"0"2"0,-5 1 5 0,5-1 2 16,0 0-1-16,0 0-6 0,0 0-5 0,-4 3-9 16,4-3-8-16,0 0 1 0,0 0 0 0,0 0 2 15,0 0 12-15,0 0-7 0,0 0-1 0,0 0-6 16,0 0-16-16,0 0-13 0,0 0-14 0,0 0-23 16,0 0-28-16,0 0-67 0,0 0-209 0,0 0 0 15,0 0 0-15,17-7 0 0,-7 6 0 0,9-3 0 16,0-1 0-16,11 1 0 0,-1-1 0 0,3 0 0 15,0 2 0-15,1-2 0 0,2 2 0 0,-3-1 0 16,-2 3 0-16,-2-4 0 0,-8 2 0 0,0 3 0 0,-7 0 0 16,-2-1 0-16,-3 1 0 0,0 1 0 0,-3-2 0 15,-5 1 0-15,10 0 0 0,-5-2 0 0,-5 2 0 16,5-1 0-16,-5 1 0 0,0 0 0 0,0 0 0 16,8 0 0-16,-8 0 0 0,0 0 0 0,0 0 0 15,0 0 0-15,0 0 0 0,0 0 0 0,0 0 0 16,0 0 0-16,0 0 0 0,6-2 0 0,-6 2-116 15,4-5-551-15,0 5-568 0,1-4-1338 0,-1-1 593 0</inkml:trace>
  <inkml:trace contextRef="#ctx0" brushRef="#br3" timeOffset="-94577.34">5637 12833 439 0,'-1'-3'447'15,"1"3"12"-15,-1-4 4 0,1 4 2 0,0 0-4 16,0 0-17-16,0 0-18 0,0 0-26 0,-3-4-6 0,3 4-48 16,0 0-29-16,0 0-31 0,4-4-22 15,-4 4-26-15,5-5-23 0,2 2-24 0,-5 2-19 0,5-3-21 16,0 3-11-16,2-6-13 0,-3 3-15 0,5 3-9 15,-4-2-14-15,0 3-12 0,-1-2-11 0,1-1-4 16,-1 3-12-16,-6 0-2 0,9 0-8 16,-5 3-4-16,0-1-1 0,-1 1-2 0,1 3-7 0,-4 2-1 15,0 1 1-15,-1 4-7 0,0 4 6 0,-6-1-5 16,2-1-5-16,0 2-4 0,-3-2 3 16,3-5-6-16,0 1 31 0,1 1-37 0,0-3 3 0,2-3-3 15,-1 1 6-15,1-2-6 0,0-1-6 0,0 0 0 16,2 0 2-16,0-4-1 0,2 4 0 0,0 0 1 15,0 0 13-15,2-1-9 0,3 0-7 0,3 3 7 16,1-1-1-16,6 0-1 0,1 3-6 0,6 3 4 16,-6-1 3-16,1 0-3 0,8 2 2 0,-3-1-1 0,-7 0 2 15,-1-1 5-15,-3 2-7 0,1-3-4 16,-5 0 3-16,-2-1-2 0,-1 1 19 0,-1 1-19 0,-2 0 5 16,-3 2-1-16,-4-2 0 0,0 2 0 0,-1 0 3 15,-4 3-4-15,-5-3 4 0,0 1 2 0,0-2 1 16,0 1 3-16,-4-2 0 0,8-1-1 0,-6-3 6 15,6 0 0-15,1-1-4 0,0-2 3 0,3 0-2 16,-1-2-2-16,5-1-38 0,2 0-49 0,-8-4-46 16,3 1-62-16,1-4-87 0,1 0-79 0,1-4-89 15,4 0-96-15,1-1-451 0,1 1-1070 0,2-5 474 16</inkml:trace>
  <inkml:trace contextRef="#ctx0" brushRef="#br3" timeOffset="-94364.4">6119 12934 571 0,'2'-2'629'15,"1"-4"-11"-15,-2 5 1 0,2-3-12 0,-3 0-11 16,3 2-16-16,-3 2-36 0,1-4-44 0,-1 4-43 16,0 0-54-16,2-3-41 0,-2 3-40 0,0 0-31 15,0 0-32-15,0 0-29 0,3-3-39 0,-3 3-58 0,0 0-43 16,0 0-95-16,3-2-86 0,-3 2-84 15,0 0-86-15,0 0-83 0,0 0-90 0,0 0-120 16,0 0-469-16,0 0-1109 0,-9-4 490 0</inkml:trace>
  <inkml:trace contextRef="#ctx0" brushRef="#br3" timeOffset="-94173.71">6372 12780 425 0,'6'-3'540'0,"-2"1"-15"0,1-1-21 15,2 1-33-15,-3-2-39 0,2 0-38 0,4-3-42 16,4 2-30-16,3-1-32 0,3 0-32 0,7-1-25 16,3 0-23-16,-2 0-19 0,-8 4-23 0,1-2-29 15,0 1-43-15,-1 3-51 0,-4-1-60 0,-6 0-72 16,4 2-71-16,-6-2-65 0,-2 2-47 0,-6 0-62 16,8-1-77-16,-8 1-275 0,0 0-740 0,0 0 327 15</inkml:trace>
  <inkml:trace contextRef="#ctx0" brushRef="#br3" timeOffset="-93781.61">6527 12715 219 0,'-13'1'282'0,"4"-1"11"0,-1 1 9 16,2-1 6-16,-2 0 16 0,5 0 28 0,5 0 2 16,-11 0-8-16,11 0-10 0,-6 2-17 0,6-2-24 15,-7 0-23-15,7 0-25 0,0 0-21 0,0 0-23 16,-7 1-20-16,7-1-18 0,-4 4-13 0,3 1 0 16,-3-1 5-16,4 4-10 0,-6 1-13 0,2 0-9 15,-2 4-10-15,2-1-8 0,-3 0-9 0,2 1-3 16,1-1-6-16,-1 0-4 0,0-1-12 0,3 0-4 15,-2-2-6-15,1-3-4 0,1 0-4 0,0 0-2 0,0-1-4 16,0 1-5-16,1-3-2 0,0-1-1 16,1-2-2-16,-1 5-2 0,1-5-3 0,0 0-3 15,0 5 3-15,0-5-3 0,0 0-3 0,9 1 3 0,-3 1 6 16,7-4 2-16,0 1 2 0,6-2-3 0,0 2 1 16,9 0-7-16,-5-1-4 0,-4 2 2 0,3 0-6 15,0 2-3-15,-2-1-2 0,-2 0-5 0,-3 2-1 16,-2-2-4-16,-2 5-3 0,1-3 23 0,-3 4-17 15,-1 0 7-15,-2 2 7 0,-1 0 8 0,-1 1 19 16,-3 1 9-16,-2-2 0 0,1 8 0 0,-4-3-6 16,-1 3-2-16,-1-2-17 0,-2 0-37 0,-1-1 0 15,-3 1 0-15,1-1 0 0,1 1 0 16,1-5 0-16,0-1 0 0,0 0 0 0,3-3-49 0,-2 0-122 16,2-3-87-16,2-1-74 0,4-2-84 0,-9-5-83 15,4-3-111-15,2-3-366 0,3-1-1058 0,0-9 468 16</inkml:trace>
  <inkml:trace contextRef="#ctx0" brushRef="#br3" timeOffset="-93357.48">6858 12682 301 0,'11'-14'447'0,"1"1"7"16,-5 1 13-16,1 3 14 0,1 0 4 0,0 4-15 16,-3-6-13-16,2 5-27 0,2-1-29 0,-1-1-33 15,0 3-30-15,5 0-34 0,-1-1-26 0,5 0-31 16,0 2-23-16,-1 1-23 0,0 3-24 0,4 0-14 15,-4 0-14-15,0 0-15 0,-3 3-15 0,-1-1-13 16,-3 1-12-16,3 1-6 0,-4 1-9 0,0 0-6 16,-3 1-1-16,-2 0 3 0,1 4 3 0,-5 0 21 0,-2 4-18 15,-5 3 0-15,-3 2-10 0,1-2-6 16,-1 1-31-16,-8 1-34 0,6-3 0 0,1-1 0 16,-1-3 0-16,5 0 0 0,0-1 0 0,2-2 0 15,0 3 0-15,3-5 0 0,-2 3 0 0,2-4 0 16,2 1 0-16,2 1 0 0,0-3 0 0,2 3 0 0,0-2 0 15,1 2 0-15,3 1 0 0,2-1 0 0,-1 0 0 16,5 3 0-16,-4-1 0 0,4 0 0 0,-1-1 0 16,0 3 0-16,0-3 0 0,-4-1 0 0,1 1 0 15,-1-1 0-15,-3 2 0 0,2-3 0 0,-3 1 0 16,0 1 0-16,-3-1 0 0,-2-1 0 0,0 1 0 16,-2 1 0-16,-2 0 0 0,-1 1 0 0,0-3 0 0,-3 3 0 15,-2-1 0-15,0-1 0 0,1 1 0 16,-3-4 0-16,1 0 0 0,-2 3 0 0,-1-4 0 0,1-4 0 15,-2 3 0-15,2-6 0 0,-1 0-220 0,0-3-315 16,-1-5-114-16,1-3-483 0,-2 0-1225 0,0-10 542 16</inkml:trace>
  <inkml:trace contextRef="#ctx0" brushRef="#br3" timeOffset="-93130.09">7249 12394 156 0,'14'-11'477'0,"-2"4"-31"15,-1-1-24-15,-1 4-16 0,0 0-13 0,0 2-19 16,2 3-1-16,-2 1-5 0,0 6-8 0,7 5-1 16,0 7-16-16,2 4-16 0,-1 5-12 0,2 1-25 15,4 13-11-15,-1 1-26 0,-1 1-17 0,-3 3-24 0,-1-1-23 16,-4 0-12-16,-1 5-20 0,-3 1-13 0,-5 3-14 16,-6 1-4-16,-7 2-19 0,-11 23-34 0,-9-4-71 15,-1-27-77-15,-5 0-91 0,-23 16-98 0,16-22-84 16,-9-5-65-16,-1-4-52 0,4-6-79 0,-4-7-327 15,-3-4-941-15,-2-6 417 0</inkml:trace>
  <inkml:trace contextRef="#ctx0" brushRef="#br3" timeOffset="-92749.13">4901 12282 25 0,'-18'-1'436'0,"-2"3"6"16,-6 6 8-16,-4 6 1 0,-1 6-5 0,-10 13-7 15,1 6-14-15,0 5-18 0,-10 26-20 0,18-19-21 16,-8 26-19-16,21-22-22 0,5 1-28 0,6 5-22 16,11 24-29-16,11-3-19 0,4-24-1 0,15 22-41 15,9-2-24-15,6-6-8 0,9-6-16 0,10-11-28 16,8-9-46-16,8-5-52 0,4-8-84 0,2-6-116 15,5-6-123-15,-28-10-150 0,31-1-538 0,-33-7-1084 0,1-9 480 16</inkml:trace>
  <inkml:trace contextRef="#ctx0" brushRef="#br4" timeOffset="-75637.3">9647 8170 487 0,'-3'-6'539'0,"2"0"-14"0,0 4-15 15,-2-3-13-15,3 5-26 0,-3-7-29 0,1 4-34 16,2 3-36-16,0 0-34 0,-2-2-27 0,2 2-31 16,0 0-25-16,0 0 6 0,-8 18-23 0,2-2-9 15,-3 12-6-15,-3 5-7 0,-3 19-9 0,0 4-1 16,-11 26 1-16,-1 2-5 0,4-1-2 0,-5 4-10 16,-3-1-9-16,2 2-16 0,-4-3-134 0,2-3-31 15,3 5 0-15,0-4 0 0,2-6 0 0,7-19 0 16,-9 20 0-16,14-23 0 0,-4 2 0 0,1-5 0 15,5 3 0-15,-1-6 0 0,4 2 0 0,0-1 0 16,0-3 0-16,7 3 0 0,-5-1 0 0,2-3 0 16,0-12 0-16,1 1 0 0,0 2 0 0,3-5 0 0,1 2 0 15,-1-1 0-15,-2-2 0 0,3-3 0 0,0-4 0 16,0-5 0-16,3-4 0 0,-2-3 0 0,-1-3 0 16,0-1 0-16,0 1 0 0,0-4 0 0,0-2 0 15,0 1 0-15,0 0 0 0,0-4 0 0,0 4 0 16,0-4 0-16,0 4 0 0,0-4 0 0,0 0 0 15,0 0 0-15,0 0 0 0,-1 5 0 0,1-5 0 16,0 0 0-16,0 0 0 0,0 0 0 0,0 0 0 16,-3 3 0-16,3-3 0 0,0 0 0 0,0 0 0 15,0 0 0-15,-5 2 0 0,5-2 0 0,0 0 0 0,0 0 0 16,0 0 0-16,0 0 0 0,0 0 0 0,0 0 0 16,0 0 0-16,0 0 0 0,0 0 0 0,0 0 0 15,0 0 0-15,0 0 0 0,-3-10 0 0,2-2 0 16,0-6 0-16,2-12-1366 0,7-16-1478 0,2-7 654 15</inkml:trace>
  <inkml:trace contextRef="#ctx0" brushRef="#br4" timeOffset="-75258.99">10405 7728 244 0,'-3'-35'681'0,"-3"5"-27"0,1 2-25 16,-3 10-5-16,4 1 7 0,0 6 2 0,3 0-8 16,-4 3-32-16,5 1-45 0,-4 1-46 0,3 2-52 15,1 0-40-15,-2 0-47 0,2 4-38 0,0 0-46 16,-7 23-279-16,-2 8 0 0,-5 23 0 0,-8 30 0 0,-2 6 0 16,1 2 0-16,-1 9 0 0,-3 7 0 0,4 4 0 15,-8 13 0-15,-6 9 0 0,4 9 0 16,-5 0 0-16,-2-2 0 0,4 5 0 0,2 0 0 15,-2-3 0-15,4-6 0 0,0-7 0 0,3-1 0 16,1 2 0-16,1-2 0 0,-3-2 0 0,6-4 0 0,-5-7 0 16,-1-6 0-16,0 1 0 0,1-4 0 0,3-8 0 15,-4-4 0-15,2-11 0 0,10-26 0 0,4-5 0 16,0-5 0-16,4-16 0 0,4-4 0 0,-1-10 0 16,3-2 0-16,3-7 0 0,-4-3 0 0,5-6 0 15,0 0 0-15,18-35 0 0,20-43 0 0,8-10 0 0,5-22 0 16,4-12 0-16,1-19 0 0,6-18-1366 0,0-10-1478 15,-4-15 654-15</inkml:trace>
  <inkml:trace contextRef="#ctx0" brushRef="#br4" timeOffset="-74871.67">11427 6341 109 0,'9'-51'524'15,"-3"5"5"-15,-6 10 8 0,-1 2 18 0,-4 2 19 16,-1 1 16-16,-4 4-13 0,0 5-3 0,3 5-15 16,-2 3-11-16,3 3-19 0,0 2-36 0,3 2-48 15,-1 3-45-15,1-1-49 0,1 5-54 0,-5 8-297 0,-4 21 0 16,-6 25 0-16,-11 34 0 0,1 7 0 0,4 7 0 16,4 5 0-16,1 4 0 0,-2 11 0 0,3 19 0 15,-5 6 0-15,-2-1 0 0,-3 0 0 0,-2 9 0 16,-6 10 0-16,3 5 0 0,-7-5 0 0,-7 2 0 15,4 6 0-15,2-3 0 0,-9-6 0 0,11-11 0 16,4-7 0-16,0 0 0 0,5-12 0 0,4-8 0 16,-1-4 0-16,3-8 0 0,-3-15 0 0,0-2 0 0,4-7 0 15,5-9 0-15,3-26 0 0,1-2 0 0,3-3 0 16,3-14 0-16,0-3 0 0,2-3 0 0,0-5 0 16,2-8 0-16,3-4 0 0,-1-2 0 0,0-6 0 15,-2 1 0-15,3-1 0 0,0-2 0 0,0 2 0 16,0-5 0-16,0 0 0 0,9-13 0 15,-1-5 0-15,2-9 0 0,3-5 0 0,12-18-1366 0,1-4-1478 16,12-27 654-16</inkml:trace>
  <inkml:trace contextRef="#ctx0" brushRef="#br4" timeOffset="-74193.41">12343 5792 59 0,'-10'-18'434'0,"2"1"-3"0,2 5 21 0,0 3 27 15,3 1 13-15,-2 1 7 0,1 2-7 0,0 0-12 0,3 1-30 16,-3 0-33-16,4 4-37 0,-4-5-42 15,4 5-32-15,0 0-12 0,-7 22 1 0,-3 5 7 0,-3 20 18 16,-5 6-6-16,0 4-22 0,-8 34-13 0,0 10 2 16,-4 3-176-16,-2 12-105 0,0 1 0 0,-4 11 0 15,-2 10 0-15,-4 15 0 0,1 6 0 0,-1 2 0 16,-2-4 0-16,6 10 0 0,0 0 0 0,2-3 0 16,4-2 0-16,4-3 0 0,1 0 0 0,3 2 0 15,3-9 0-15,5-7 0 0,0-4 0 0,4 4 0 0,0-7 0 16,3-10 0-16,2-5 0 0,-1-12 0 0,4-12 0 15,4-13 0-15,3-4 0 0,-2-26 0 0,4-4 0 16,3-6 0-16,-3-13 0 0,1-6 0 0,1-7 0 16,-2-3 0-16,1-7 0 0,2-2 0 0,-3-4 0 15,3-8 0-15,5-9 0 0,3-12 0 0,4-20-1366 16,3-10-1478-16,9-33 654 0</inkml:trace>
  <inkml:trace contextRef="#ctx0" brushRef="#br4" timeOffset="-73749.91">14201 3785 194 0,'-11'-23'408'0,"1"6"-9"0,-1 4 3 15,1-3 1-15,3 6 1 0,-1 3-17 16,4 1-20-16,-1 0-23 0,2 1-37 0,-3 3-13 16,6 2-10-16,-9 7-7 0,1 9-13 0,-7 14-9 0,-2 17-10 15,-2 10-11-15,-11 32-1 0,-2 3-13 0,-3 12-13 16,-2 8-9-16,-4 16-2 0,-8 12 1 16,1 22-13-16,-8 7 16 0,-7 12 17 0,3 11 23 0,-4 9 22 15,-2 0 14-15,2 10-183 0,3 8-93 16,6 4 0-16,4 2 0 0,7 6 0 0,3 2 0 15,4 1 0-15,8-1 0 0,1-3 0 0,3-7 0 0,4-10 0 16,3-2 0-16,2-3 0 0,5-5 0 0,2-4 0 16,5-2 0-16,0-1 0 0,-1-10 0 0,5-8 0 0,0-4 0 15,-4-12 0-15,-2-7 0 0,-3-14 0 16,0-13 0-16,-2-14 0 0,0-13 0 0,1-12 0 16,1-35 0-16,0-6 0 0,3-19 0 0,2-8 0 0,1-13 0 15,1 1 0-15,-2-9 0 0,4 0 0 0,-4-46 0 16,6-41 0-16,4-23 0 0,5-26 0 0,2-22 0 15,5-21 0-15,5-24-1366 0,5-20-1478 0,0-20 654 16</inkml:trace>
  <inkml:trace contextRef="#ctx0" brushRef="#br4" timeOffset="-73286.94">15427 3609 63 0,'0'-34'411'0,"1"1"-7"0,-1 3 19 0,7 6 13 15,-5 7 9-15,-1 5 0 0,0 1-11 0,1 2-21 16,-1 0-30-16,-1 4-36 0,0 1-32 0,0 0-36 0,0 4-35 15,0 0-23-15,-3 21-17 0,-8 9-14 16,-7 28-6-16,-9 39-8 0,-5 14-7 0,-2 21-11 16,-6 9-12-16,-2 15-8 0,-9 9-12 0,1 18-4 0,-4 9 2 15,2 0 14-15,0 5 8 0,4 7 42 0,1-4 2 16,2-1 6-16,2-1 4 0,2 5-67 16,0-10-133-16,-1-3 0 0,4 3 0 0,1-4 0 0,-3 2 0 15,3-11 0-15,-3-1 0 0,6-4 0 0,-3 0 0 16,-1-11 0-16,4-3 0 0,0-1 0 15,-1-2 0-15,-2-5 0 0,6-7 0 0,-4-9 0 0,-5-12 0 16,8 4 0-16,0-8 0 0,0-7 0 0,4-11 0 16,0-9 0-16,6-15 0 0,8-24 0 0,0-5 0 15,4-16 0-15,5-6 0 0,1-11 0 0,0-5 0 16,3-5 0-16,2-7 0 0,-1 0 0 0,17-25 0 16,2-4 0-16,9-20 0 0,14-22-536 0,4-2-221 15,-1-2-393-15,3 0-1245 0,-3-9 550 0</inkml:trace>
  <inkml:trace contextRef="#ctx0" brushRef="#br4" timeOffset="-72853.79">18446 4286 5564 0,'12'-26'351'0,"-7"1"-109"0,-2 8-47 0,-2 0-52 15,-4 4-7-15,-2 0-1 0,1 1 2 0,-1 3-16 16,-3 4-13-16,-6 2-5 0,-1 3-1 0,-12 10-6 16,-4 4 5-16,-12 16 5 0,-3 8 3 0,-19 17 3 15,3 7 6-15,2 15 3 0,2 12-30 0,1 9-91 16,-5 17 0-16,-1 7 0 0,-1 10 0 0,4 10 0 0,3 9 0 15,-2 13 0-15,5-1 0 0,2 8 0 0,10 9 0 16,2 6 0-16,1 0 0 0,4 0 0 16,3 3 0-16,2 6 0 0,-1-2 0 0,-2-5 0 0,2 8 0 15,3-3 0-15,-3-8 0 0,0-6 0 0,0-3 0 16,1 0 0-16,1-6 0 0,-2-8 0 0,-1-7 0 16,0-5 0-16,5-10 0 0,-1-14 0 0,3-5 0 15,-1-14 0-15,4-15 0 0,3-12 0 0,5-27 0 16,4-18 0-16,5-3 0 0,0-7 0 0,0-6 0 15,2-12 0-15,2 0 0 0,2-9 0 0,-1 2 0 16,8-23 0-16,2-12 0 0,9-21-1366 0,17-31-1478 16,-2-6 654-16</inkml:trace>
  <inkml:trace contextRef="#ctx0" brushRef="#br4" timeOffset="-72491.15">19693 5202 159 0,'4'-16'612'0,"-2"4"-61"16,-2 3-59-16,2 2-48 0,-2 4-39 0,0 3-41 16,0 0-7-16,-19 19-8 0,2 9-7 15,-8 19-4-15,-14 33-4 0,-7 12-3 0,-10 8 3 0,-1 8-4 16,-7 4-7-16,-4 11-5 0,-2 13 0 15,-3 9-10-15,3 5-8 0,-2 4-13 0,1 8-11 16,3 13-5-16,1 2-223 0,0-1-48 0,-2 6 0 0,6-6 0 16,-3-2 0-16,2-6 0 0,1-11 0 0,-3-2 0 15,3 0 0-15,3-8 0 0,1-2 0 0,4-3 0 16,0-11 0-16,9-3 0 0,4 1 0 0,1-10 0 16,9-12 0-16,-2-9 0 0,3-10 0 0,-1-9 0 15,12-30 0-15,-2-3 0 0,9-16 0 0,3-2 0 0,2-11 0 16,3-2 0-16,1-6 0 0,3-7 0 0,1-2 0 15,13-20 0-15,6-14 0 0,12-16 0 0,11-25-1366 16,12 0-1478-16,1 3 654 0</inkml:trace>
  <inkml:trace contextRef="#ctx0" brushRef="#br4" timeOffset="-72186.75">20619 6427 572 0,'12'-13'748'0,"-5"7"-72"0,-1-2-63 16,-1 5-94-16,-5 3-54 0,-1 14-42 0,-12 11-31 15,-11 22-50-15,-4 6-33 0,-16 31-29 0,-3 9-19 16,2 5-16-16,-7 5 4 0,0 6 2 0,-3 7 1 16,2 6-2-16,2 6 2 0,-3 4 2 0,7 8-11 15,-7 3-4-15,1 3-4 0,-5-4-114 0,2 0-121 0,4 14 0 16,-6-4 0-16,5-4 0 0,-2-3 0 0,2 1 0 15,3-11 0-15,8 0 0 0,-1-8 0 16,4-7 0-16,7-13 0 0,3-8 0 0,2-12 0 0,3-6 0 16,6-31 0-16,8 5 0 0,0-22 0 0,0-4 0 15,6-12 0-15,1-7 0 0,3-5 0 0,5-7-16 16,14-22-692-16,12-17-537 0,25-41-1348 0,2-14 596 16</inkml:trace>
  <inkml:trace contextRef="#ctx0" brushRef="#br4" timeOffset="-71933.42">21786 6496 6626 0,'13'-2'31'0,"-4"6"-20"0,-4 6-7 16,-6 21 5-16,-12 25-4 0,-17 40 21 0,-11 9 21 16,-16 10 19-16,-4 8 16 0,-9 2 26 0,-11 3 31 15,5 10 30-15,-2 4 25 0,-8 6 22 0,3-2-1 16,1 1-6-16,3-4-175 0,6 3-34 0,-1-4 0 15,10 1 0-15,2-8 0 0,5-9 0 0,10-4 0 16,5-6 0-16,10-8 0 0,8-5 0 0,4-8 0 0,4-8 0 16,11-26 0-16,1-3 0 0,1-2 0 0,2-8 0 15,2-14 0-15,3-8 0 0,-1-9 0 0,1-5 0 16,3-7 0-16,7-7-454 0,4-10-836 0,21-21-1397 16,19-29 619-16</inkml:trace>
  <inkml:trace contextRef="#ctx0" brushRef="#br4" timeOffset="-71691.45">22769 7386 6987 0,'28'-8'333'0,"-10"4"-265"15,-6 7-34-15,-5 6-17 0,-3 17 9 0,-4 11-27 16,-10 21 8-16,-7 34-4 0,-7-1 21 0,-4 9 16 16,-17 2 30-16,-2 2 17 0,-7-2 40 0,-2 8 21 15,-1 5 22-15,0-2-119 0,-1 8-51 0,1-3 0 16,4-4 0-16,0-5 0 0,4 0 0 0,6-7 0 15,-6-5 0-15,6-5 0 0,2-5 0 0,9-5 0 16,11-27 0-16,-6 25 0 0,14-32 0 0,-1-1 0 16,5-16 0-16,1-2 0 0,7-3 0 0,2-11 0 0,3-7 0 15,4-6 0-15,2-6-160 0,20-14-550 0,12-14-511 16,27-34-1321-16,6-12 584 0</inkml:trace>
  <inkml:trace contextRef="#ctx0" brushRef="#br4" timeOffset="-71488.99">23862 7844 5376 0,'33'-4'57'0,"-11"7"41"0,-4 6-44 0,1 14 7 16,-9 13-12-16,-1 22-6 0,-8 31-1 0,-6 4 2 0,-3 4 3 15,-3 8 8-15,-4-2 8 0,-3 5 18 16,-4 1 21-16,0-9 10 0,-1-1 2 0,0-7 8 0,0-3-2 16,-4-2 1-16,1-6-4 0,4-26-10 0,-4 2-9 15,-8 19-7-15,8-24-26 0,3-2-7 0,0-2-23 16,1-3-42-16,7-12-47 0,2-2-52 0,-2-2-66 15,5-5-68-15,3-9-73 0,2-4-81 0,5-5-119 16,4-5-410-16,1-1-999 0,6-11 443 0</inkml:trace>
  <inkml:trace contextRef="#ctx0" brushRef="#br4" timeOffset="-71319.92">24813 8608 144 0,'34'-7'520'0,"-14"7"-13"0,-4 8-42 0,-3 15-29 16,-7 10-33-16,-5 21-15 0,-12 29-14 0,-8-1-20 0,-3 2-22 15,-5 2-24-15,3 2-18 0,-7-8-19 0,-2 0-15 16,8-24-27-16,-10 21-11 0,5-24-18 16,-12 18-18-16,13-26-21 0,-4 2-36 0,-2-4-61 0,3 2-82 15,-4-6-114-15,4-2-106 0,-2-3-136 0,8-7-538 16,2-1-986-16,7-9 437 0</inkml:trace>
  <inkml:trace contextRef="#ctx0" brushRef="#br4" timeOffset="-71142.82">25368 9298 7771 0,'36'-13'420'0,"-8"-1"-420"0,-10 8 0 0,-4 9 0 16,-5 7 0-16,-2 15 0 0,0 6 0 0,-11 20 0 15,-2 4 0-15,-7 6 0 0,-11 16 0 0,6-23 0 16,-1 1 0-16,-4-2 0 0,-3 2 0 0,-2-6 0 16,-2 4 0-16,-5-2 0 0,-3-6 0 0,-6-3 0 15,-2-3 0-15,-24 13 0 0,17-21-158 0,-27 7-457 16,23-17-622-16,-9-5-1339 0,-35 0 593 0</inkml:trace>
  <inkml:trace contextRef="#ctx0" brushRef="#br4" timeOffset="-70571.62">17576 4988 3409 0,'-8'-27'299'0,"3"8"39"0,-4 2-53 0,3 1-62 15,-3 8-35-15,-9 1-16 0,0 5-14 16,-16 8-9-16,-3 7-8 0,-13 12 3 0,-5 8 1 16,-22 20 2-16,0 8 7 0,4 13-3 0,-2 6 1 0,0 17 16 15,-3 15 13-15,-2 8 0 0,-2 9-10 0,-3 12-8 16,6 18-4-16,0 10-9 0,9 5-7 16,4 3-17-16,9 13-3 0,2 6-12 0,10 1-15 0,6-1-10 15,3 2-8-15,4 3-78 0,9-8 0 0,0-5 0 16,1 0 0-16,8-6 0 0,-6-8 0 0,2-10 0 15,-3-4 0-15,1-5 0 0,-4-3 0 0,1-14 0 16,-3-8 0-16,-1-10 0 0,3-18 0 0,0-13 0 16,11-34 0-16,-2-9 0 0,6-16 0 0,1-11-113 0,3-9-281 15,2-10-85-15,3 0-111 0,-5-44-513 16,4-14-1194-16,2-41 528 0</inkml:trace>
  <inkml:trace contextRef="#ctx0" brushRef="#br4" timeOffset="-70178.3">16181 4590 92 0,'-12'11'295'0,"-7"12"-2"16,-7 19-8-16,-8 33-1 0,-2 8-5 0,0 9-6 15,-2 12-2-15,0 12 8 0,-2 12 7 0,-2 12 5 16,1 8-1-16,-4-1-6 0,1 11-10 0,-1 11-3 16,-5 10-6-16,5-2-8 0,1 2 0 0,3 8-10 15,-1 1-9-15,3-7-6 0,1-11-3 0,-2 4 7 0,5-6 13 16,3-8-2-16,2-9-11 0,1-10-13 0,3-7-13 15,6-3-6-15,-2-7-14 0,4-2-17 16,0-6-15-16,-1-10-14 0,6-6-15 0,-1-2-109 0,8-7-20 16,-1-3 0-16,1-3 0 0,3 0 0 0,6-26 0 15,1-2 0-15,2 1 0 0,3-6 0 0,3-3 0 16,3-4-260-16,-1-15-235 0,9-1-179 0,0-9-453 16,4-8-1222-16,4-12 541 0</inkml:trace>
  <inkml:trace contextRef="#ctx0" brushRef="#br4" timeOffset="-69369.3">23013 4736 560 0,'9'-31'557'0,"-1"-3"-6"0,-1 4 2 0,0-3 3 15,-4 3-2-15,-1 0-14 0,-4 3-23 16,-2 2-27-16,-3 0-29 0,1 11-37 0,-4-1-38 0,-2 1-35 16,-3 4-35-16,-6 2-31 0,-6 0-29 15,1 4-25-15,-5 3-23 0,-1 7-21 0,0 1-19 0,-1 1-128 16,1 6-40-16,-3 0 0 0,5 7 0 0,-11 11 0 15,14-10 0-15,3 7 0 0,-2-4 0 0,7 7 0 0,2-1 0 16,2 2 0-16,6-2 0 0,-1-2 0 0,4 1 0 16,4-3 0-16,6 1 0 0,0-8 0 0,2-3 0 15,5-2 0-15,1-1 0 0,6-2 0 0,5-5 0 16,8-2 0-16,1-5 0 0,4-6 0 0,1-5 0 16,11-8 0-16,0-9 0 0,-4 0 0 0,-2-6 0 15,0-6 0-15,-1 3 0 0,-5-3 0 0,-1 0 0 16,-11 12 0-16,-2 3 0 0,-2 2 0 0,-6 7 0 15,-1 3 0-15,-7 4 0 0,1 4 0 0,-1-2 0 16,-2 2 0-16,-1 1 0 0,0 1 0 0,-3 3 0 16,8 7 0-16,-7 10 0 0,3 12 0 0,-4 6 0 15,0 15 0-15,0 5 0 0,-4 2 0 0,4 3 0 16,-6-2 0-16,2-2 0 0,2 3 0 0,-1-4 0 16,-1 0 0-16,0-3 0 0,2-3 0 0,0-3 0 15,1-12 0-15,1-2 0 0,0-6 0 0,-2-7 0 0,0-3 0 16,2-4 0-16,0-2 0 0,2-6 0 0,0-2 0 15,-2-2 0-15,10-14 0 0,3-6-1366 0,4-14-1478 16,3-15 654-16</inkml:trace>
  <inkml:trace contextRef="#ctx0" brushRef="#br4" timeOffset="-69048.74">23458 4675 661 0,'20'-41'279'0,"0"10"53"0,-5 1 43 0,0 2 22 16,0-1 17-16,0 4 26 0,-4 0 31 0,-1 8 42 15,-3 2 18-15,0 1 6 0,-1 5-5 0,-4 1-14 16,3 3-33-16,-1-1-30 0,-3 2-43 0,-1 1-38 0,1-1-37 15,-1 4-209-15,0 0-128 0,0 0 0 16,0 0 0-16,0 0 0 0,-19 17 0 0,5-4 0 0,-6 8 0 16,0 0 0-16,0 4 0 0,0-2 0 0,2 5 0 15,1-1 0-15,2 3 0 0,5 3 0 16,3 0 0-16,7 3 0 0,4-1 0 0,9 12 0 0,7-3 0 16,5-3 0-16,-2-12 0 0,10 7 0 15,-8-11 0-15,1 1 0 0,-3-2 0 0,-1-4 0 16,-2-3 0-16,-7-4 0 0,-1-2 0 0,-2-3 0 0,-3-1 0 15,-1-3 0-15,-3 3 0 0,1-2 0 0,0 0 0 16,-5 0 0-16,-3 2 0 0,-4-2 0 0,-2 4 0 0,-9-2 0 16,-3-2 0-16,-10 3 0 0,0-3 0 15,-4 2 0-15,2-4 0 0,1 1 0 0,-2-4 0 16,7 0 0-16,0-4 0 0,-3 1 0 0,6-6 0 0,1-2-372 16,3-3-932-16,4-7-1412 0,7-1 625 0</inkml:trace>
  <inkml:trace contextRef="#ctx0" brushRef="#br4" timeOffset="-68906.53">23575 4506 3345 0,'45'-32'214'0,"0"-2"-35"16,-2 8-38-16,-11 7 20 0,2 2 15 0,0 2 24 15,-2 1 4-15,-1-1-21 0,-3 4-30 0,-4 1-13 16,-6 3-30-16,-3 0-11 0,-1 4-14 0,-3-1-5 16,-1 2-31-16,-1 1-81 0,-2 0-114 0,-3 2-90 15,0 2-112-15,-1 1-446 0,-1-1-858 0,-2 2 380 16</inkml:trace>
  <inkml:trace contextRef="#ctx0" brushRef="#br4" timeOffset="-68607.27">24186 4277 352 0,'4'-13'616'0,"-1"-1"-38"0,-5-2-5 0,2 3 20 16,0 3 14-16,-2 0-15 0,-1 1-28 0,-2 0-36 15,1 4-45-15,1-1-44 0,-1 1-42 0,-1 1-41 16,-3 4-40-16,0 0-32 0,-3 3-32 0,0 1-24 15,0 4-19-15,-2 2-20 0,4 3-154 0,-1 3-35 16,1 1 0-16,4-1 0 0,1 0 0 0,4 0 0 16,4 1 0-16,1-3 0 0,0-2 0 0,9 1 0 15,-2-1 0-15,-2-7 0 0,9-1 0 0,-1-1 0 16,0-4 0-16,0-4 0 0,-1-1 0 16,-2-5 0-16,-2 0 0 0,-1-4 0 0,-4-2 0 0,-3 0 0 15,0 0 0-15,-5-1 0 0,0 0 0 0,-4 1 0 16,3 0 0-16,-3 0 0 0,-3-1 0 0,5 2 0 0,-3 4 0 15,0 0-210-15,5 0-151 0,0 0-85 0,0 2-76 16,8 0-102-16,-2-1-381 0,8 0-1089 0,4-3 482 16</inkml:trace>
  <inkml:trace contextRef="#ctx0" brushRef="#br4" timeOffset="-68356.94">24669 3878 89 0,'18'-12'454'0,"-4"-1"37"0,-4 5 6 15,-2 0 4-15,2 1 6 0,-6 4-4 0,4-2-12 16,-3 0-40-16,-2 2-38 0,-1 2-43 0,-2 1-41 15,5 9-8-15,-10 6-5 0,0 11-10 0,-5 4-10 16,-7 16-10-16,-2 6-10 0,-3 6-14 0,-7 23-15 16,3 1-11-16,-3-1 0 0,-2 7 1 0,-1 5-161 15,-1 7-76-15,6 5 0 0,-11 0 0 16,-2 1 0-16,6-5 0 0,-3 0 0 0,-2 5 0 0,4-11 0 16,5 7 0-16,-1-5 0 0,2-3 0 0,5-9 0 15,1-6 0-15,6-19 0 0,6-8 0 0,-6-1 0 16,3-3 0-16,0-5 0 0,0-9 0 0,5-5 0 0,-3-5 0 15,9-9 0-15,-4-7 0 0,4 3 0 0,1-8 0 16,2-1 0-16,0-2-1366 0,0 0-1478 0,27-38 654 16</inkml:trace>
  <inkml:trace contextRef="#ctx0" brushRef="#br4" timeOffset="-68071.56">24954 5358 16 0,'17'-9'745'16,"-3"-3"-14"-16,-6 2-27 0,-1 3-60 0,-3 0-50 15,0 2-29-15,-2 2-20 0,-2 0-18 0,0 3-21 16,-5-4-21-16,5 4-21 0,-20 9-24 0,2-2-23 16,0 5-36-16,-6 5-28 0,1-1-279 0,2 3-74 15,-2 3 0-15,6-1 0 0,1 3 0 0,4-4 0 0,2 0 0 16,7-2 0-16,-1 2 0 0,2-3 0 16,4 0 0-16,2-5 0 0,1-2 0 0,1 2 0 0,6-7 0 15,-2-1 0-15,4 0 0 0,4-8 0 0,0 1 0 16,-2-3 0-16,2-6 0 0,-4 0 0 0,3-2 0 15,-7-2 0-15,-2 2 0 0,-3-3 0 0,-3-2 0 16,-3 4 0-16,-5-3 0 0,-3 2 0 0,-3-8 0 16,1 9 0-16,-2 1 0 0,0 2 0 0,-1 2 0 15,5-4 0-15,-3 5 0 0,4 3-784 0,-1-3-451 16,2 1-1337-16,1-2 592 0</inkml:trace>
  <inkml:trace contextRef="#ctx0" brushRef="#br4" timeOffset="-66666.7">21522 2498 8180 0,'-4'-12'11'0,"-1"1"-11"0,-2 3 0 15,0-2 0-15,-7 0 0 0,-4 1 0 0,-10 8 0 16,-5 2 0-16,-2 1 0 0,-1 9 0 0,1 5 0 16,-11 6 0-16,11-1 0 0,-3 13 0 0,2 3 0 0,4-1 0 15,10-5 0-15,2 10 0 0,6-7 0 0,6 1 0 16,3 13 0-16,5 1 0 0,9-13 0 0,10 12 0 15,7-3 0-15,7-3 0 0,14-4 0 0,4-3 0 16,32 5 0-16,-22-20 0 0,29 1 0 0,-26-13 0 16,1-8 0-16,-1-5 0 0,-5-5 0 0,-3-7 0 15,-5 3 0-15,-6-14 0 0,-7-2 0 0,-13 3 0 16,-5-2 0-16,6-10 0 0,-15 6 0 0,-1 1 0 16,-5 0 0-16,-3 4 0 0,-6 1 0 0,1 8 0 15,-2 1 0-15,3 5 0 0,-3 2 0 0,-3 2 0 16,0 1 0-16,-3 6 0 0,-1 4 0 0,-16 8 0 15,1 7 0-15,-10 12 0 0,-1 10 0 0,-2 4 0 0,7 6 0 16,5 3 0-16,6 5 0 0,0-2 0 0,11 1 0 16,2-2 0-16,7-2 0 0,9-3 0 0,7-3 0 15,9-3 0-15,-2-14 0 0,18 0 0 0,-6-12 0 16,5-4 0-16,15-5 0 0,3-9 0 0,-2-10 0 16,0-8 0-16,-4-8 0 0,-4-8 0 0,-6-1 0 15,-6-10 0-15,-8-3 0 0,-7-1 0 0,-10-6 0 16,-6 0 0-16,-10 5 0 0,-4-3 0 0,-6 4 0 15,-4 4 0-15,-6 4 0 0,6 12 0 0,-4 3 0 16,1 1 0-16,0 4 0 0,-1 3 0 0,4 4 0 16,9 4 0-16,-2 2 0 0,5 4 0 0,4-1 0 15,1 3 0-15,0 0 0 0,-2 0 0 0,5 1 0 16,1 2 0-16,0 0 0 0,0 0 0 0,0 0 0 16,19 5 0-16,4-1 0 0,6 4 0 0,3 0 0 15,5 2 0-15,-1-1 0 0,16 6 0 0,-14-4 0 16,11 3 0-16,-12-2 0 0,0 2 0 0,-2 1 0 0,-3-1 0 15,-4 6 0-15,-4-2 0 0,-2 1 0 0,-8 1 0 16,0 5 0-16,-4-2 0 0,-6 1 0 0,-4 2 0 16,-5-9 0-16,1 1 0 0,-1-1 0 0,-3-2 0 15,2-4 0-15,2-3 0 0,3 0 0 0,-3-3 0 16,2-1 0-16,4 0 0 0,-2-4 0 0,0 0 0 16,-2-28 0-16,9-3 0 0,3-12 0 0,7-8 0 15,5-1 0-15,6-1 0 0,1 4 0 0,-1-1 0 16,4 10 0-16,-10 9 0 0,2 5 0 0,2 4 0 0,-3 3 0 15,0 4 0-15,1 1 0 0,-5 9 0 16,2 5 0-16,8-3 0 0,-8 6 0 0,4 9 0 16,3 2 0-16,-2 6 0 0,-3 4 0 0,-1 2 0 15,-3 4 0-15,5 11 0 0,-2 4 0 0,-11-13 0 16,5 16 0-16,0-2 0 0,-7-12 0 0,9 15 0 16,-8-18 0-16,4 4 0 0,-1-4 0 0,4-3-1366 0,-3-7-1478 15,-3-10 654-15</inkml:trace>
  <inkml:trace contextRef="#ctx0" brushRef="#br4" timeOffset="-66424.68">23943 2129 6350 0,'18'-44'700'0,"-7"12"-207"0,-4 5-208 0,-5 2-108 16,-5 0 0-16,-1 6-168 0,-1 6-9 0,-4 3 0 16,0 0 0-16,1 5 0 0,-3 4 0 0,-2 3 0 15,-12 12 0-15,-5 8 0 0,-16 18 0 0,-11 28 0 16,7 6 0-16,8 15 0 0,7 8 0 0,7 2 0 0,1 5 0 15,13 3 0-15,10-1 0 0,6 8 0 16,9 3 0-16,5-1 0 0,9-5 0 0,2 0 0 16,4-10 0-16,-7-4 0 0,0-8 0 0,-5-4 0 15,-8-28 0-15,0-10 0 0,-8-12 0 0,-5-10 0 16,-3-7 0-16,-2-8 0 0,-6-5-352 0,-9-8-298 16,-6-10-549-16,-12-18-1298 0,3-5 575 0</inkml:trace>
  <inkml:trace contextRef="#ctx0" brushRef="#br4" timeOffset="-66235.35">23409 3434 2050 0,'-10'-59'95'0,"5"-2"63"0,6 3 49 0,1 1 41 15,10 2 18-15,6 2 9 0,3 3 11 0,3 6 9 16,4 3 6-16,3-3 3 0,3 5 3 0,11 3 18 16,-3 3-14-16,4-1 0 0,1 2-1 0,3 5 1 15,-5 3-11-15,2 4-12 0,-11 8-14 0,-1 1-17 16,-5 5-24-16,-3-1-22 0,-7 6-24 0,-3 1-106 16,-2 1-81-16,-2 2 0 0,1 7 0 0,-1 2 0 15,-4 4 0-15,5 6 0 0,-6 5 0 0,-2 4 0 16,-4 3 0-16,-2 1 0 0,-2 13 0 0,-2 2 0 15,2-5 0-15,-2-8 0 0,3 0-21 0,-5-4-547 16,4-4-170-16,-1-9-406 0,2-9-1240 0,0-4 549 16</inkml:trace>
  <inkml:trace contextRef="#ctx0" brushRef="#br4" timeOffset="-66099.72">24214 2605 5050 0,'9'-53'287'15,"-2"6"-159"-15,-5 14-56 0,-2-1-29 0,-4 5-11 16,1 4 1-16,-3 5-3 0,3 2-5 0,-1 3-6 15,0 3-4-15,0 0-45 0,4 3-80 0,-2 2-112 0,2 4-64 16,0 3-70-16,0 0-109 0,14 12-247 0,0 0-769 16,7 6 341-16</inkml:trace>
  <inkml:trace contextRef="#ctx0" brushRef="#br4" timeOffset="-65203.16">24747 2701 3668 0,'26'10'602'15,"-10"-1"-145"-15,-5-8-86 0,-6 2-83 0,0 0-43 16,-2-3 12-16,-3 0 4 0,0 0-21 0,0 0-22 15,0 0-12-15,-24-6 0 0,9 5-20 0,-3 1-9 16,-5 1-14-16,-4 6-14 0,-6 3-14 0,4 0-18 16,1 2-6-16,1 4-8 0,1 2-72 0,2 1-31 15,5 2 0-15,2 1 0 0,4 2 0 0,7 3 0 16,1 3 0-16,6-4 0 0,5 0 0 0,2 0 0 16,5-3 0-16,6-3 0 0,4-2 0 0,0-6 0 15,7-7 0-15,-2-4 0 0,2-3 0 0,2-6 0 16,-1-6 0-16,0-8 0 0,7-11 0 0,-5-5 0 15,-3-2 0-15,-4-7 0 0,-4-1 0 0,-3-8 0 16,3-28 0-16,-12 1 0 0,-2-2 0 0,-4 27 0 0,-4 0 0 16,-3-2 0-16,1 9 0 0,-5 15 0 15,5 7 0-15,2 11 0 0,-4 2 0 0,4 4 0 0,-3 1 0 16,2 5 0-16,1-1 0 0,-3 2 0 0,2 2 0 16,1 3 0-16,-6 12 0 0,-2 5 0 0,-1 8 0 15,-5 8 0-15,5 14 0 0,-6 3 0 0,0 3 0 16,0 1 0-16,7 0 0 0,1 1 0 0,5-2 0 15,-1-2 0-15,7 1 0 0,2-6 0 0,6-2 0 16,-3-12 0-16,2-3 0 0,4-2 0 0,2-1 0 16,1-6 0-16,-5-4 0 0,2-5 0 0,3-5 0 15,3-3 0-15,5-6 0 0,2-7 0 0,3-6 0 16,-3-5 0-16,2-2 0 0,-4-6 0 16,6-10 0-16,-4-4 0 0,-6-1 0 0,1-3 0 0,-10 14 0 15,-2 2 0-15,-1 4 0 0,-5 8 0 0,-2 0 0 16,-1 8 0-16,0 2 0 0,-1 2 0 0,1 2 0 15,0 2 0-15,-2-2 0 0,0 5 0 0,0 0 0 16,-5 12 0-16,-5 3 0 0,-4 10 0 0,-3 3 0 0,2 0 0 16,-2 3 0-16,6 1 0 0,-1 1 0 0,4 2 0 15,4-2 0-15,4-2 0 0,2 0 0 16,5-2 0-16,3-2 0 0,4-3 0 0,2-3 0 0,0-8 0 16,2-5 0-16,5-6 0 0,7-2 0 0,2-7 0 15,7-7 0-15,10-8 0 0,-3-4 0 0,-1-5 0 16,-7-4 0-16,2-2 0 0,-5 1 0 0,-2-7 0 15,-2 2 0-15,-5 2 0 0,-7 10 0 0,-3 2 0 16,-1 5 0-16,-7 7 0 0,-2 1 0 0,-1 5 0 16,-1 3 0-16,0 1 0 0,-3 0 0 0,3 1 0 15,-1 3 0-15,-3 1 0 0,0 0 0 0,0 22 0 16,-3-1 0-16,2 3 0 0,-4 10 0 0,-2-1 0 16,5 1 0-16,-1 2 0 0,2 11 0 0,0-11 0 15,1-5 0-15,1-4 0 0,0 5 0 0,4-6 0 16,-1-9 0-16,-4-4 0 0,5-2 0 0,-5-6 0 15,3 1 0-15,-2 1 0 0,-1-3 0 0,0-4 0 16,0 0 0-16,24-19 0 0,-7-1 0 0,6-4 0 0,0-3 0 16,10-13 0-16,-6 0 0 0,-1-1 0 15,-7 10 0-15,-3-1 0 0,1 3 0 0,0 3 0 16,-4 5 0-16,-3 6 0 0,-4 5 0 0,-1 1 0 0,-1 4 0 16,1 0 0-16,-2-2 0 0,0 4 0 0,0 2 0 15,-3 1 0-15,9 1 0 0,-1 4 0 0,4 9 0 16,-3 0 0-16,4 2 0 0,2 5 0 0,2 1 0 15,-3 1 0-15,0 1 0 0,0-1 0 0,4 1 0 16,-6-7 0-16,3 5 0 0,0-8 0 0,-1 1 0 16,2-2 0-16,-7 1 0 0,0-7 0 0,-1-1 0 15,3-5 0-15,-5-2-1366 0,6-5-1478 0,2-6 654 16</inkml:trace>
  <inkml:trace contextRef="#ctx0" brushRef="#br4" timeOffset="-64683.16">26538 2731 2477 0,'29'-39'164'0,"-9"10"77"15,-2-3 52-15,-4 1 29 0,-1 2 49 0,-3 2 60 0,-2 3 47 16,-7 5 30-16,3 2 16 0,-4 4 3 15,1 0-24-15,-1 5-9 0,0 0-41 0,3 3-48 16,-2 0-405-16,-1 1 0 0,0 4 0 0,0 0 0 16,0 0 0-16,-9 10 0 0,0 4 0 0,-5 9 0 15,1 3 0-15,-1 3 0 0,0 5 0 0,2 1 0 16,-3 9 0-16,5-10 0 0,1 0 0 0,4 0 0 16,3 2 0-16,2-3 0 0,1-1 0 0,3-2 0 0,2 1 0 15,3-4 0-15,3-2 0 0,-3-11 0 0,5 1 0 16,2-7 0-16,2-1 0 0,2-4 0 0,2-3 0 15,5-7 0-15,3-3 0 0,-1-4 0 0,-4-5-120 16,-2 1 12-16,4 0 42 0,-7-3 61 0,1 0 42 16,-2 2 44-16,-1-1 51 0,-1-1-83 0,-7 7-49 15,-1-1 0-15,4 1 0 0,-6 5 0 16,0-2 0-16,0 1 0 0,-1 2 0 0,0-1 0 0,0 2 0 16,-2 1 0-16,0 1 0 0,2-1 0 0,0-1 0 15,-1 2 0-15,-1-1 0 0,3-3 0 0,-1 2 0 16,2 0 0-16,2-2 0 0,3-2 0 0,3-1 0 15,0-2 0-15,2 4 0 0,4-9 0 0,-7 7 0 16,8-3 0-16,-6 2 0 0,1-5 0 0,-4 1 0 16,1-4 0-16,0-1 0 0,-8 3 0 0,-1 1 0 0,-1 1 0 15,-3-1 0-15,1 4 0 0,-6 5 0 16,-1-3 0-16,-1 1 0 0,-4 5 0 0,-2-1 0 16,-8 3 0-16,-9 5 0 0,1 5 0 0,-2 5 0 0,-3 8 0 15,-10 10 0-15,2 2 0 0,3 7 0 0,4 2 0 16,4 2 0-16,4-2 0 0,7 5 0 15,8-13 0-15,5 4 0 0,2-1 0 0,10 1 0 0,3 1 0 16,9 6 0-16,0-11 0 0,12 4 0 0,-4-16 0 16,6-1 0-16,4-7 0 0,0-5 0 15,18-4 0-15,0-6 0 0,-5-4 0 0,-14-5 0 16,-2-3 0-16,-2-4 0 0,-4-5 0 0,3-15-1366 0,-7-5-1478 16,-6-2 654-16</inkml:trace>
  <inkml:trace contextRef="#ctx0" brushRef="#br4" timeOffset="-63357.1">28503 2181 502 0,'9'-6'778'0,"0"1"-21"0,-6 2-12 15,3 0-8-15,-4 1-21 0,-1-1-26 0,1-1-30 16,-2 4-40-16,2-3-27 0,-2 3-29 0,0 0-33 16,0 0-233-16,0 0-298 0,-7-4 0 0,-6 3 0 15,-5 2 0-15,-2-1 0 0,-11 2 0 0,0-1 0 16,8-2 0-16,5 1 0 0,-1 3 0 0,8-3 0 15,-1-1 0-15,4 0 0 0,3 0 0 0,-2-2 0 16,-1-2 0-16,-1-2 0 0,3-7 0 0,-3-1 0 16,-1-9 0-16,4-1 0 0,1-1 0 0,3-4 0 15,2 2 0-15,0 1 0 0,2 1 0 0,1 7 0 16,-1 3 0-16,0 5 0 0,0 0 0 0,0 0 0 16,-1 6 0-16,4 0 0 0,-5 1 0 0,2 0 0 15,0 1 0-15,-2 3 0 0,0 0 0 0,15 11 0 16,-2 2 0-16,3 7 0 0,2 6 0 0,0 3 0 15,1 3 0-15,-1 13 0 0,5-1 0 0,-5 2 0 0,0 4 0 16,0 1 0-16,-3-2 0 0,-3 0 0 0,-2-1 0 16,-1-1 0-16,-5-12 0 0,-3 2 0 0,-1 10 0 15,-3-13 0-15,-3-4 0 0,-3 3 0 0,3-2 0 16,-5-4 0-16,-1 0 0 0,-1-5 0 0,3-5 0 16,5-8 0-16,0 1 0 0,1-3 0 0,1-4 0 15,-1 4 0-15,4-4 0 0,0-3 0 0,0 0 0 16,0 0 0-16,13-15 0 0,4-2 0 0,1-1 0 15,1-4-444-15,1-4-179 0,-1-2 39 0,-1 1 64 16,0 0 95-16,-4 0 92 0,-1-2 89 0,1 1 71 16,-5 2 66-16,-1 1 84 0,3 1 80 0,-3-4 63 15,-3 10 56-15,0 0 51 0,3-1 45 0,-2 2 15 16,1 0 14-16,-2 6 3 0,-1-1 0 0,-1 4-4 16,2 1-17-16,-2 1-24 0,-1 2-20 0,2-3-24 15,-1 4-83-15,3 3-132 0,-6 0 0 0,18 3 0 16,-4 8 0-16,1-1 0 0,6 7 0 0,-2 3 0 15,0 1 0-15,-2 1 0 0,-2 5 0 0,-2 2 0 0,1-3 0 16,-6 4 0-16,-2-1 0 0,-1-4 0 0,-2-7 0 16,-2 2 0-16,-2-1 0 0,0-1 0 15,-1-6 0-15,0 1 0 0,-1-3 0 0,-1-2 0 0,3-1 0 16,-3 0 0-16,3-5 0 0,1 3 0 0,-1-1 0 16,-1-1 0-16,2-3 0 0,0 0 0 0,0 0 0 15,0 0 0-15,0 0 0 0,4-19 0 0,6-7 0 16,-2-2 0-16,10-3 0 0,-4-3 0 0,4 2 0 15,-3 2 0-15,3 0 0 0,-3 4 0 0,0 1 0 16,-4 9 0-16,7-6 0 0,-8 5 0 0,4 5 0 16,2 0 0-16,0 2 0 0,5 1 0 0,-2 3 0 15,9 1 0-15,3 5 0 0,-3 3 0 0,2-1 0 16,0 6 0-16,-3 4 0 0,-1 5 0 0,-3 0 0 16,-2 2 0-16,-1 1 0 0,-7 2 0 0,2-1 0 15,-6 3 0-15,-3-7 0 0,1 0 0 0,-6 3 0 16,-1-6 0-16,0 2 0 0,-5-5 0 0,2 0 0 15,-3 1 0-15,1-4 0 0,-2-1 0 0,0-4 0 0,-2-1 0 16,0-9 0-16,2-1-1366 0,2-10-1478 0,3-8 654 16</inkml:trace>
  <inkml:trace contextRef="#ctx0" brushRef="#br4" timeOffset="-63155.9">29641 1927 5224 0,'16'-33'478'0,"-5"2"-79"15,-1 5-97-15,-5 8 4 0,2 0 35 0,-5 8 1 0,2 0-28 16,-1 3-42-16,-2 1-59 0,1 1-213 0,2 2 0 15,-4-1 0-15,0 4 0 0,0 0 0 0,8 16 0 16,0 1 0-16,-2 8 0 0,-2 8 0 0,6 11 0 16,-7-8 0-16,-2 16 0 0,-1-1 0 0,1 3 0 15,-1 0 0-15,2 0 0 0,-5-2 0 0,-1 2 0 16,2 1 0-16,-6-5 0 0,7-1 0 0,-2-13 0 16,6-1 0-16,-2-5 0 0,-1-3 0 0,5-7 0 15,-6-3-127-15,1-8-1217 0,1-4-1456 0,0-2 644 16</inkml:trace>
  <inkml:trace contextRef="#ctx0" brushRef="#br4" timeOffset="-63006.29">29644 2317 96 0,'-5'-17'377'0,"-2"-3"-10"15,5 1-25-15,2 5-32 0,2 1-26 0,2-2-27 16,6 5-20-16,3-3-20 0,10-2-21 0,4 1-19 16,6 2-13-16,4 4-21 0,14-4-15 0,-12 7-14 15,-3-1-7-15,-2 3-29 0,-1 2-41 0,-5 1-68 16,-10 0-74-16,-4 1-74 0,-2 1-67 0,-4 3-266 0,-5 0-555 15,0 0 246-15</inkml:trace>
  <inkml:trace contextRef="#ctx0" brushRef="#br4" timeOffset="-62160.31">30044 2185 423 0,'-2'6'161'0,"-1"-1"37"0,-1 0 34 0,3-4 28 0,-1 3 36 15,2-4 45-15,-1 4 43 0,1-4 41 0,-1 4 30 16,1-4 24-16,0 0 25 0,0 0 3 0,6 4-13 16,6-7-15-16,-2 1-30 0,5-1-33 15,3 1-35-15,1-3-35 0,-6 3-30 0,1-1-29 0,-1 1-26 16,-2-2-164-16,1 1-97 0,-4 0 0 0,-2 1 0 15,0-1 0-15,-2 3 0 0,-4 0 0 0,8-2 0 16,-7-1 0-16,2-1 0 0,-1-1 0 0,-2 2 0 16,0 3 0-16,2-9 0 0,-4 5 0 0,2 4 0 15,0-6 0-15,0 6 0 0,-1-5 0 0,1 5 0 16,-15 0 0-16,-2 6 0 0,-10 3 0 0,-1 0 0 16,0 7 0-16,-4 2 0 0,1 6 0 0,2 0 0 15,-7 10 0-15,12-5 0 0,-7 8 0 0,15-6 0 16,0-2 0-16,11 3 0 0,-3 1 0 0,1-1 0 15,7 0 0-15,6 1 0 0,3-3 0 0,6-4 0 0,6-4 0 16,3-3 0-16,8-4 0 0,4-3 0 16,18-7 0-16,-1-5 0 0,6-5 0 0,-5-3 0 15,-4-7 0-15,-15 2 0 0,1-6 0 0,6-8 0 16,-2-5 0-16,-8-4 0 0,-1-4 0 0,-3-4 0 16,-7 0 0-16,1-3 0 0,-9 2 0 0,-4 13 0 15,-3 1 0-15,-5 4 0 0,3 1 0 0,-5 8 0 0,-2 1 0 16,-3 1 0-16,2 4 0 0,-1 2 0 0,1 0 0 15,-2 5 0-15,3-4 0 0,-2 6 0 0,5-1 0 16,-2 1 0-16,2 3 0 0,0 0 0 0,0 0 0 16,0 0 0-16,-7 10 0 0,7 0 0 0,0 1 0 15,3 2 0-15,1 3 0 0,3 4 0 0,1-1 0 16,1 5 0-16,1 0 0 0,-1 1 0 0,-4-8 0 16,2 9 0-16,0-1 0 0,0 0 0 0,-5 2 0 15,0-2 0-15,-1-1 0 0,-1 0 0 0,0-4 0 16,-1-1 0-16,-1 0 0 0,2-2 0 0,2-1 0 15,-2-3 0-15,0-3 0 0,2 0 0 0,1-3 0 0,-1 0 0 16,6-2 0-16,-1-2 0 0,5 3 0 16,1-6 0-16,7-6 0 0,1 1 0 0,7-10 0 15,1 1 0-15,-1-3 0 0,0-3 0 0,-2-5 0 16,6-9 0-16,-8 7 0 0,8-12 0 0,-4 1 0 0,-6 8 0 16,-3 3 0-16,-2-1 0 0,-3 7 0 15,-4 7 0-15,-5 2 0 0,2 4 0 0,0-1 0 16,-2 2 0-16,-2 5 0 0,2-2 0 0,-2 0 0 0,-1 2 0 15,-2 2 0-15,0 0 0 0,0 0 0 0,5 16 0 16,-1 1 0-16,-4 1 0 0,-1 10 0 0,1-1 0 16,-1 5 0-16,-2-2 0 0,3 0 0 0,-1 2 0 15,2-3 0-15,3 0 0 0,-2-5 0 0,5 0 0 16,-1-5 0-16,1-4 0 0,0-1 0 0,1-1 0 16,-1-5 0-16,4-2 0 0,1-3 0 0,5-1 0 15,4-5 0-15,-5-2 0 0,11-6 0 0,-3-6 0 16,-1 0 0-16,-1-5 0 0,-1-4 0 0,5-13 0 15,-5-7 0-15,-5 4 0 0,4-3 0 0,-4-3 0 16,-6 16 0-16,-2 3 0 0,0 4 0 0,-6 9 0 16,-2 4 0-16,5 7 0 0,-1-7 0 0,-3 7 0 15,2-2 0-15,-2 5 0 0,2-1 0 0,-3 3 0 16,0 0 0-16,6 12 0 0,-3 0 0 0,2-2 0 16,4 9 0-16,2 3 0 0,3 2-568 0,2-4-122 15,2 1-466-15,2-6-1252 0,2 1 554 0</inkml:trace>
  <inkml:trace contextRef="#ctx0" brushRef="#br4" timeOffset="-61637.49">31692 2351 2807 0,'21'1'3'0,"-3"-2"113"15,1-2 97-15,-4-4 63 0,0-3 44 0,-6 1 38 16,-1 0 25-16,3-6 25 0,-3 0 14 0,-3 0 13 16,1-2-6-16,-3-2-19 0,-3 2-16 15,0 5-17-15,0 1-19 0,-3-1-21 0,1 4-192 0,-2 0-145 16,4 2 0-16,-2 3 0 0,-1-1 0 0,-3 4 0 16,-5 2 0-16,-5 7 0 0,-11 4 0 0,3 5 0 15,-3 4 0-15,4 5 0 0,-3 1 0 0,6 0 0 16,-3 4 0-16,4-2 0 0,2-1 0 0,4 1 0 15,-2-6 0-15,6 0 0 0,4-7 0 0,0 0 0 16,2-8 0-16,2-2 0 0,-1 1 0 0,-1-3 0 16,2-1 0-16,1-2 0 0,0-2 0 0,0 0 0 15,18-10 0-15,-3-3 0 0,9-7 0 0,1 3 0 16,0-4 0-16,-2-1 0 0,-4 2 0 0,3-2 0 16,0 4 0-16,-7-3 0 0,0 11 0 0,-4 3 0 15,-2 2 0-15,-3 0 0 0,-1 1 0 0,1 2 0 16,-2-3 0-16,0 5 0 0,-4 0 0 0,9 7 0 15,-3 2 0-15,-1 5 0 0,-1 2 0 0,0 4 0 0,-1-2 0 16,-1 5 0-16,2 5 0 0,1-3 0 0,-4-5 0 16,5-1 0-16,0-2 0 0,3 0 0 0,5-3 0 15,0-1 0-15,5-2 0 0,12-4 0 0,3-1 0 16,5-9 0-16,14-4 0 0,1-8 0 0,-4-2 0 16,1-7 0-16,0-3 0 0,-5-6 0 0,-4-4 0 15,1-6 0-15,9-23 0 0,-18 14 0 0,7-21 0 16,-6-5 0-16,-6-4 0 0,-7-8 0 0,-4-6 0 15,-8-2 0-15,-7 4 0 0,-5 11 0 0,-2 29 0 16,-3 8 0-16,-5 12 0 0,2 5 0 0,-3 5 0 16,-3 4 0-16,-1 6 0 0,3 5 0 0,-4 4 0 15,-2 7 0-15,-5 10 0 0,-3 13 0 0,-6 18 0 16,-7 36 0-16,11 6 0 0,9 12 0 0,21 10 0 16,0 1 0-16,11 3 0 0,14 6 0 0,-3-9 0 15,3-5 0-15,5-3 0 0,2-7 0 0,4-4 0 16,5-9-302-16,-9-29-391 0,1-3-507 0,-1-3-1299 15,3-2 575-15</inkml:trace>
  <inkml:trace contextRef="#ctx0" brushRef="#br4" timeOffset="-61552.71">32722 2953 4082 0,'14'22'-196'0,"-1"-8"100"16,-4-1 126-16,-4-6 125 0,0-1 85 0,0-1 63 16,-1 0 44-16,-3-3 26 0,3 2-5 15,-4-4-19-15,0 0-39 0,0 0-43 0,3-11-76 16,-1 1-103-16,0 3-156 0,-1-2-192 0,-2-3-229 0,-3 2-510 16,-3-4-1083-16,-4 0 479 0</inkml:trace>
  <inkml:trace contextRef="#ctx0" brushRef="#br2" timeOffset="-54278.84">2168 9883 658 0,'-14'-2'621'0,"5"2"-28"0,0-3-21 15,0 1-23-15,4 2-17 0,5 0-32 0,-9-2-34 16,4 1-44-16,5 1-39 0,-6-1-40 0,6 1-34 15,-3-3-32-15,3 3-31 0,0 0-24 0,15-5-18 16,6 1-22-16,12-6-19 0,8 2-14 0,10-6-14 16,0 3-15-16,-11 0-10 0,-2 0-12 0,-1 2-7 15,-5-1-12-15,-3 3-7 0,-8-1-10 0,-2 4-32 16,-8 1-44-16,1 1-62 0,-3-2-54 0,-4 1-53 16,0 1-55-16,-5 2-53 0,0 0-18 0,0 0 5 0,-38 11 10 15,7-4 0-15,1 4 5 0,-2 3-3 16,0-1-3-16,0-2 12 0,1 4 23 0,-1-3 23 15,4-2 25-15,0 0 20 0,9-2 43 0,2-2 53 0,6-1 64 16,-2-3 52-16,4 2 62 0,4-3 66 0,0 1 32 16,-4-2 32-16,4 1 31 0,-3-1 28 0,8 0 24 15,-9 2 21-15,9-2-1 0,-9 0-7 0,9 0-23 16,-8 2-17-16,7 1-28 0,-4-2-27 0,1 3-12 16,-5 4-26-16,-1 5-17 0,-3 2-12 0,-2 5-15 15,1 2-15-15,-1-1-10 0,0 3-62 0,3-2-44 16,3-5 0-16,1 1 0 0,-1-1 0 0,1 0 0 15,2-2 0-15,3-3 0 0,0-4 0 0,0 2 0 16,2-3 0-16,1 0 0 0,0-2 0 0,-3 1 0 16,3 0 0-16,3-1 0 0,-2-1 0 0,3 1 0 0,4 0 0 15,1 0 0-15,3-1 0 0,1-1 0 0,8 0 0 16,0-1 0-16,7 0 0 0,3-2 0 0,-2 1 0 16,6 0 0-16,-1 0 0 0,1 2 0 0,1 0 0 15,0 2 0-15,2 1 0 0,-2 4 0 0,-3-5 0 16,-3 5 0-16,-1 2 0 0,-5 2 0 0,-1 0 0 15,-9-2 0-15,0 0 0 0,-3 1 0 0,-3 3 0 16,0-2 0-16,-3 2 0 0,-5 1 0 0,0 0 0 16,-4 1 0-16,-1-2 0 0,-4 0 0 0,-4-1 0 0,0 2 0 15,-6 0 0-15,0 0 0 0,1-3 0 16,3-1 0-16,-4-4 0 0,1-1 0 0,3 0 0 16,1-7 0-16,2 2 0 0,2-1 0 0,-3-2 0 0,3-1 0 15,1-3-449-15,1 1-842 0,7-6-1398 16,5-2 619-16</inkml:trace>
  <inkml:trace contextRef="#ctx0" brushRef="#br2" timeOffset="-53953.61">2983 9912 6287 0,'9'-17'411'0,"-8"0"-163"0,-1 4-24 0,0 2-14 15,-5-1 38-15,0 2-1 0,-2 0-13 0,-2 1-152 16,-4 2-82-16,0 2 0 0,-3 0 0 0,1 0 0 15,3 5 0-15,-1 0 0 0,1 0 0 0,1 4 0 16,-2 0 0-16,4 0 0 0,2 2 0 0,0 2 0 0,2 1 0 16,4 3 0-16,-2-1 0 0,6 1 0 0,3 3 0 15,2-2 0-15,4 1 0 0,3-5 0 16,1 1 0-16,2 0 0 0,3-5 0 0,-2-1 0 0,-3-4 0 16,-2 0 0-16,-3-2 0 0,-1-3 0 0,0-3 0 15,-5-3 0-15,0 0 0 0,-1-5 0 0,-4-1 0 16,-1 0 0-16,-7 0 0 0,3 0 0 15,-9 1 0-15,1 1 0 0,-1 0 0 0,-1 3 0 16,-2 2 0-16,2-2 0 0,1 3 0 0,2 4 0 0,5 0 0 16,-2 0 0-16,5 3 0 0,0-2 0 0,1 1-432 15,3 3-294-15,7-6-447 0,4-1-1269 0,6-2 561 16</inkml:trace>
  <inkml:trace contextRef="#ctx0" brushRef="#br2" timeOffset="-53677.41">3350 9300 504 0,'1'-19'570'0,"-1"-1"-6"0,-1 8 14 0,2 1 22 16,-2-1-1-16,0 4-30 0,1 1-38 0,0 2-54 15,-2 2-49-15,2-2-47 0,0 5-43 0,0 0-34 16,0 0-27-16,-1 29-32 0,-3 1-22 0,0 5-23 16,-1 17-17-16,1 7-3 0,-2 24-1 0,1-22 5 15,-4 24-107-15,1-3-77 0,-2 0 0 0,-1 4 0 16,-1 0 0-16,2-4 0 0,-8 5 0 0,8-2 0 15,1-26 0-15,-4 22 0 0,3-22 0 0,-2 1 0 16,-4 20 0-16,2-23 0 0,1-3 0 0,0-1 0 16,0-2 0-16,-4-5 0 0,6-12 0 0,2 0 0 15,0-5 0-15,0-2 0 0,3-10 0 0,2-5 0 0,-2-2 0 16,6-6 0-16,4-1 0 0,-4-3-277 16,21-18-1042-16,4-6-1430 0,9-16 633 0</inkml:trace>
  <inkml:trace contextRef="#ctx0" brushRef="#br2" timeOffset="-53378.84">3786 10106 5873 0,'0'-17'223'0,"-3"4"-112"0,-3 2-33 15,-1-4 48-15,-3 8 22 0,-5-1 37 0,-2 1 11 16,-2 2 7-16,0 4-8 0,0 2 1 0,-2 2-4 16,2 2-11-16,1 0-13 0,0 3-52 0,2 5-116 15,-5 4 0-15,3 2 0 0,2 0 0 0,4 0 0 0,1 2 0 16,6-2 0-16,1 0 0 0,3-2 0 15,4 0 0-15,4 0 0 0,5-2 0 0,4-3 0 16,8-1 0-16,6-5 0 0,2-4 0 0,-1-4 0 16,3-5 0-16,-4-6 0 0,0-3 0 0,-6-1 0 0,-4-5 0 15,-2-3 0-15,-4-4 0 0,-6 0 0 0,-3-2 0 16,-6 1 0-16,-3 2 0 0,-5 1 0 0,-4 4 0 16,-2 2 0-16,-3 2 0 0,-1 3 0 0,-5 3 0 15,5 5 0-15,-2 4 0 0,2 3 0 0,-3 2 0 16,-6 11 0-16,5 5 0 0,0 3-133 0,-1 7-493 15,-1 0-613-15,-1 12-1342 0,8-7 594 0</inkml:trace>
  <inkml:trace contextRef="#ctx0" brushRef="#br2" timeOffset="-53147.46">2414 11214 8191 0,'-13'12'0'0,"4"-3"0"0,2-1 0 16,-3-1 0-16,6-2 0 0,3 0 0 0,1-5 0 15,0 0 0-15,9-12 0 0,16-3 0 0,23-8 0 16,9-2 0-16,39-12 0 0,4 3 0 0,6 3 0 16,0-5 0-16,5 6 0 0,0-1 0 0,4 5 0 15,0 0 0-15,-2 1 0 0,-11 5 0 0,-13-2 0 16,-26 8 0-16,-6 0 0 0,-6 2 0 0,-19 4 0 16,-5 0 0-16,-7 4 0 0,-9 0 0 0,-7 3 0 15,-8-1 0-15,4 2 0 0,-46 7-390 0,-5 5-333 16,-34 9-457-16,-8 6-1278 0,-1 0 566 0</inkml:trace>
  <inkml:trace contextRef="#ctx0" brushRef="#br2" timeOffset="-52908.79">2109 11586 394 0,'-23'20'706'0,"5"-8"-4"16,4-1-37-16,4-3-68 0,5-2-46 0,2-2-21 16,6 0 5-16,3-3 13 0,15-1 7 0,13-8 0 15,25-4-3-15,38-11-15 0,8-1-2 0,5-9-306 16,9 3-229-16,1 0 0 0,4-1 0 0,3 4 0 15,4-5 0-15,-5-1 0 0,-2 6 0 0,-5 4 0 16,-6-4 0-16,-19 4 0 0,-29 9 0 0,-7 2 0 16,-6-1 0-16,-24 6 0 0,-7 1 0 0,-3 3 0 15,-8 0 0-15,3 0 0 0,-4-1 0 0,-4 1 0 0,0 2 0 16,-3-2 0-16,4 3 0 0,-6 0 0 0,0 0 0 16,-13-4 0-16,-5 1 0 0,-14 6 0 15,-18 13 0-15,-10-2-1366 0,-36 9-1478 0,0-2 654 0</inkml:trace>
</inkml:ink>
</file>

<file path=ppt/ink/ink8.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8191" units="dev"/>
          <inkml:channel name="T" type="integer" max="2.14748E9" units="dev"/>
        </inkml:traceFormat>
        <inkml:channelProperties>
          <inkml:channelProperty channel="X" name="resolution" value="1290.03943" units="1/cm"/>
          <inkml:channelProperty channel="Y" name="resolution" value="2064.71338" units="1/cm"/>
          <inkml:channelProperty channel="F" name="resolution" value="0" units="1/dev"/>
          <inkml:channelProperty channel="T" name="resolution" value="1" units="1/dev"/>
        </inkml:channelProperties>
      </inkml:inkSource>
      <inkml:timestamp xml:id="ts0" timeString="2020-09-27T10:52:38.374"/>
    </inkml:context>
    <inkml:brush xml:id="br0">
      <inkml:brushProperty name="width" value="0.05292" units="cm"/>
      <inkml:brushProperty name="height" value="0.05292" units="cm"/>
    </inkml:brush>
    <inkml:brush xml:id="br1">
      <inkml:brushProperty name="width" value="0.05292" units="cm"/>
      <inkml:brushProperty name="height" value="0.05292" units="cm"/>
      <inkml:brushProperty name="color" value="#00B050"/>
    </inkml:brush>
    <inkml:brush xml:id="br2">
      <inkml:brushProperty name="width" value="0.05292" units="cm"/>
      <inkml:brushProperty name="height" value="0.05292" units="cm"/>
      <inkml:brushProperty name="color" value="#FF0000"/>
    </inkml:brush>
  </inkml:definitions>
  <inkml:trace contextRef="#ctx0" brushRef="#br0">2309 851 4177 0,'6'-23'448'0,"-6"23"-93"0,0-22-37 15,0 22-17-15,-4-16-27 0,4 16-15 0,-6-17-16 16,6 17-17-16,-12-17-19 0,12 17 5 0,-19-14-7 16,6 7 0-16,13 7-10 0,-33-11-14 0,15 7-8 15,18 4-15-15,-42-2-104 0,42 2-54 0,-36 6 0 16,36-6 0-16,-36 10 0 0,20-4 0 0,-1 1 0 16,2 2 0-16,2 3 0 0,3 1 0 0,0 1 0 15,2 2 0-15,2 0 0 0,0 2 0 0,5 0 0 16,2 3 0-16,2 4 0 0,3-1 0 0,3 0 0 15,4 3 0-15,-1-1 0 0,4 1 0 0,2-2 0 16,0 1 0-16,-4-3 0 0,4 0 0 0,-4 1 0 16,0-4 0-16,-5-3 0 0,0 1 0 0,1-1 0 15,-6-1 0-15,0 1 0 0,0-2 0 0,-6 2 0 16,0 1 0-16,-3-1 0 0,-4 0 0 0,-4 5 0 16,-5 0 0-16,-1 4 0 0,-4-7 0 0,0 5 0 15,-5-6 0-15,2-1 0 0,1-1 0 0,-3-4 0 16,2 3 0-16,2-5 0 0,7-2 0 0,-1-1 0 15,5-3 0-15,3 0 0 0,4-1 0 0,-2-4 0 16,8 1 0-16,-6-9-299 0,8-3-436 0,7-12-459 16,7-4-1292-16,3 0 573 0</inkml:trace>
  <inkml:trace contextRef="#ctx0" brushRef="#br0" timeOffset="226.03">2499 831 4429 0,'42'-34'450'0,"-6"0"-113"0,-16 13-48 16,-7 6-18-16,-1 1 3 0,-4 7-9 0,-8 7-17 15,12-15-29-15,-12 15-33 0,0 0-8 0,0 0-20 16,0 0-8-16,0 0 9 0,0 0 21 0,0 0 9 0,0 0-2 16,0 65-165-16,-5-33-22 0,-4 16 0 0,3-1 0 15,-2 3 0-15,3 1 0 0,4-4 0 16,-2 3 0-16,3-3 0 0,4 2 0 0,-3-14 0 16,6-1 0-16,-1 14 0 0,1-15 0 0,2 11 0 15,-2-10 0-15,1-1 0 0,0-6 0 0,-1 2 0 16,-5-4 0-16,0-9 0 0,-2-4-131 0,-3-2-431 15,-2 0-102-15,-5-4-475 0,-2-2-1235 0,-4-2 547 16</inkml:trace>
  <inkml:trace contextRef="#ctx0" brushRef="#br0" timeOffset="366.83">2357 1460 312 0,'-14'-12'388'0,"9"0"7"16,1 2-15-16,0-2-23 0,3 0-21 0,2 2 17 16,3-2 0-16,0 1-19 0,5-2-26 0,2-1-31 15,10-5-24-15,4-2-27 0,5 3-27 16,13-10-16-16,7 5-17 0,-3 0-19 0,1 0-17 15,4 2-42-15,-1 1-85 0,-1 1-116 0,-13 3-132 0,9-2-158 16,-14 8-336-16,1-2-798 0,-3 0 353 0</inkml:trace>
  <inkml:trace contextRef="#ctx0" brushRef="#br0" timeOffset="902.21">3075 1180 328 0,'-1'7'483'15,"0"0"-11"-15,-2-2 4 0,1-2 11 16,-1 3 8-16,2-3-10 0,1-3-17 0,0 5-40 15,0-5-30-15,1 5-31 0,-1-5-38 0,0 0-28 16,0 3-37-16,0-3-20 0,0 0-26 0,13-3-13 16,0 0-17-16,3-3-24 0,5 0-8 0,7-4-11 0,-8 3 0 15,-2-2 3-15,-3-4 1 0,-2 3-5 0,1-2 5 16,-1-2 0-16,-5 0 6 0,-3-2-104 16,0 3-51-16,-5-4 0 0,-5 1 0 0,1 2 0 0,-5 0 0 15,0 0 0-15,-5 0 0 0,-3 8 0 0,0-2 0 16,-1 4 0-16,-3 4 0 0,0 3 0 0,1 6 0 15,-5 5 0-15,0 3 0 0,0 5 0 0,2 3 0 16,5 5 0-16,-5 10 0 0,9-6 0 0,5 1 0 16,0 10 0-16,6-12 0 0,2 12 0 0,6 3 0 15,3-15 0-15,9-1 0 0,2 0 0 0,5-2 0 16,11 4 0-16,7-9 0 0,5-4 0 16,4-6 0-16,-14-6 0 0,3-8 0 0,2-1 0 15,-2-5 0-15,-5-5 0 0,-3 0 0 0,4-9 0 16,-5-3 0-16,3-13 0 0,-11 5 0 0,4-13 0 0,-5-1 0 15,-2-7 0-15,-6 1 0 0,0-2 0 0,-2 1 0 16,-6 3 0-16,1 11 0 0,-4 7 0 0,1 1 0 16,0 12 0-16,0 0 0 0,-3 7 0 0,2 1 0 15,-2 5 0-15,-1-2 0 0,0 1 0 0,3 2 0 16,-3 3 0-16,0 0 0 0,1 18 0 0,3 10 0 16,-3 5 0-16,3 14 0 0,-8 9 0 0,2 2 0 15,3 24 0-15,-5 4 0 0,0-3 0 0,-1 2 0 16,5 2 0-16,4-7 0 0,0-24 0 0,-3 3 0 15,8 0 0-15,-4 0 0 0,4-6 0 0,-3-6 0 16,1 0 0-16,-1-16 0 0,2 1 0 0,-3-6 0 16,-1-1 0-16,1-7 0 0,-2-7 0 0,-1-6 0 15,-1-5 0-15,-1 0 0 0,-1-22-1366 0,-3 3-1478 16,-2-13 654-16</inkml:trace>
  <inkml:trace contextRef="#ctx0" brushRef="#br0" timeOffset="1178.3">3626 1405 388 0,'-2'-47'453'0,"0"13"-6"15,1 0 19-15,-3 4-8 0,0 1 10 0,2 2 17 16,2 0 20-16,-2 8 2 0,2-3-12 0,3-2-6 16,-2 5-24-16,3 2-26 0,0 1-35 0,-1 0-38 15,0 5-36-15,5 0-34 0,-2-1-34 0,7-2-26 16,5 3-27-16,5 2-186 0,8 0-23 0,1 2 0 0,2 6 0 16,7 4 0-16,10 4 0 0,-2 9 0 0,-2 4 0 15,-15-1 0-15,10 7 0 0,-15-3 0 0,-4 4 0 16,-4 0 0-16,-6 4 0 0,-3 0 0 15,-5 1 0-15,-4 2 0 0,-4 1 0 0,-6 2 0 0,-8 7 0 16,-1-10 0-16,0-4 0 0,-10 12 0 0,5-18 0 16,-5 5 0-16,5-7 0 0,0-3 0 15,-1-1 0-15,1-4 0 0,5-7 0 0,1-3 0 0,3-5 0 16,4-5 0-16,-3-8 0 0,3-12-52 16,-2-7-576-16,9-4-625 0,9-16-1355 0,7-2 600 15</inkml:trace>
  <inkml:trace contextRef="#ctx0" brushRef="#br0" timeOffset="1310.16">4400 849 383 0,'0'0'442'0,"21"-9"-44"0,-21 9-33 0,0 0-43 15,16-9-35-15,-16 9-30 0,0 0-22 0,0 0-50 16,12 10-40-16,-11 2-61 0,-1 6-84 0,-1 7-83 16,1 7-95-16,1 2-105 0,-2 0-144 0,2 14-462 15,-1-2 204-15</inkml:trace>
  <inkml:trace contextRef="#ctx0" brushRef="#br0" timeOffset="1434.74">4458 1519 315 0,'1'12'476'0,"-1"-1"-3"0,-1-3-3 16,0-3 5-16,-1 0-1 0,1-1-7 0,1-4-22 15,-1 5-38-15,1-5-28 0,-2 5-34 0,2-5-37 16,0 0-39-16,0 0-78 0,0 0-110 0,0 0-139 16,17-15-166-16,-13 6-187 0,6-7-403 0,0 1-881 15,3 0 389-15</inkml:trace>
  <inkml:trace contextRef="#ctx0" brushRef="#br0" timeOffset="1597.68">4731 1294 6609 0,'0'0'324'0,"-6"-6"-175"0,2 2-2 0,4 4 19 16,-9-5 32-16,8 3 5 0,1-2-12 0,0 4-28 16,0 0-122-16,0 0-41 0,-3-4 0 0,3 4 0 0,0 0 0 15,13-5 0-15,-3 0 0 0,7-2 0 0,11 1 0 16,-1-1-194-16,2-1-327 0,-3 0-223 15,-1-2-378-15,0-1-1216 0,1 3 538 0</inkml:trace>
  <inkml:trace contextRef="#ctx0" brushRef="#br0" timeOffset="1964.12">5581 746 11 0,'0'0'352'0,"0"0"8"16,5-24 6-16,-5 24 4 0,0 0-2 0,0 0-5 15,1-14 2-15,-1 14 3 0,0 0-6 0,0 0 1 16,0 0-2-16,0 0 2 0,0 0 3 0,0 0-9 16,0 0-14-16,0 0-18 0,0 0-15 0,0 0-27 15,0 0-22-15,0 0-21 0,0 0-16 0,0 0-13 16,0 0-14-16,0 0-5 0,0 0-7 0,0 0-4 15,0 0-37-15,0 0-144 0,0 0 0 0,3-17 0 16,-3 17 0-16,0 0 0 0,0 0 0 0,0 0 0 16,0 0 0-16,23-5 0 0,-23 5 0 0,32-5 0 0,-9 2 0 15,6-1 0-15,2-1 0 0,2 2 0 16,4-2 0-16,-1 0 0 0,3 4 0 0,-4-5 0 16,0 1 0-16,-5 3 0 0,-10 0 0 0,-20 2 0 15,34-5 0-15,-34 5 0 0,0 0 0 0,0 0 0 16,0 0-161-16,0 0-606 0,0 0-444 0,0 0-1311 15,-86 39 580-15</inkml:trace>
  <inkml:trace contextRef="#ctx0" brushRef="#br0" timeOffset="2297.96">5618 759 743 0,'-19'3'282'0,"19"-3"81"0,-22 5 30 15,22-5 5-15,-23 4 10 0,23-4 13 0,0 0 24 16,0 0 12-16,-24 5 14 0,24-5-32 0,0 0-36 16,0 0-36-16,0 0-40 0,0 0-35 0,0 0-31 15,0 0-30-15,-17 9-20 0,17-9-19 0,0 0-21 16,0 21-7-16,2-10-29 0,-2 0-10 0,1 2-14 15,0 4-7-15,0 0-14 0,1 2-8 0,0-2-8 16,0 0-43-16,1-1-31 0,0 0 0 0,0-2 0 16,0-4 0-16,2 1 0 0,-1 1 0 0,0-4 0 15,-1 0 0-15,1-1 0 0,-2-2 0 16,2 0 0-16,1-4 0 0,0 2 0 0,1-2 0 0,6 0 0 16,2-1 0-16,4-1 0 0,10-2 0 0,3 2 0 15,-1-2 0-15,5 2 0 0,-2 2 0 0,0-1 0 16,2 2 0-16,-6 2 0 0,-3 3 0 0,1 1 0 15,-7 0 0-15,-3 1 0 0,-2 3 0 0,-5 2 0 16,0 5 0-16,-4 1 0 0,-4-1 0 0,-2 6 0 16,-9 3 0-16,-5-1 0 0,-6 0 0 0,-9 14 0 0,-7-7 0 15,-4 0 0-15,-1-4 0 0,-5 2 0 0,-4-5 0 16,-4-1 0-16,-7-1-645 0,-26 4-613 0,-1-7-1362 16,1-4 602-16</inkml:trace>
  <inkml:trace contextRef="#ctx0" brushRef="#br0" timeOffset="2646.02">2081 2467 7504 0,'-48'26'687'0,"18"-14"-687"16,11-4 0-16,5-1 0 0,4-1 0 0,2-2 0 15,11 0 0-15,16-2 0 0,36-1 0 0,43-11 0 16,31-3 0-16,26-3 0 0,17-1 0 0,30 0 0 15,14 3 0-15,27 2 0 0,5 7 0 0,12-2 0 16,13 2 0-16,1 3 0 0,1-4 0 0,-1 6 0 16,-14-4 0-16,-6 2 0 0,-12-2 0 0,-17 2 0 15,-18-5 0-15,-26 2 0 0,-20 3 0 0,-21-5 0 0,-26-8 0 16,-25 10 0-16,-38 1 0 0,-22 3 0 0,-10-1 0 16,-6 2 0-16,0 0 0 0,-5-1 0 15,-2-3 0-15,-2 4 0 0,1-2 0 0,-5 2 0 16,0-7 0-16,-5 2 0 0,1 0 0 0,-5-3 0 0,-6-3 0 15,2 1 0-15,-6-2 0 0,5 6 0 0,-3-5 0 16,2 5 0-16,0-3 0 0,2 4 0 0,-5 0 0 16,1-2 0-16,-1-2 0 0,-8 2 0 0,-6 2 0 15,0 2-1366-15,-2 1-1478 0,3 2 654 16</inkml:trace>
  <inkml:trace contextRef="#ctx0" brushRef="#br1" timeOffset="9006.16">3209 3471 591 0,'-1'-7'588'0,"1"7"-18"15,0 0-16-15,-3-2-16 0,3 2-37 0,0 0-37 16,-6-3-30-16,6 3-58 0,0 0-40 0,0 0-31 0,0 0-35 16,0 0-28-16,0 0-25 0,17 5-20 15,-4-2-17-15,6 3-16 0,11-1-17 0,2 0-14 0,5-1-11 16,4 0-13-16,13-2-10 0,-14 0-10 0,-2-1-6 15,-1-1-8-15,-4 0-10 0,-2 0-1 0,-8 0-9 16,-4-1 0-16,-6 1-5 0,-3-2 6 0,-1 2 35 16,0-1 18-16,-4 1 34 0,2 0-24 15,-7 0-119-15,7-1 0 0,-7 1 0 0,5-3 0 0,-5 3 0 16,0 0 0-16,0 0 0 0,7 0 0 16,-7 0 0-16,0 0 0 0,0 0 0 0,-2 7 0 0,-2 3 0 15,-9 12 0-15,-3 5 0 0,-8 12 0 0,-6 3 0 16,2 5 0-16,-1 9 0 0,-12 19 0 0,12-22 0 0,-11 25 0 15,-1-6 0-15,13-20 0 0,-3 1 0 0,2 0 0 16,2-2 0-16,-1-1 0 0,1 0 0 16,4-4 0-16,8-14 0 0,-7 8 0 0,3-8 0 0,6-3 0 15,0-5 0-15,4-10 0 0,6-1 0 0,-4-4 0 16,4-3 0-16,0-1 0 0,0 0 0 0,1-1 0 16,2-4 0-16,0 0 0 0,-4-17 0 0,4-4 0 15,5-9 0-15,2-3 0 0,3-13 0 0,5 3 0 16,0-1 0-16,-2 10 0 0,5 3 0 0,-4 2 0 15,0 3 0-15,0 3 0 0,-2 8 0 0,-6 5 0 16,2 0 0-16,-2 1 0 0,-2 8 0 0,3-3 0 16,4 8 0-16,2 0 0 0,2 5 0 15,10 5 0-15,0 8 0 0,-3 1 0 0,3 1 0 0,7 14 0 16,-9-9 0-16,9 12 0 0,-1 0 0 0,-1 1 0 16,0 1 0-16,-1 0 0 0,-2-3 0 0,-8-9 0 15,8 8 0-15,-7-11 0 0,-1-1 0 0,-2-2 0 16,1-1 0-16,-6-10 0 0,1 1 0 0,-1-1 0 0,-3-5 0 15,-1-1 0-15,-2 0 0 0,-1-4 0 16,-1-4 0-16,-4 0 0 0,9-12 0 0,-5-6 0 16,-2-7-34-16,2-5-1326 0,-4 0-1473 0,-4-5 652 0</inkml:trace>
  <inkml:trace contextRef="#ctx0" brushRef="#br1" timeOffset="9173.65">3110 4016 322 0,'-12'-3'407'0,"3"3"-36"0,0 0-30 16,4 0-34-16,5 0-32 0,-2-3-28 0,2 3-26 0,20-7-23 15,8 3-20-15,7-5-14 0,17-3-31 0,2 1-63 16,2 0-86-16,0 3-112 0,-1-5-181 0,0 5-155 16,0 2-502-16,-17 2 222 0</inkml:trace>
  <inkml:trace contextRef="#ctx0" brushRef="#br1" timeOffset="9331.59">4049 4107 528 0,'3'4'513'0,"0"-1"-20"0,-1 1-11 0,0-2-22 16,-2-2-44-16,0 0-42 0,13-4-38 0,-3-1-33 16,8-4-33-16,9-2-50 0,0-2-93 0,2-1-130 15,2 1-143-15,-4 0-157 0,1 3-376 0,1-2-735 16,-2 0 326-16</inkml:trace>
  <inkml:trace contextRef="#ctx0" brushRef="#br1" timeOffset="9864.15">5177 3870 8 0,'-9'-19'624'0,"3"2"18"16,2 0 36-16,-1 7-2 0,1 1-21 15,-3-1-44-15,-2 0-49 0,2 3-56 0,-2 2-48 0,-4-1-46 16,2 2-43-16,-3 4-38 0,-4 3-33 0,-2 2-33 16,2 4-23-16,0 1-28 0,0 2-21 0,-3 6-17 15,7 6-22-15,2-1-37 0,9 2-117 0,-2 6 0 16,5-2 0-16,6 0 0 0,7 4 0 0,9 9 0 15,7-3 0-15,4-4 0 0,-5-9 0 0,10 7 0 16,-8-10 0-16,10 6 0 0,-8-8 0 0,-4-3 0 16,-2 0 0-16,-2-1 0 0,-11-4 0 0,-3-2 0 15,3-2 0-15,-6 0 0 0,-2-3 0 0,-2 2 0 16,-3-1 0-16,-3 0 0 0,-3 0 0 0,-2 0 0 0,-6 1 0 16,-5-1 0-16,0 0 0 0,0 0 0 15,-3-1 0-15,3-1 0 0,2 0 0 0,-2-1 0 16,1-2 0-16,4 0 0 0,0 2 0 0,1-4 0 15,3 0-10-15,0-3-310 0,0-1-78 0,3 1-83 0,3-2-88 16,3-1-501-16,5-5-1157 0,2 0 513 0</inkml:trace>
  <inkml:trace contextRef="#ctx0" brushRef="#br1" timeOffset="10629.2">5939 3805 471 0,'-2'-11'733'0,"-1"2"-41"0,-1 0-44 16,-2 1-39-16,-2 3-26 0,-2 1-28 0,-2 1-27 16,-2 6-41-16,-2 4-38 0,-4 2-34 0,2 4-31 15,-6 8-31-15,3 4-33 0,1 4-29 0,-7 12-29 0,13-10-23 16,-2 14-67-16,8-12-172 0,-2 14 0 0,10-12 0 16,0 2 0-16,5-3 0 0,4 1 0 0,4-1 0 15,5-2 0-15,0-3 0 0,3-1 0 0,6-5 0 16,1-2 0-16,0-5 0 0,2-6 0 0,0-1 0 15,-2-7 0-15,2-2 0 0,-1-7 0 0,-2-3 0 16,-4-4 0-16,3-3 0 0,-2-3 0 0,0-4 0 16,-2-5 0-16,5-10 0 0,-4-4 0 0,-2 3 0 15,-6 5 0-15,-2 2 0 0,-1 2 0 0,2 1 0 16,-4 1 0-16,-2 4 0 0,0 10 0 0,-2 6 0 16,-3-2 0-16,3 2 0 0,-3 4 0 0,-2 0 0 15,1 1 0-15,0 1 0 0,-1-1 0 0,-1 4 0 0,0 0 0 16,10 7 0-16,-7 3 0 0,0 7 0 0,1 2 0 15,-1 9 0-15,0 2 0 0,0 2 0 0,-1 0 0 16,-1 3 0-16,0-2 0 0,2-1 0 0,3 3 0 16,0-4 0-16,2-4 0 0,2-1 0 0,4-4 0 15,7-2 0-15,-6-8 0 0,3-3 0 0,1-4 0 16,2-1 0-16,-1-5 0 0,-1-7 0 0,0 1 0 16,-3-5 0-16,2-7 0 0,-4-3 0 0,-4-4 0 15,-5-2 0-15,-2-2 0 0,-7-2 0 0,-4 0 0 16,-3-3 0-16,-5 3 0 0,0 2 0 0,-1-1 0 15,-2 3 0-15,0 3 0 0,2 4 0 0,-2 3 0 16,6 5 0-16,3 0 0 0,2 5 0 0,2-1 0 16,2 4 0-16,0 2 0 0,2-4 0 0,-1 5 0 15,2-1 0-15,1 3 0 0,2-5 0 0,6 1 0 16,5 3 0-16,-2 2 0 0,5 1 0 0,4 3 0 16,7 0 0-16,0 4 0 0,-3 3 0 0,3 2 0 0,-3 2 0 15,3 3 0-15,-4 1 0 0,0 2 0 0,-4 1 0 16,3 4 0-16,-8-1 0 0,3 1 0 0,-5 2 0 15,-1-3 0-15,-2 3 0 0,-3-2 0 0,-1-2 0 16,-1-7 0-16,-4-2 0 0,4-4 0 0,-2 0 0 16,-1-4 0-16,2 0 0 0,-2-3 0 0,1-1 0 15,-1 0 0-15,-1-4 0 0,0 0 0 0,22-18 0 16,-2-3 0-16,4-6 0 0,10-15 0 0,-1-5 0 16,-2-1 0-16,-2-2 0 0,-1-1 0 0,0 7 0 15,-9 13 0-15,-2 3 0 0,-2 3 0 0,1 2 0 16,-6 7 0-16,0 3 0 0,-5 3 0 0,2 3 0 15,-4 1 0-15,1 3 0 0,0 1 0 0,2 3 0 16,1 5 0-16,2 0 0 0,3 9 0 0,-2-1-431 16,1 13-863-16,0-4-1401 0,1 1 620 0</inkml:trace>
  <inkml:trace contextRef="#ctx0" brushRef="#br1" timeOffset="10930.08">7453 4099 1280 0,'10'6'239'16,"2"-2"100"-16,-1 0 49 0,-3 1 39 0,-3-1 42 15,-1-2 49-15,1-1 37 0,-2 2 28 0,-3-3-10 16,7 0-25-16,-7 0-19 0,9-6-29 0,-5 1-30 15,-3-1-30-15,7 0-107 0,-3-3-333 0,1 1 0 16,1-1 0-16,-1-2 0 0,2 2 0 0,1-5 0 16,0 1 0-16,1-3 0 0,1 0 0 0,0 0 0 15,-2-1 0-15,2-8 0 0,-2 0 0 0,-4-3 0 16,0 1 0-16,-3-3 0 0,-2 11 0 0,-3 2 0 16,1 1 0-16,-2 4 0 0,0 0 0 0,-3 5 0 0,0 0 0 15,-5 4 0-15,-1 3 0 0,-7 4 0 0,-7 9 0 16,1 4 0-16,-1 5 0 0,-8 13 0 0,13-3 0 15,-8 10 0-15,1 6 0 0,5-1 0 0,8 3 0 16,4-3 0-16,7-1 0 0,2-8 0 0,10-2 0 16,-1-2 0-16,11-4 0 0,1 3 0 15,6-7 0-15,5-4 0 0,5-5 0 0,4-6 0 0,13-5 0 16,3-7 0-16,3-8 0 0,-2-5 0 0,4-10 0 16,3-3 0-16,-6-4-1366 0,-4-5-1478 0,17-22 654 15</inkml:trace>
  <inkml:trace contextRef="#ctx0" brushRef="#br1" timeOffset="11288.21">9390 3831 7056 0,'2'-18'187'16,"-2"5"-101"-16,-2 4-35 0,2-1-13 0,0 2 25 15,0 2 48-15,0 2-2 0,2 0-8 0,-2 4-23 16,0 0-19-16,0 0-10 0,8 9 5 0,-2 8 1 15,-1 0 2-15,4 10-20 0,-1 4-37 0,0 1 0 0,-1 1 0 16,-1 1 0-16,-2 2 0 0,-3-1 0 16,2 2 0-16,-7-4 0 0,0-1 0 0,-1-1 0 15,-1-5-21-15,-4 1-269 0,2-10-106 0,-3-2-116 0,5-6-168 16,-3-2-369-16,4-5-1137 0,1-5 504 0</inkml:trace>
  <inkml:trace contextRef="#ctx0" brushRef="#br1" timeOffset="11587.35">9422 3325 6352 0,'-4'-31'371'16,"-1"0"-89"-16,0 12-59 0,1 1-4 0,-2 4-9 0,0 2-33 15,-1 5-16-15,1-1-28 0,-1 5-70 0,1 1-63 16,-4 4 0-16,-7 3 0 0,3 6 0 0,0 3 0 16,-8 11 0-16,3 1 0 0,1 5 0 0,-3 9 0 15,8-10 0-15,3 2 0 0,2 4 0 0,5-8 0 16,6 1 0-16,3-2 0 0,6 0 0 0,-3-11 0 0,6-2 0 15,4-3 0-15,8-3 0 0,-4-7 0 0,5-2 0 16,3-8 0-16,-7-7 0 0,2-2 0 0,-5-5 0 16,0-9 0-16,-6-14 0 0,-3 11 0 0,-6 1 0 15,-2 3 0-15,-4 2 0 0,-3 4 0 0,2 8 0 16,-3 3 0-16,-2 5 0 0,2 1 0 0,-2 4 0 16,0 3 0-16,6 1 0 0,-10 5 0 0,3 7-112 15,0 5-230-15,5 2-55 0,3 7-58 0,4 4-57 16,3 2-106-16,1 2-342 0,6-2-1039 0,4 9 461 15</inkml:trace>
  <inkml:trace contextRef="#ctx0" brushRef="#br1" timeOffset="11885.7">10015 3718 269 0,'20'-19'545'16,"-3"-2"-16"-16,-8 3-8 0,6-4 9 0,-7 7 11 15,-3-2 21-15,0 7-13 0,-1-1-22 0,-1 1-32 16,-2 1-35-16,-2 6-45 0,2-4-43 0,0 5-42 0,1-3-35 15,-2 5-26-15,0 0-34 0,0 0-24 0,0 0-19 16,-14 18-26-16,5-1-14 0,-4 9-126 0,0 2-26 16,7 4 0-16,0 1 0 0,5 15 0 0,5-3 0 15,4 4 0-15,6-5 0 0,4 2 0 0,2-1 0 16,6-4 0-16,-2 1 0 0,-6-12 0 16,0-1 0-16,-3-2 0 0,-1 2 0 0,-4-7 0 0,-3-5 0 15,-3 1 0-15,-4-3 0 0,-3-1 0 0,-2 0 0 16,-1 0 0-16,-7 0 0 0,-4-4 0 0,-2-1 0 15,1-1 0-15,-1-3 0 0,-3-1 0 0,2-4 0 16,2-3 0-16,1-2 0 0,1-1 0 16,3-9-107-16,1 1-477 0,6-5-164 0,3-8-378 0,2-5-1219 15,5-15 540-15</inkml:trace>
  <inkml:trace contextRef="#ctx0" brushRef="#br1" timeOffset="12259.09">11552 3750 673 0,'7'-25'619'15,"-5"6"-48"-15,0 4 6 0,0 2 43 0,1 2 14 16,-2 6-26-16,-1-1-47 0,3 0-49 0,-2 1-53 16,0 2-50-16,0 0-45 0,-1 3-37 0,0 0-32 15,16 10-26-15,-7 3-24 0,-2 4-18 0,5 10-19 0,-3 1-195 16,-1 5-13-16,-1 0 0 0,-1 1 0 0,-3 0 0 15,0 3 0-15,-3-4 0 0,-3-4 0 16,3 0 0-16,-4 3 0 0,-1-14-184 0,0 2-342 0,-1-5-149 16,2-5-460-16,1-5-1229 0,3-3 544 0</inkml:trace>
  <inkml:trace contextRef="#ctx0" brushRef="#br1" timeOffset="12565.47">11740 3149 6115 0,'-10'-31'288'0,"5"2"-88"0,-4 4-49 0,1 9-5 16,-2 0 7-16,2 3 11 0,-1 4-4 0,-2 2-19 16,2 1-22-16,-4 3-9 0,-1 1-5 0,1 2-6 15,-6 7-18-15,0 3-3 0,-3 4-10 0,-2 4-55 16,4 4-13-16,-1 2 0 0,6 2 0 0,2 0 0 16,5 1 0-16,-1 2 0 0,9 1 0 0,9-4 0 0,-1-2 0 15,9-2 0-15,-1-3 0 0,1-8 0 0,11-3 0 16,-8-4 0-16,1-2 0 0,-1-9 0 0,-1-1 0 15,3-9 0-15,-5-5 0 0,-6-7 0 0,-2-5 0 16,-4-14 0-16,-2-1 0 0,-8 2 0 0,-3 16 0 16,-2 0 0-16,-2 2 0 0,2 5 0 0,0 7 0 15,4 6 0-15,-1 0 0 0,2 4 0 0,1 2 0 16,0 3 0-16,4 2-145 0,-11 13-59 0,7 5-30 16,3 2-70-16,2 9-83 0,4 0-81 0,3 3-123 15,7 2-386-15,6 9-1057 0,3 0 467 0</inkml:trace>
  <inkml:trace contextRef="#ctx0" brushRef="#br1" timeOffset="12934.05">12126 3616 487 0,'9'-4'644'0,"-5"2"-18"0,-3-2 5 0,2 3 3 16,-3 1-27-16,4-4-32 0,-4 4-52 0,2-2-50 15,-2 2-53-15,0 0-51 0,4-2-36 0,-4 2-42 16,3 9-23-16,-2-3-28 0,1 6-23 0,2 6-20 15,-4 2-20-15,5 6-12 0,-3 2-22 0,0 2-13 16,2 1-89-16,-1-1-41 0,0 0 0 0,-1-1 0 16,-1-3 0-16,3-6 0 0,-3-2 0 0,0-3 0 15,-1-4 0-15,0-1 0 0,1-3 0 0,-1-1 0 16,2-1 0-16,-2-2 0 0,0-3 0 0,0 0 0 16,6-13 0-16,2-6 0 0,5-11 0 0,3-15 0 0,6-4 0 15,2 0 0-15,-2 0 0 0,1 4 0 16,-4 14 0-16,3 1 0 0,-3 5 0 0,3 3 0 15,-5 4 0-15,-2 4 0 0,-1 5 0 0,2 2 0 16,1 3 0-16,2 4 0 0,0 4 0 0,9 6 0 16,-2 2 0-16,0 4 0 0,-6 3 0 0,4 1 0 15,-4 2 0-15,1 0 0 0,0 4 0 0,-6 3 0 0,2-3 0 16,-1-1 0-16,-2 4 0 0,-1-3 0 0,-3-2 0 16,-2 1-207-16,-3-5-545 0,0-2-454 0,-1-1-1306 15,-1-7 578-15</inkml:trace>
  <inkml:trace contextRef="#ctx0" brushRef="#br1" timeOffset="15013.93">14103 3185 6749 0,'19'-43'589'0,"0"11"-26"0,-2 6-273 16,-3 1-290-16,-8 11 0 0,-2 3 0 0,3 4 0 15,-2 1 0-15,-3 0 0 0,-1 0 0 0,2 3 0 16,-2 1 0-16,-1 2 0 0,2 10 0 0,-4 9 0 16,0 11 0-16,-5 16 0 0,0 5 0 0,-1 2 0 15,2 4 0-15,0-2 0 0,-1 1 0 0,3 0 0 16,0-8 0-16,2 1 0 0,-1-16 0 0,2-1 0 16,1-5 0-16,0-10 0 0,0-4 0 0,-2-3 0 0,2-3 0 15,2 0 0-15,-1-3 0 0,-1 3 0 0,-1-5 0 16,1-2 0-16,0 0 0 0,0-27 0 0,0-4 0 15,1-15 0-15,0-9 0 0,2-6 0 0,-2-32 0 16,-1 2 0-16,0 1 0 0,3 30 0 0,-2 5 0 16,3 3 0-16,0 17 0 0,-3 6 0 0,-1 10 0 15,1 2 0-15,0 2 0 0,-1 5 0 0,2 3 0 16,-1 2 0-16,-1 0 0 0,1 2 0 0,-1 3 0 16,0 0 0-16,5 15 0 0,3 8 0 0,-1 11 0 0,4 13 0 15,-1 2 0-15,4 4 0 0,-5 3 0 0,2 4 0 16,1-4 0-16,1 2 0 0,-3-4 0 15,3-4 0-15,-8-16 0 0,7 0 0 0,-2-3 0 16,-1-9 0-16,-4-5 0 0,-1-5 0 0,0-4 0 16,-3-2 0-16,5 0 0 0,-2-5 0 0,-4-1 0 15,18-17 0-15,1-4 0 0,11-20 0 0,0-6 0 0,-3-7 0 16,9-29 0-16,-7-1 0 0,1-4 0 0,-4 6 0 16,-8 24 0-16,2 2 0 0,-1 11 0 0,-8 11 0 15,-2 5 0-15,1 6 0 0,-2 8 0 0,-3 4 0 16,-1 0 0-16,-3 7 0 0,3-2 0 0,1 0 0 15,-4 6 0-15,-1 0 0 0,13 15 0 0,-4 9 0 16,5 3 0-16,-1 17 0 0,1 8 0 0,-2 0 0 16,0 2 0-16,-1 2 0 0,1 2 0 0,5 22 0 15,-5-24 0-15,4-2 0 0,-1 3 0 0,7-3 0 0,-2-1 0 16,7 0 0-16,-5-9 0 0,4-5 0 0,-5-13 0 16,1-5 0-16,0 0 0 0,3-5 0 15,2-8 0-15,5-3 0 0,0-9 0 0,3-5 0 0,2-7 0 16,7-9 0-16,1-4 0 0,-3-3 0 0,-3-5 0 15,-4-3 0-15,-1-5 0 0,-7 0 0 16,-5-2 0-16,0 0 0 0,-8 3 0 0,-5 9 0 0,-4 0 0 16,-4 2 0-16,-2 5 0 0,0 3 0 0,-4 5 0 15,-3 3 0-15,1 1 0 0,0 8 0 0,-11-5 0 16,3 6 0-16,-6 5 0 0,-5 4 0 0,-4 6 0 16,-21 13 0-16,9 5 0 0,-4 6 0 0,0 8 0 15,5 0 0-15,-1 4 0 0,5 2 0 0,4 3 0 16,7-1 0-16,6-1 0 0,7-2 0 0,6-9 0 0,5-3 0 15,4 1 0-15,7 0 0 0,2-2 0 0,3-6 0 16,4-2 0-16,3-6 0 0,2-4 0 16,-1-8 0-16,6-2 0 0,0-7 0 0,2-5 0 0,-2-6 0 15,5-7 0-15,-5 0 0 0,0-4 0 0,7-16 0 16,-2 3 0-16,-14 8 0 0,4-13 0 0,-1 0 0 16,-11 11 0-16,2 0 0 0,-3 4 0 0,-1 3 0 15,-5 8 0-15,1 5 0 0,0 5 0 0,-1-3 0 16,-4 5 0-16,4 0 0 0,-3 1 0 0,1 1 0 15,-2 3 0-15,3 11 0 0,0 2 0 0,2 8 0 16,-1 6 0-16,1 2 0 0,0 3 0 0,0 2 0 16,4-2 0-16,5 14 0 0,-2-17 0 0,1-3 0 15,3 2 0-15,2-5 0 0,0-1 0 0,-3-8 0 16,2-2 0-16,2-5 0 0,0 0 0 0,0-8 0 16,3-6 0-16,9-9 0 0,-2-1 0 0,2-9 0 0,3-9 0 15,-4-2 0-15,-1-7 0 0,-6-4 0 0,-5-6 0 16,-8-3 0-16,-5-2 0 0,-1 3 0 0,-8 4 0 15,-6 3 0-15,1 15 0 0,0 5 0 0,-3 4 0 16,1 2 0-16,3 9 0 0,2 4 0 0,1-1 0 16,1 7 0-16,3-2 0 0,-2 5 0 0,3 1 0 15,0 0 0-15,2 19 0 0,2 1 0 0,6 3 0 16,1 6 0-16,7 2 0 0,9 11 0 0,-1-3 0 16,3-1 0-16,-9-7 0 0,3-3 0 0,-2 1 0 0,-1-1 0 15,-2 0 0-15,-2-2 0 0,0 0 0 16,-6 0 0-16,-1 0 0 0,0 0 0 0,-1-7 0 15,-2-1 0-15,1 0 0 0,0 2 0 0,6 2 0 16,-3-5 0-16,2-1 0 0,4 3 0 0,2-8 0 16,8-1 0-16,3-4 0 0,4-7 0 0,6 0 0 15,16-11 0-15,0 0 0 0,3-6 0 0,-1-6 0 0,-1-1 0 16,-1-6 0-16,-2-2 0 0,0-4 0 0,-8-8 0 16,-4 1 0-16,10-24 0 0,-22 18 0 0,-9 0 0 15,-3-4 0-15,-4 2 0 0,-7 5 0 0,-6 13 0 16,-2-1 0-16,-6 2 0 0,-6 6 0 0,-3 2 0 15,-2 4 0-15,-4 5 0 0,-5 9 0 0,-1-1 0 16,-4 8 0-16,1 5 0 0,-3 9 0 0,-10 9 0 0,3 7 0 16,6 2 0-16,-1 9 0 0,5-5 0 15,8 5 0-15,2 2 0 0,16-8 0 0,0-1 0 16,6-1 0-16,6-1 0 0,4-1 0 0,4-3 0 0,3-5 0 16,2-3 0-16,3-5 0 0,-3-6 0 15,3-4 0-15,7-5 0 0,-1-3 0 0,1-6 0 0,-2-4 0 16,4-8 0-16,-3-1 0 0,-5-6 0 15,12-8 0-15,-15 8 0 0,3 4 0 0,-4 0 0 16,-5 3 0-16,-1 8 0 0,-8 4 0 0,0 1 0 0,-1 5 0 16,1-2 0-16,-1 1 0 0,-4 4 0 0,4 15 0 15,0 13 0-15,-8 21 0 0,-1 12 0 0,-7 28 0 16,-5 1 0-16,4 17 0 0,-4 9 0 0,4 9 0 16,2 8 0-16,2 8 0 0,8 1 0 0,1 3 0 15,3-1 0-15,9 0 0 0,3-4 0 0,0-6 0 16,6-1 0-16,-11 0 0 0,-5-2 0 0,-5-5 0 0,-5-9 0 15,-9-7 0-15,-10-3 0 0,-4-16 0 16,-9-9 0-16,-2-7 0 0,2-30 0 0,-6-4 0 16,-2-7 0-16,1-11 0 0,9-8 0 0,-2-8 0 0,1-7 0 15,0-8 0-15,0-9 0 0,-7-15 0 0,5-15 0 16,-13-28 0-16,12-8 0 0,6-16 0 0,6-12 0 16,8-15 0-16,5-17 0 0,5-2 0 0,9-9 0 15,5-8 0-15,9-3 0 0,9 7 0 0,9 9 0 16,12 8 0-16,7 4 0 0,6 2 0 0,11 7 0 15,6 0 0-15,2 8 0 0,1 1 0 0,4 6 0 16,-2 7 0-16,3 3 0 0,-3 1 0 0,2 16 0 16,-2 13 0-16,-13 11 0 0,-23 26 0 0,-4 5 0 15,-12 10 0-15,-3 2 0 0,-1 6 0 0,-10 4 0 16,-3 4 0-16,-3 0 0 0,-1 1 0 0,0 7 0 16,1 1 0-16,4 8 0 0,0 15 0 0,2 1 0 0,-4 6 0 15,4 15 0-15,-4 2 0 0,0 1 0 0,-2-3 0 16,0 6 0-16,0-4 0 0,0 0 0 0,-3-19 0 15,-4 0 0-15,5-2 0 0,0-4 0 0,-1-5 0 16,1-6 0-16,-5-2 0 0,0-7 0 0,0-1 0 16,0-5 0-16,0 0-1366 0,-10-24-1478 0,5-2 654 15</inkml:trace>
  <inkml:trace contextRef="#ctx0" brushRef="#br1" timeOffset="15280.55">17558 2655 5150 0,'-14'-54'207'0,"1"1"2"0,-2 6-40 0,5 16 14 16,-2 2 41-16,5 6 34 0,0 6 23 0,1 0 12 15,1 6-18-15,2 5-3 0,-2-3-12 0,1 2-20 16,2 4-70-16,0-1-170 0,1 1 0 0,1 3 0 16,0 0 0-16,0 0 0 0,-14 10 0 0,8-1 0 15,-3 8 0-15,5 0 0 0,-3 9 0 0,5-8 0 16,3 8 0-16,0-6 0 0,5-6 0 0,-1 2 0 0,1 0 0 16,1-7 0-16,1-2 0 0,0-2 0 0,0-3 0 15,0-3 0-15,2-7 0 0,4-6 0 0,0-7 0 16,-4-4 0-16,-5-1 0 0,-1 3 0 0,-4 4 0 15,0 1 0-15,-4 1 0 0,4 6 0 0,-8 1 0 16,3 3 0-16,0 2 0 0,-5 5 0 0,0 4 0 16,1 4 0-16,-4 9 0 0,7 8-239 0,3 8-233 15,2 1-49-15,10 11-91 0,3 2-447 0,5 5-1145 16,-2-2 507-16</inkml:trace>
  <inkml:trace contextRef="#ctx0" brushRef="#br1" timeOffset="15589.24">17805 3021 4471 0,'28'13'641'16,"-1"0"-204"-16,-7-7-157 0,-1 0-54 0,-2-2 6 15,-2 0 19-15,-2-1 2 0,1-2-6 0,0 2-26 16,-5-3 4-16,0 1-13 0,-1 0-13 0,-2 0-16 16,7 3-70-16,-7 3-113 0,6-1 0 0,-2 3 0 15,3 5 0-15,-2-1 0 0,2 4 0 0,-1 7 0 16,0-2 0-16,-3 2 0 0,0 2 0 0,-5-2 0 0,-1-4 0 16,-1-1 0-16,-4-2 0 0,0 1 0 0,1-9 0 15,1 2 0-15,-1-5 0 0,0 2 0 0,-1-3 0 16,2-1 0-16,0-4 0 0,0 0 0 15,0 0 0-15,7-32 0 0,3 1 0 0,7-15 0 0,4-7 0 16,2-3 0-16,5 3 0 0,4-1 0 0,0 10 0 16,0 4 0-16,-9 15 0 0,0 2 0 0,0 5 0 15,-9 9 0-15,4-1 0 0,-3 3 0 0,-2 7 0 16,5 5 0-16,-4 2 0 0,8 10 0 0,-5 5 0 16,-2 8 0-16,-6 2 0 0,-3 2 0 0,2 2 0 15,-8 11 0-15,-4 2 0 0,0-1 0 0,0-14 0 16,-5 14 0-16,2-12 0 0,-5-2-1366 0,6-3-1478 15,2-3 654-15</inkml:trace>
  <inkml:trace contextRef="#ctx0" brushRef="#br1" timeOffset="16046.01">20070 3074 5115 0,'6'-17'322'0,"1"-2"-157"15,-4 4 2-15,-1 4 73 0,-2 1 71 0,1 4 63 16,-1-1 13-16,0 2-26 0,0 1-32 0,0 4-7 15,0-8-224-15,-1 4-98 0,1 4 0 0,0 0 0 16,-14 9 0-16,0 2 0 0,-6 5 0 0,-1 5 0 16,2-1 0-16,-1 5 0 0,4-1 0 0,0 3 0 15,0-2 0-15,5 2 0 0,3-3 0 0,8 1 0 16,0-4 0-16,1-4 0 0,7 3 0 0,5-6 0 16,1-2 0-16,10 1 0 0,3-9 0 0,5-6 0 0,1-6 0 15,3-8 0-15,6-10 0 0,-15 1 0 0,6-14 0 16,-6-8 0-16,-8-3 0 0,-7 6 0 0,-7 9 0 15,-7 0 0-15,-5 2 0 0,-3 4 0 0,-4 0 0 16,-6 2 0-16,3 5 0 0,1 10 0 0,2-1 0 16,1 3 0-16,4 3 0 0,3 2 0 0,1 1 0 15,1 2 0-15,4 2 0 0,0 0 0 0,0 0 0 16,24 17 0-16,6-7-54 0,3-3-1303 0,22 0-1468 16,-1 1 649-16</inkml:trace>
  <inkml:trace contextRef="#ctx0" brushRef="#br1" timeOffset="16273.3">20925 2527 536 0,'7'-58'593'0,"-6"-2"-10"0,-6 6-2 16,-2 6 13-16,1 15 21 0,-2 6 10 0,-2 3-14 15,5 10-33-15,0 3-51 0,0 2-52 0,0 5-55 16,-7 3-41-16,-4 6-38 0,-9 16-34 0,-11 16-27 0,3 12-134 16,-14 24-146-16,7 13 0 0,6 3 0 0,3 5 0 15,3 5 0-15,5 8 0 0,5 12 0 0,7 2 0 16,7-3 0-16,4 0 0 0,8-11 0 0,4 3 0 15,1 1 0-15,2-3 0 0,2-1 0 0,-2-4 0 16,1-10 0-16,-2-13 0 0,-8-24 0 0,-2-3 0 16,-1-19 0-16,-3-3 0 0,-7-6 0 0,2-11 0 15,-5-9-254-15,-2-5-1070 0,-4-11-1432 0,-5-17 634 16</inkml:trace>
  <inkml:trace contextRef="#ctx0" brushRef="#br1" timeOffset="16414.2">20418 3566 247 0,'6'-32'616'0,"-1"4"41"0,4-1-14 15,3 0-53-15,-1 1-59 0,2 3-56 0,4 0-43 16,2 2-34-16,1-1-27 0,7 0-48 0,15-3-34 16,6 1-25-16,5 2-30 0,6 2-23 0,1 3-56 15,0 2-62-15,-2 5-81 0,-6 2-115 0,3 0-149 16,-18 8-171-16,13-3-538 0,-17 5-1041 0,-5-2 462 0</inkml:trace>
  <inkml:trace contextRef="#ctx0" brushRef="#br1" timeOffset="17291.51">3442 5346 43 0,'-14'0'531'16,"2"-2"-39"-16,4-3-46 0,1 3-41 15,2 2-35-15,5 0-34 0,0 0-17 0,12-8-12 0,17-1-1 16,26-3-3-16,10 0 4 0,37-6-3 0,7-3-3 16,11 0-6-16,7-4-4 0,19 1-5 0,14 1-11 15,10-5-12-15,17 1-12 0,12 0-7 0,14-1-10 16,8 1-14-16,11 0-11 0,13 1-2 0,-1 3-11 0,3-3 0 16,-7 1 0-16,-6 5-138 0,-9 3-58 0,-13 4 0 15,-18-1 0-15,-14-1 0 0,-20 8 0 0,-26 2 0 16,-23 3 0-16,-48 0 0 0,-23 2 0 0,-9 0 0 15,-9 0 0-15,-4-3 0 0,-6 3 0 0,-1-1 0 16,-4 1 0-16,-1 0 0 0,-2-1 0 0,-2-3 0 16,-2 4 0-16,-18-8 0 0,-1 4 0 0,-14-2 0 15,-4 2 0-15,-23 3 0 0,-4 3 0 0,-25 5 0 16,-6 8-46-16,-2 2-756 0,1 5-423 0,-10 4-1325 0,-8-3 587 16</inkml:trace>
  <inkml:trace contextRef="#ctx0" brushRef="#br1" timeOffset="17585.13">4459 5854 606 0,'16'-29'639'0,"-5"0"-4"15,-2 12 21-15,-3 1 1 0,2 6-9 16,-7 0-39-16,3 5-42 0,-4 0-63 0,4 0-48 0,-3 2-47 16,-1 3-43-16,0 0-31 0,-4 16-17 0,-1 2-20 15,-4 15-18-15,-4 12-72 0,0 4-208 0,1 3 0 16,2 2 0-16,0 2 0 0,4 1 0 0,4-5 0 16,2 1 0-16,2-2 0 0,1-5 0 0,1-11 0 15,2-1 0-15,-3 0 0 0,2-8 0 16,-1-1-229-16,-8-8-396 0,-4-7-599 0,-2-5-1324 0,-2-5 587 15</inkml:trace>
  <inkml:trace contextRef="#ctx0" brushRef="#br1" timeOffset="17749.34">4020 6084 129 0,'-16'-27'501'0,"5"-1"39"0,2 2-9 0,4 0-39 16,2 5-30-16,2 3-20 0,1 0-11 16,2-2-16-16,6 4-21 0,6-9-29 0,5 1-41 0,6-1-21 15,24-6-26-15,5 5-28 0,29-8-31 0,-24 14-16 16,5 3-26-16,0 5-12 0,-1 5-19 0,-1 0-20 15,-2 5-52-15,-5 4-92 0,-4 5-107 0,0 0-132 16,-16 4-116-16,-1 0-143 0,-8 6-427 0,-3 3-1023 16,-9 1 452-16</inkml:trace>
  <inkml:trace contextRef="#ctx0" brushRef="#br1" timeOffset="18324.3">4837 5997 619 0,'-5'10'414'16,"0"2"34"-16,0-5-22 0,1 3-28 0,2-5-9 15,-2 0 8-15,1-1 11 0,2 0-5 0,-1 0-17 16,2 0-22-16,0-4-25 0,-3 3-32 0,3-3-26 15,0 0-33-15,0 5-19 0,4-3-21 0,1 3-5 16,-1-5-7-16,1 2-13 0,1 0-13 0,1-1 2 16,-7-1-3-16,14-1 4 0,-4-1 0 0,1-2 3 0,1-1-5 15,-2-3-30-15,5-1-141 0,-2-6 0 0,0 1 0 16,-3-3 0-16,-6 0 0 0,1-3 0 16,-4-4 0-16,-1-2 0 0,-2 1 0 0,-6 0 0 0,-2 8 0 15,1 0 0-15,-4 1 0 0,-2 4 0 0,1 0 0 16,1 7 0-16,2-4 0 0,-1 8 0 15,-2 1 0-15,1 3 0 0,-3 7 0 0,-6 6 0 0,3 2 0 16,2 6 0-16,3 0 0 0,0 5 0 0,5 4 0 16,0 11 0-16,3-7 0 0,2 8 0 0,4-10 0 15,6-1 0-15,3 3 0 0,-1-4 0 0,7-2 0 16,-5-1 0-16,7-3 0 0,0-4 0 0,0-3 0 16,-2-8 0-16,2 0 0 0,-1-4 0 0,4-7 0 15,8-2 0-15,3-8 0 0,-2-7 0 0,6-4 0 16,5-10 0-16,-1-6 0 0,-3-3 0 0,0-2 0 15,-6-1 0-15,1-3 0 0,-5 2 0 0,-2-2 0 16,-5 3 0-16,-6 11 0 0,-3 1 0 0,-2 4 0 16,-4 9 0-16,2 0 0 0,-5 4 0 0,0 2 0 15,2 2 0-15,-3 2 0 0,-1 3 0 0,1-1 0 16,1-1 0-16,-2 3 0 0,1 3 0 0,0 0 0 0,-4 17 0 16,0-2 0-16,3 2 0 0,5 7 0 0,2 5 0 15,6-1 0-15,3 2 0 0,2 1 0 0,8 10 0 16,-3-11 0-16,-3-1 0 0,4 0 0 0,-3-3 0 15,-3 1 0-15,-2-1 0 0,-4-4 0 0,-4-2 0 16,-2-3 0-16,-3 1 0 0,-4 2 0 0,-4-2 0 16,0 0 0-16,-9 4 0 0,-5-2 0 0,-3-2 0 15,0-1 0-15,-4-2 0 0,0-5 0 0,6-2 0 16,0-1 0-16,2-4 0 0,4-1 0 0,2-3 0 16,-5-6 0-16,4-5 0 0,3-5 0 0,-1-9 0 15,6 0 0-15,2-7-197 0,4-3-1136 0,5-14-1443 16,4 0 639-16</inkml:trace>
  <inkml:trace contextRef="#ctx0" brushRef="#br1" timeOffset="18499.91">5393 5771 604 0,'22'-26'318'0,"-3"2"29"0,0 3 0 15,-2 2-11-15,7 4 4 0,-10 3 5 0,3 4 2 0,3 3-3 16,-7 1-9-16,6 4-14 0,-2 4-13 0,-1 3-16 16,1 5-18-16,6 6-14 0,-1 6-15 0,-8 3-13 15,1 3-15-15,2 15-13 0,-4 1-22 0,-4 3-26 16,-2 1-5-16,2 1-3 0,-6-1-21 0,-1-1-17 15,-1-12-57-15,2-3-78 0,-2 1-99 0,1-2-94 16,-1-2-88-16,-4 0-78 0,-2-5-93 0,-5-11-425 16,1-3-977-16,0-5 433 0</inkml:trace>
  <inkml:trace contextRef="#ctx0" brushRef="#br1" timeOffset="18616.04">5561 6133 249 0,'-3'-27'268'0,"3"-3"-29"0,0 2-22 15,5 1-22-15,7 4-21 0,-1 0-15 16,2 1-16-16,2 8-16 0,8-5-13 0,3-1-9 15,6 6-15-15,2-1-31 0,1 1-64 0,3 2-96 16,-2-1-239-16,2 4-366 0,-2-1 162 0</inkml:trace>
  <inkml:trace contextRef="#ctx0" brushRef="#br1" timeOffset="18783.91">6284 5897 61 0,'5'6'586'0,"0"-1"-25"0,-1-1-19 0,4 1-9 16,-3-7-2-16,2 1-18 0,5-1-31 0,2-5-28 15,8-1-50-15,7-5-28 0,2-1-34 0,3-2-37 16,11-1-26-16,-9 3-31 0,2 1-26 0,-3-1-19 16,-1 0-62-16,-6 4-88 0,-9 3-77 0,-2 0-115 15,-8 2-136-15,-4 0-137 0,-10 2-171 0,-5-1-318 16,-17 1-976-16,-13 3 433 0</inkml:trace>
  <inkml:trace contextRef="#ctx0" brushRef="#br1" timeOffset="19049.43">4136 5331 162 0,'-55'8'488'0,"-1"12"-10"0,-2 9-5 15,-20 24-3-15,5 8-10 0,7 8-9 0,0 11-14 16,3-1-5-16,8 4-21 0,5 8-22 15,7 12-19-15,4 0-28 0,13 4-34 0,10 4-30 0,13-3-23 16,10-3-31-16,11-6-16 0,11 0-22 0,19 0-16 16,12-6-17-16,10-9-15 0,9-3-11 0,12-6-13 15,11-8-11-15,12-9-26 0,7-18-66 0,8-8-103 16,1-18-139-16,5-14-174 0,-5-20-228 0,5-7-426 16,-3-13-1148-16,-8-14 508 0</inkml:trace>
  <inkml:trace contextRef="#ctx0" brushRef="#br1" timeOffset="19588.37">7220 5531 611 0,'-5'-17'627'16,"-2"1"-8"-16,2 2 14 0,0-3 16 0,1 5-7 15,-1 3-14-15,2 1-22 0,-1-2-24 0,0 6-33 16,2 0-43-16,-2-2-40 0,4 4-46 0,-4-1-43 16,4 3-101-16,0 0-276 0,-5-2 0 0,5 2 0 0,-8 5 0 15,1 2 0-15,-5 5 0 0,2 3 0 0,-4 2 0 16,-1 6 0-16,4-5 0 0,1 6 0 0,2 5 0 16,5 0 0-16,3-2 0 0,3 1 0 0,5-1 0 15,2 2 0-15,8-2 0 0,4-1 0 0,2-4 0 16,4 0 0-16,2-2 0 0,-1-3 0 0,1 0 0 15,-2-3 0-15,-3-2 0 0,-10-3 0 0,-3-4 0 16,-3 2 0-16,0-5 0 0,-4 1 0 0,0 2 0 0,-5 2 0 16,-1-2 0-16,-4 3 0 0,-12 1 0 15,-6 3 0-15,-4 2 0 0,-6-3 0 0,0 1 0 16,1 2 0-16,-1-4 0 0,2 0 0 0,3 1 0 0,6-5 0 16,4 1 0-16,7-5 0 0,-2 1 0 15,5 0 0-15,2-4 0 0,1-5 0 0,1 0 0 16,4-5 0-16,8-7-471 0,1-11-816 0,5-3-1394 0,7-14 617 15</inkml:trace>
  <inkml:trace contextRef="#ctx0" brushRef="#br1" timeOffset="19759.74">7284 5424 216 0,'22'-42'297'15,"-9"14"41"-15,2 5 24 0,-3 5-1 0,-3 5-8 16,-2 4-23-16,0-1-23 0,-5 5-29 0,5 3-23 16,-2-1-2-16,0 6-2 0,5 3-10 0,-1 5-8 15,1 6-14-15,6 9-17 0,-2 3-13 0,-2 3-18 16,3 14-15-16,-2-2-19 0,-1 3-9 0,0 0-11 15,2 0-12-15,-8-12-9 0,4 11-12 0,-1-12-2 0,-4 1-32 16,0 0-82-16,-1-5-98 0,0-1-94 16,-4-4-91-16,3-8-90 0,-6-3-380 0,2-6-849 15,1-1 376-15</inkml:trace>
  <inkml:trace contextRef="#ctx0" brushRef="#br1" timeOffset="20603.99">7573 5849 470 0,'-1'-26'332'0,"0"-1"46"0,-2-2 32 0,-2 3 16 15,1 0 17-15,-1 2 32 0,0 6 54 0,1-1 9 16,-1 4 9-16,3 3-12 0,-1-1-22 0,0 4-24 15,3-1-37-15,0 6-40 0,3-8-42 16,-2 7-36-16,3-6-39 0,6 5-52 0,4-4-243 0,7 3 0 16,7-1 0-16,1 1 0 0,3 3 0 0,1-1 0 15,-1 2 0-15,3 1 0 0,-6-1 0 0,1 2 0 16,-10 0 0-16,1-1 0 0,-2 0 0 0,-6 2 0 16,-2-1 0-16,-3-1 0 0,-2 2 0 0,-1 0 0 15,-5 0 0-15,0 0 0 0,10 0 0 0,-10 0 0 0,0 0 0 16,0 0 0-16,-12-6 0 0,3 5 0 0,-3-1 0 15,-1 4 0-15,-3-1 0 0,-2 4 0 0,1 3 0 16,1 2 0-16,-1-1 0 0,3 6 0 0,1-1 0 16,-2 8 0-16,2 0 0 0,3-3 0 0,2 7 0 15,3-3 0-15,1 3 0 0,4-2 0 0,1-4 0 16,5-3 0-16,0 2 0 0,4 0 0 0,-1-4 0 16,0-3 0-16,0-3 0 0,4-3 0 0,-3 1 0 15,4-4 0-15,-1-1 0 0,2-4 0 0,2 0 0 16,1-7 0-16,-2-2 0 0,6-4 0 0,-2-5 0 15,-2-4 0-15,-1 0 0 0,-3 2 0 0,-1-2 0 16,-3 1 0-16,-5 5 0 0,2-1 0 0,0 4 0 0,-4 5 0 16,1-2 0-16,-3 5 0 0,0 0 0 15,3 0 0-15,-4 4 0 0,3-2 0 0,-1 2 0 16,-2 3 0-16,0 0 0 0,0 0 0 0,7 11 0 0,-3-1 0 16,-1 6 0-16,1 4 0 0,1 6 0 0,-1-3 0 15,1-2 0-15,3 3 0 0,-3-5 0 0,1-2 0 16,1 0 0-16,0-3 0 0,1-2 0 0,0-2 0 15,-2 0 0-15,3-5 0 0,1 0 0 0,-1-7 0 16,4 0 0-16,2-4 0 0,3-6 0 0,0-7 0 16,1-3 0-16,0-4 0 0,2-4 0 0,-5 0 0 15,-3-1 0-15,5-16 0 0,-8 3 0 0,-3 10 0 16,-3-12 0-16,-2 10 0 0,-4-9 0 0,-1 8 0 0,-2 5 0 16,1 1 0-16,0 3 0 0,-1 11 0 0,0 7 0 15,3-1 0-15,0 4 0 0,1 3 0 16,0-2 0-16,-1 1 0 0,2 5 0 0,0 0 0 15,-7 17 0-15,3 1 0 0,-1 10 0 0,-3 4 0 0,4 5 0 16,0 9 0-16,1 3 0 0,0-2 0 16,6 1 0-16,2 1 0 0,2-2 0 0,2-12 0 0,3-1 0 15,2-3 0-15,0 1 0 0,6-6 0 0,-3-2 0 16,2-7 0-16,-1-4 0 0,0-3 0 0,1-4 0 16,-2-3 0-16,3-8 0 0,7-7 0 0,-2-4 0 15,0-7 0-15,-1-3 0 0,4-16 0 0,-5-3 0 16,-1 3 0-16,-8-7 0 0,-1-1 0 0,-4 4 0 0,-4-4 0 15,0 4 0-15,-4 15 0 0,-6 3 0 16,5 11 0-16,0 0 0 0,0 3 0 0,0 6 0 16,0 1 0-16,0 0 0 0,0 2 0 0,0 0 0 0,0 5 0 15,0 0 0-15,0 0 0 0,4 25 0 0,-3 1 0 16,0 6 0-16,2 2 0 0,0 12 0 0,3 2 0 16,0 3 0-16,-1-4 0 0,3 0 0 0,-3-12 0 15,3 0 0-15,-3-1 0 0,1-2 0 16,1-1 0-16,-3-1 0 0,-2-6 0 0,-3-5 0 0,-2-2 0 15,-3-7 0-15,-3-3-1366 0,-2-5-1478 0,-1-3 654 16</inkml:trace>
  <inkml:trace contextRef="#ctx0" brushRef="#br1" timeOffset="20774.11">8369 5420 6968 0,'-9'-17'248'0,"4"-1"-105"15,0 2 20-15,-3-2 98 0,3 7 43 0,-2-2-200 16,4 3-104-16,3-2 0 0,-1 0 0 0,4 4 0 15,-2-3 0-15,5-1 0 0,4 0 0 0,3 0 0 16,4 2 0-16,6-4 0 0,3 2 0 0,5 0 0 16,-4 4 0-16,4-4 0 0,-2 4-114 0,-1-2-470 15,-1-1-61-15,0 0-497 0,-3 1-1236 0,-7-3 547 16</inkml:trace>
  <inkml:trace contextRef="#ctx0" brushRef="#br1" timeOffset="20892.91">8704 5066 3473 0,'9'-15'-60'16,"-5"-1"106"-16,-2 1 101 0,0-1 73 0,-5 3 39 0,-2-3 28 15,1 8 21-15,-4-2 4 0,1-1-6 16,-2 3-13-16,0 0-31 0,-1 1-25 0,1 0-11 15,2 4-51-15,1 1-12 0,2-1-33 0,4 3-45 0,0 0-55 16,-9 11-72-16,9-2-81 0,4 5-99 16,1 1-69-16,5 9-57 0,2-1-64 0,7-2-83 0,-1 4-333 15,1-1-897-15,2-1 397 0</inkml:trace>
  <inkml:trace contextRef="#ctx0" brushRef="#br1" timeOffset="21168">8874 5253 529 0,'6'6'256'0,"1"1"91"15,-3-4 83-15,-2-1 42 0,5 1 21 0,-6-3 29 16,-1 0 33-16,0 0 13 0,0 0-2 0,0 0-20 15,10-5-33-15,-10 5-23 0,0-5-33 0,0 5-39 16,0 0-39-16,0 0-40 0,0 0-28 0,0-5-311 16,0 5 0-16,0 0 0 0,0 0 0 0,0 0 0 15,0 12 0-15,3-3 0 0,-2 3 0 0,0 5 0 16,3 3 0-16,4 5 0 0,2-1 0 0,3 1 0 0,0 0 0 16,3 0 0-16,-2-1 0 0,0-2 0 15,-4-5 0-15,-1-1 0 0,2 0 0 0,-4-2 0 16,-2-2 0-16,1 0 0 0,-4-3 0 0,-1 1 0 15,3-1 0-15,-4-1 0 0,-5 1 0 0,0 2 0 0,-1-4 0 16,-5 3 0-16,-4-1 0 0,-2 0 0 0,-2-1 0 16,0-5 0-16,0 1 0 0,0-1 0 0,-3-3 0 15,4-4 0-15,-1-1 0 0,3-4-86 0,0-4-406 16,1-2-68-16,1-7-84 0,3-1-425 0,5-6-1156 16,6 1 511-16</inkml:trace>
  <inkml:trace contextRef="#ctx0" brushRef="#br1" timeOffset="21341.47">8998 5141 331 0,'24'-28'299'0,"-1"6"25"0,1 2 8 0,-3 5 2 0,-2 5-6 16,-5 1-7-16,-1 6-6 0,-1 1-11 16,-4 2-11-16,1 2-11 0,2 3-22 0,-3 2-8 0,3 8-16 15,-1 7-18-15,0 6-19 0,-2 3-19 0,0 4-15 16,-1 11-13-16,2 2-18 0,-8 1-12 0,7 0-10 16,-4-2-9-16,-3-1-4 0,1-9-18 0,0-1-45 15,-4 0-74-15,-2-3-80 0,-3 0-74 0,-3-2-61 16,-4-4-60-16,1-5-72 0,-1-7-368 15,0-5-814-15,1-4 360 0</inkml:trace>
  <inkml:trace contextRef="#ctx0" brushRef="#br1" timeOffset="21532.83">9126 5726 1336 0,'-5'-17'123'0,"2"-9"51"16,3-4 24-16,5-2 13 0,-1-3 9 0,5-1 18 15,4 2 30-15,3-8 15 0,-4 9 13 0,4 1 7 16,0 3 5-16,0 3-3 0,1 4 1 0,-3 0-3 16,5 3-1-16,-5 4-3 0,3 5-10 0,-3-2-21 15,1 4-19-15,-2 4-23 0,0 0-24 0,1 2-14 0,-1 2-23 16,-1 1-14-16,0 3-19 0,0 1-17 0,3 6-7 15,-1 3-12-15,1 6-5 0,-1 3-15 16,-1 2-2-16,-4 2-7 0,0-1-8 0,0 3-24 0,-4-3-38 16,0 2-54-16,-2-1-67 0,-3-8-77 0,0 2-90 15,-3-4-71-15,-1-1-70 0,0-3-75 0,-1-5-508 16,-1-4-1099-16,2-4 486 0</inkml:trace>
  <inkml:trace contextRef="#ctx0" brushRef="#br1" timeOffset="21666.18">9532 5017 106 0,'0'-26'308'0,"0"9"-32"0,-1 5-29 0,-3 1-25 16,1 5-24-16,-2 1-15 0,0 1-28 0,3 4-21 15,2 0-32-15,-11 6-34 0,9 3-46 0,-2-1-61 0,1 4-74 16,2 5-199-16,5 0-337 0,0 1 149 16</inkml:trace>
  <inkml:trace contextRef="#ctx0" brushRef="#br1" timeOffset="21852.09">9633 5225 132 0,'4'3'372'0,"0"1"6"0,-1-1-10 0,0-1 3 16,-2 1-11-16,3-1-16 0,-4-2-27 0,2 3-28 16,-2-3-22-16,1 7-37 0,-1-2-10 0,0 4-2 15,-1 3-3-15,-1 3-12 0,2 5-16 0,0 1-15 16,-2 3-13-16,4 3-11 0,0-3-17 0,3 1-15 16,-1-1-9-16,3-5-8 0,2-2-13 0,7 3-4 15,0-6-8-15,8 0-3 0,6-6-12 16,-2-4-40-16,2-6-66 0,5-3-90 0,-2-5-95 0,-1-4-88 15,-1-6-104-15,-4-2-349 0,-2-2-836 0,-6-7 370 16</inkml:trace>
  <inkml:trace contextRef="#ctx0" brushRef="#br1" timeOffset="22039.68">9812 4604 330 0,'-9'-13'594'0,"0"4"-54"0,4 2-61 0,3 4-49 15,-1 3-42-15,3 0-39 0,5 15-37 0,5 2-13 16,3 14-9-16,10 14 4 0,2 7-10 0,13 25 0 15,1-1 4-15,7-2-28 0,-2 3-16 0,-1 0-22 16,-6-3-22-16,0 3-14 0,-10 3-18 0,-8 0-28 16,-14-20 0-16,-6 23-20 0,-17-2-92 0,-10-4-95 15,-13-3-107-15,-12-6-105 0,-14 1-79 0,-6-2-73 16,-5-3-92-16,-5-6-317 0,9-9-909 0,24-18 402 16</inkml:trace>
  <inkml:trace contextRef="#ctx0" brushRef="#br1" timeOffset="22119.47">9524 6269 2245 0,'-24'16'51'0,"5"-6"98"0,7-3 104 0,3-2 78 0,-1 0 47 16,5-2 28-16,0-1-5 0,3 0-34 0,2-2-39 15,0 0-32-15,0 0-49 0,14-19-119 0,-2 6-195 16,1-3-256-16,6-9-542 0,3-4-938 0,-4 0 415 0</inkml:trace>
  <inkml:trace contextRef="#ctx0" brushRef="#br1" timeOffset="24387.99">22225 2513 580 0,'16'-46'729'0,"-5"16"-15"16,-5 0-4-16,1 14 14 0,-4 1-4 15,0 2-25-15,-1 8-39 0,0-2-49 0,-2 2-49 16,2 1-48-16,-1 0-57 0,-1 4-48 0,2-4-275 0,-2 4-130 16,2 17 0-16,-2 0 0 0,0 16 0 15,0 4 0-15,-2 13 0 0,-1 4 0 0,3 4 0 0,1-4 0 16,-1 5 0-16,4 0 0 0,0-1 0 0,0 26 0 16,4-25 0-16,-6-4 0 0,7 4 0 0,1-7 0 15,2-3 0-15,-6-12 0 0,7-4 0 0,0-4 0 16,-2-4 0-16,-3-9 0 0,6 1 0 0,-1-3 0 15,6-6 0-15,-4-1 0 0,7-6 0 0,6-6 0 16,2-8 0-16,13-12 0 0,-1-6 0 0,-14 5 0 0,7-10 0 16,-1-4-545-16,-13 10-730 0,4-12-1381 0,-8 14 612 15</inkml:trace>
  <inkml:trace contextRef="#ctx0" brushRef="#br1" timeOffset="24573.94">22336 2709 433 0,'-18'-13'476'0,"0"-6"-11"0,5 6-12 15,6 4-7-15,2 0 4 0,-1-3 0 0,5 4-11 16,-2-1-14-16,6-3-27 0,2-2-33 0,4-1-35 16,4-1-26-16,10-2-30 0,5 1-28 0,4 1-11 15,15-4-38-15,2 3-12 0,3 2-24 0,6 1-15 16,-3 8-19-16,-4-5-16 0,-9 6-58 0,-6 4-65 16,-9-3-78-16,2 2-90 0,-6 2-110 0,-6 5-74 15,-7-3-59-15,-2 8-49 0,-8-4-418 0,-8 7-964 16,-9 1 426-16</inkml:trace>
  <inkml:trace contextRef="#ctx0" brushRef="#br1" timeOffset="24710.57">22512 2655 627 0,'-46'22'209'0,"17"-7"38"0,3-3 13 0,10-5-5 16,3 0 3-16,4-4-3 0,1 0-7 0,2 3 0 15,1-4-14-15,1 1-19 0,0 0-16 0,4-3-14 16,0 0-4-16,14 4-4 0,3-4-19 0,12 1-15 16,6-1-12-16,6 0-14 0,12-1-13 0,6-3-12 15,-5 4-63-15,1-3-88 0,-17 0-107 0,-5 2-128 16,-1 1-382-16,-2 1-732 0,-11 2 324 15</inkml:trace>
  <inkml:trace contextRef="#ctx0" brushRef="#br1" timeOffset="25781.97">22838 2894 39 0,'-1'4'602'0,"0"-2"-36"16,1-2-44-16,0 0-11 0,0 0 14 0,0 0 18 16,0 0 15-16,0 0-3 0,6-16-18 0,-2 13-29 15,0-2-32-15,2 0-45 0,0 3-45 0,6-3-39 16,1 3-36-16,4-1-30 0,2 3-29 0,2 4-27 15,6 1-209-15,0 1-16 0,-1 7 0 0,0-1 0 16,-1 3 0-16,1 8 0 0,-3 0 0 0,0 6 0 0,-5-2 0 16,0 2 0-16,0 1 0 0,-4-2 0 15,-2 1 0-15,-6-2 0 0,0-2 0 0,-3-6 0 0,-2-2 0 16,-1-6 0-16,3 0 0 0,-3-5 0 0,0 2 0 16,-3-4 0-16,3 2 0 0,0-4 0 0,0-2 0 15,0 0 0-15,-4-20 0 0,1 1 0 0,3-7 0 16,-3-4 0-16,9-16 0 0,3-1 0 0,-2 14 0 15,3-2 0-15,4 3 0 0,0-2 0 0,4 5 0 16,2 2 0-16,-3 2 0 0,7 2 0 0,-5 6 0 16,-2-2 0-16,2 6 0 0,-6 2 0 15,4 1 0-15,-2 2 0 0,-2 1 0 0,0 2 0 0,-2 3 0 16,2-3 0-16,-2 5 0 0,3 2 0 0,-3 1-158 16,0 4-294-16,4 0 25 0,-2 0 43 0,0-2 40 15,-3 3 33-15,-1-1 33 0,1 0 41 0,-1-4 73 16,-2 1 65-16,4-1 78 0,-4-1 68 0,-2 1 63 15,1-3 47-15,-1 0 35 0,0 1 16 0,0 0 19 16,2 1 15-16,-3-1-15 0,-4-1-7 0,0 0-11 0,10 4-13 16,-4-3-21-16,-2 3-11 0,2 0-11 0,1 4-11 15,4 5-10-15,1 0-58 0,-1 3-74 0,2 0 0 16,1 6 0-16,0 2 0 0,0-2 0 0,0 5 0 16,-2-4 0-16,-6-5 0 0,1-1 0 0,-1-1 0 15,-5-3 0-15,3-1 0 0,-4-3 0 0,0-1 0 16,-1-3 0-16,-2 2 0 0,1-4 0 0,-3-1 0 15,5-2 0-15,-8-8 0 0,0-1 0 0,3-6 0 16,1-4 0-16,4-10 0 0,0 0 0 0,5 0 0 16,3-3 0-16,5 1 0 0,5 1 0 0,2 2 0 15,3 1 0-15,0 5 0 0,0 1 0 0,1 1 0 16,3 1 0-16,-4 2 0 0,3 2 0 0,-2 5 0 16,0-3 0-16,-5 5 0 0,0 1 0 0,-8 4 0 15,0-1 0-15,0 1 0 0,-5 1 0 0,-2 2 0 16,2-2 0-16,-1 1 0 0,-5 1 0 0,8-2 0 15,-8 2 0-15,5-1 0 0,-1 5 0 0,1 0 0 0,-4 3 0 16,3 3 0-16,0 2 0 0,0 3 0 0,-3 2 0 16,1 11 0-16,0-2 0 0,2 0 0 15,-4 2 0-15,0 4 0 0,-3-1 0 0,0 4 0 0,5-2 0 16,-6-1 0-16,4-3 0 0,2 2 0 0,0-6 0 16,-1-6 0-16,3-2 0 0,0-3 0 0,2-2 0 15,-2-4 0-15,0-2 0 0,1-3 0 0,2-3 0 16,-7 0 0-16,16-13 0 0,-3 0 0 0,2-9 0 15,1-4 0-15,-1-2 0 0,-5-2 0 0,-1-2 0 16,-1 0 0-16,-6-1 0 0,2-1 0 0,-3 2 0 16,-1 0 0-16,-1 1 0 0,-1 4 0 0,-2 3 0 15,0 2 0-15,2 4 0 0,0 1 0 0,0 4 0 16,3 3 0-16,-1 1 0 0,0-3 0 0,0 7 0 16,1-2 0-16,1 2 0 0,-2-3 0 0,3 4 0 15,1 1 0-15,2-2 0 0,1 3 0 0,7 0 0 16,1 4 0-16,6 1 0 0,5 6 0 0,1 3 0 0,7 3 0 15,-4 4 0-15,0 2 0 0,-2 4 0 16,7 7 0-16,-8-4 0 0,-6 1 0 0,-1 1 0 0,-2 1 0 16,-4 0 0-16,-3-1 0 0,-3 1 0 0,-3-3 0 15,-5-5 0-15,-1-3 0 0,-1-3 0 0,0-4 0 16,0 0 0-16,-1-4 0 0,2-3 0 0,-1 0 0 16,0-2 0-16,2 0 0 0,0-4 0 0,0 0 0 15,0 0 0-15,8-21 0 0,-2 3 0 0,4-12 0 16,6 0 0-16,7-13 0 0,1 1 0 0,4 1 0 15,4-1 0-15,-4 4 0 0,-5 7 0 0,-1 7 0 16,-4-1 0-16,-2 3 0 0,-5 10 0 0,-4 2 0 16,-1 1 0-16,2 1 0 0,-4 4 0 0,0-1 0 15,-1 0 0-15,-1 0 0 0,-2 5 0 0,0 0-1366 0,0 0-1478 16,-17 0 654-16</inkml:trace>
  <inkml:trace contextRef="#ctx0" brushRef="#br1" timeOffset="26143.45">26034 2073 295 0,'4'-17'685'16,"-3"5"-17"-16,-1 3-33 0,-4 3-29 0,0 1-38 16,-7 7-33-16,-15 8-34 0,-3 11-28 0,-13 14-27 15,-2 13-33-15,-12 27-27 0,6 1-29 0,9 2-25 16,7 6-24-16,3-1-16 0,10 2-14 0,0-1-20 15,8-1-103-15,7 0-155 0,2 9 0 0,14-8 0 16,7-1 0-16,6-5 0 0,1-26 0 0,8 1 0 0,7-13 0 16,9-1 0-16,3-14 0 0,4-5-135 15,5-15-1208-15,0-8-1455 0,-1-9 644 0</inkml:trace>
  <inkml:trace contextRef="#ctx0" brushRef="#br1" timeOffset="26509.29">26966 2150 8123 0,'10'-32'68'0,"-1"3"-68"0,-5 14 0 16,-3 4 0-16,1-1 0 0,0 5 0 0,-1 1 0 16,0-1 0-16,-1 3 0 0,2 2 0 0,-2 2 0 15,0 0 0-15,-17 19 0 0,-5 4 0 0,2 7 0 16,-6 11 0-16,-2 6 0 0,-1 4 0 16,2 1 0-16,0-4 0 0,0 5 0 0,0-4 0 0,-1 0 0 15,0-1 0-15,5-3 0 0,-6-1 0 0,-1-5 0 16,7-10 0-16,3-3 0 0,-2-6 0 0,11-3 0 15,-2-5 0-15,3-4 0 0,1-1 0 0,2-5 0 16,2-4 0-16,-4-5 0 0,0-9 0 0,-5-5 0 16,8-10 0-16,1-1 0 0,6-14 0 0,4 9 0 0,5 5 0 15,-1 2 0-15,5 6 0 0,-2 7 0 16,-2 0 0-16,3 5 0 0,1 3 0 0,2 0 0 16,1 5 0-16,-2 7 0 0,5 5 0 0,7 1 0 0,-1 8 0 15,1 4 0-15,0 2 0 0,-2 4 0 0,1 0 0 16,6 8 0-16,-10-5 0 0,9 7 0 0,-10-9 0 15,2 0 0-15,1-4 0 0,-3 2 0 0,1-4 0 16,2-2 0-16,-1-4 0 0,-5-7 0 0,2-2 0 16,-2-3 0-16,1-8-1366 0,-1 0-1478 0,-4-10 654 15</inkml:trace>
  <inkml:trace contextRef="#ctx0" brushRef="#br1" timeOffset="26780.03">27279 1744 7379 0,'-2'-15'181'16,"-1"3"-80"-16,3 3-27 0,-2-1 49 0,4 4 5 16,-2 2-14-16,3-3-23 0,1 7-91 0,-4 0 0 0,28 14 0 15,0 5 0-15,16 19 0 0,16 23 0 0,3 1 0 16,-5 5 0-16,1 5 0 0,-7 8 0 16,-3 15 0-16,-6 1 0 0,-8 3 0 0,-6 1 0 0,-9 1 0 15,-9-4 0-15,-10-4 0 0,-13 5 0 0,-8 4 0 16,-17-5 0-16,-9-4 0 0,-5-3 0 0,-7-8 0 15,-4-9 0-15,-2-6 0 0,19-27 0 16,2 2 0-16,0-8 0 0,4-3 0 0,12-12 0 0,10-7 0 16,1 0 0-16,2-6 0 0,6-5 0 0,-1-5 0 15,8-6 0-15,10-15 0 0,7-8-1366 16,31-38-1478-16,9-11 654 0</inkml:trace>
  <inkml:trace contextRef="#ctx0" brushRef="#br1" timeOffset="27287.51">28588 2271 8022 0,'2'-18'169'0,"0"-3"-169"16,-2 3 0-16,1 2 0 0,2 4 0 0,-2 5 0 15,3-1 0-15,-4-1 0 0,4 4 0 0,0 1 0 0,2 1 0 16,7 4 0-16,6-1 0 0,2 4 0 0,8 8 0 15,3 2 0-15,11 13 0 0,2-1 0 0,6 4 0 16,-10 2 0-16,-5 1 0 0,-14-9 0 0,3 5 0 16,-6-2 0-16,-5 1 0 0,0-1 0 0,-6-2 0 15,-3 0 0-15,-5 0 0 0,-4 4 0 0,-1-7 0 16,-5-3 0-16,-4 2 0 0,4-7 0 0,7-4 0 16,-6-1 0-16,4-4 0 0,1 0 0 0,0-1 0 15,4-1 0-15,0-3 0 0,-3-15 0 0,5-2 0 16,3-17 0-16,13-16 0 0,7-27 0 0,13-6 0 15,8 4 0-15,1 5 0 0,-9 29 0 0,3 3 0 16,3 11 0-16,-15 11 0 0,3 4 0 0,-1 5 0 16,1 5 0-16,-2 1 0 0,1 7 0 0,-4 5 0 0,0 7 0 15,-5 3 0-15,-6 6-122 0,-3 3-590 0,-4 6-515 16,-3-1-1328-16,-1-1 588 0</inkml:trace>
  <inkml:trace contextRef="#ctx0" brushRef="#br1" timeOffset="28199.66">29634 2513 3280 0,'2'17'671'16,"1"-8"-27"-16,-2-2-76 0,-1-1 11 0,1-2-2 15,2 0-12-15,-3-4-22 0,0 0-61 0,0 0-200 16,0 0-282-16,15-16 0 0,0 2 0 0,-3-3 0 16,1 2 0-16,-2-2 0 0,5-7 0 0,0 5 0 15,2-1 0-15,-3-4 0 0,1 0 0 0,2 2 0 16,-5-2 0-16,2-4 0 0,0 2 0 0,-1-2 0 16,-3 3 0-16,1 1 0 0,-3 0 0 0,-4 8 0 15,-3 5 0-15,1-1 0 0,-3 2 0 0,3 3 0 16,-3 0 0-16,-3 2 0 0,2 1 0 0,-3-1 0 0,-5 4 0 15,-3 2 0-15,-3 1 0 0,-5 6 0 0,-4 3 0 16,1 5 0-16,2 2 0 0,2 5 0 0,5 0 0 16,0 3 0-16,10 4 0 0,2-3 0 15,4 2 0-15,7-3 0 0,3 3 0 0,7-4 0 16,8-3 0-16,17 6 0 0,6-8 0 0,5-4 0 16,7-6 0-16,4-4 0 0,-1-7 0 0,-2-4 0 0,-5-2 0 15,-5-9 0-15,-3-4 0 0,-17 2 0 0,8-17 0 16,-7-4 0-16,-6-5 0 0,-6-6 0 0,-3-1 0 15,-6 2 0-15,-13 1 0 0,5 16 0 0,-4-1 0 16,3 4 0-16,-11 4 0 0,0 8 0 0,-2 0 0 16,0 5 0-16,-8 0 0 0,0 7 0 0,-4 5 0 15,-9 5 0-15,-5 7 0 0,-1 5 0 0,-9 10 0 16,4 7 0-16,2 0 0 0,6 4 0 0,4 4 0 16,7 3 0-16,9-11 0 0,3 12 0 0,3-11 0 15,11 1 0-15,5-3 0 0,5-1 0 0,3-3 0 0,5-4 0 16,2-7 0-16,3-1 0 0,3-7 0 0,2-5 0 15,0-5 0-15,0-3 0 0,0-6 0 16,-1-5 0-16,-3-3 0 0,-1-4 0 0,-3-8 0 0,4-10 0 16,-5-3 0-16,4-4 0 0,-9 16 0 0,-1-1 0 15,-2 8 0-15,-5 6 0 0,-2 2 0 16,-3 5 0-16,-1 3 0 0,2-1 0 0,-2 4 0 0,-5 1 0 16,1 3 0-16,0 0 0 0,-2 29 0 0,-3 5 0 15,-5 17 0-15,-17 31 0 0,7 8 0 0,3 5 0 16,-3 3 0-16,-1 8 0 0,-2 6 0 0,6 12 0 15,6 4 0-15,-2 7 0 0,5-5 0 0,2-1 0 16,3-1 0-16,-4 0 0 0,-2-4 0 0,-5-2 0 16,-3-10 0-16,-4-12 0 0,-10-6 0 0,-10-9 0 15,0-7 0-15,-5-8 0 0,-11-8 0 0,8-23 0 16,-25 11 0-16,19-24 0 0,-2-1 0 0,-35 1 0 16,32-13 0-16,1-7 0 0,4-4 0 0,1-2 0 0,16-8 0 15,0-2 0-15,3-4 0 0,3-8 0 0,5-2 0 16,-1-18 0-16,9-7 0 0,9-2 0 0,10-10 0 15,13-31 0-15,16-6 0 0,12-3 0 0,6-5 0 16,15-6 0-16,10-4 0 0,5 0 0 0,2 0 0 16,2-1 0-16,-1 6 0 0,3 8 0 0,-3 5 0 15,4 9 0-15,-4 9 0 0,-5 5 0 16,-3 9 0-16,-6 7 0 0,1 1 0 0,-14 19 0 0,-14-2 0 16,3 0 0-16,-2 2 0 0,1-3 0 0,-10 4 0 15,-8 9 0-15,1-2 0 0,-6 2 0 0,1 10 0 16,-7 2 0-16,-2 4 0 0,-3 5 0 0,-3 2 0 15,1 0 0-15,-1 1 0 0,1 1 0 0,-2 4 0 16,-3 0 0-16,10 17 0 0,-1 8 0 0,-4 6 0 16,4 15 0-16,-4 2 0 0,0 1 0 0,0 2 0 0,-2-1 0 15,-2-14 0-15,3 13 0 0,-4-15 0 0,4 1 0 16,-4-4 0-16,1-2 0 0,0 1 0 16,-2-12 0-16,0-4 0 0,-3-4 0 0,0-3 0 0,0-5 0 15,4-2-638-15,-10-14-622 0,2-1-1363 0,-3-11 604 16</inkml:trace>
  <inkml:trace contextRef="#ctx0" brushRef="#br1" timeOffset="28342.34">31196 2101 5189 0,'13'-24'538'0,"-4"7"-236"0,1 3-130 0,-6 3-18 16,1 3 28-16,-1 0 4 0,-1-2-27 16,-1 6-27-16,0 0-28 0,-1-1-10 0,0 1-46 0,-1 4-61 15,4-4-80-15,-4 4-97 0,0 0-75 0,2 10-70 16,-4 1-71-16,3 6-127 0,-7 3-372 0,3 8-979 15,-2 1 434-15</inkml:trace>
  <inkml:trace contextRef="#ctx0" brushRef="#br1" timeOffset="28903.79">31460 2583 305 0,'10'5'497'16,"-1"0"-13"-16,-4 2 0 0,0-4-1 0,3 1-6 15,-6-2-14-15,1-1-24 0,-1 3-30 0,-2-4-38 16,4 3-35-16,-1 0-36 0,-3 1-24 0,-3 3-23 15,5 0-23-15,-5 3-18 0,0 6-20 0,1 1-24 16,3 0-17-16,-2 0-15 0,-1 0-11 0,2 1-12 16,3-1-12-16,0 0-14 0,2-3-2 0,1-2-6 15,-3-1-14-15,8 2-3 0,-2-5 5 0,-1-3-18 16,2-1-2-16,-2-4-1 0,-2-2-3 0,1 0-8 16,1-6 3-16,-2 0-9 0,-3-8 6 0,-1-3-19 0,-2-5-1 15,-5-6-5-15,-7-1-4 0,-2 0 5 16,-8-11 0-16,-2 2-5 0,6 6 0 0,-1 4 11 15,2-1 15-15,3 2 32 0,5 2 47 0,0 1 3 16,4 11-114-16,5-5 0 0,5 2 0 0,3 1 0 0,6-4 0 16,5 0 0-16,4 2 0 0,5 3 0 15,-1 3 0-15,6 3 0 0,-1 1 0 0,3 4 0 16,-2 0 0-16,0 5 0 0,-1 4 0 0,2 1 0 0,-2 5 0 16,-2 4 0-16,-2 3 0 0,2 2 0 0,-5 6 0 15,1 2 0-15,2 14 0 0,-11-12 0 0,-4 5 0 16,2 0 0-16,-6-3 0 0,-2 0 0 0,-2 3 0 15,-3-4 0-15,-2-1 0 0,2-6 0 0,-4-5 0 16,0 0 0-16,2-5 0 0,0-3 0 0,0 0 0 16,0-5 0-16,-2 2 0 0,2-2 0 0,0-2 0 15,0-3 0-15,6 0 0 0,-6 0 0 0,13-16 0 16,-2 1 0-16,7-7 0 0,4-2 0 0,0-4 0 16,1 0 0-16,4-14 0 0,-2 12 0 0,-2 4 0 15,0 0 0-15,-5 5 0 0,-3 8 0 0,-2 1 0 16,1-2 0-16,-5 10 0 0,-1-1 0 0,-1 4 0 15,4 2 0-15,0 5 0 0,4 5 0 0,-2 4 0 16,4 10 0-16,-4 6 0 0,1 2 0 0,-3 14 0 0,-2-13 0 16,3 13 0-16,-5-1 0 0,2-13 0 0,0 3 0 15,4 10 0-15,-3-17-466 0,0 5-822 0,3-2-1395 16,0-5 617-16</inkml:trace>
  <inkml:trace contextRef="#ctx0" brushRef="#br1" timeOffset="29049.92">32911 3176 7717 0,'0'0'474'0,"0"0"-474"0,0 0 0 0,25 2 0 16,-25-2 0-16,0 0 0 0,0 0 0 0,0 0 0 16,0 0 0-16,0 0 0 0,2-26 0 0,-2 26 0 15,0 0 0-15,0 0 0 0,-15-22 0 0,15 22 0 16,0 0 0-16,0 0 0 0,-8-17 0 0,8 17-1366 16,0 0-1478-16,0-19 654 0</inkml:trace>
  <inkml:trace contextRef="#ctx0" brushRef="#br2" timeOffset="33021.35">5333 8315 278 0,'1'-18'507'16,"1"1"20"-16,-1 5 22 0,-1 1 22 0,1-1 29 15,3 0 8-15,-4 4 5 0,0 2-1 0,0 0-12 16,0 1-16-16,0 1-21 0,0 4-26 0,-2-5-22 16,2 5-30-16,0-4-443 0,0 4-42 0,0 0 0 15,-2-5 0-15,2 5 0 0,0 0 0 0,0 0 0 0,0 0 0 16,0 0 0-16,-8 11 0 0,1-1 0 0,1 2 0 15,0-2 0-15,1 2 0 0,-1 3 0 16,0 0 0-16,3-4 0 0,1 1 0 0,3-2 0 0,-1 7 0 16,4-5 0-16,3 2 0 0,1-4 0 0,2-2 0 15,1-2 0-15,6-3 0 0,2-3 0 0,2 0 0 16,7-5 0-16,-1-7 0 0,0-2 0 0,-3-2 0 16,-2-4 0-16,-4-2 0 0,-2-2 0 0,-3 1 0 15,-3-1 0-15,-5-2 0 0,-4 7 0 0,2-3 0 0,-7 6 0 16,-1-4 0-16,-4 5 0 0,2 5 0 0,-1 1 0 15,-2 2 0-15,-2-1 0 0,2 3 0 16,-2 1 0-16,0 1 0 0,1 5 0 0,0 3 0 16,-1 1 0-16,0 6 0 0,0 2 0 0,3 3 0 0,2 1-545 15,-4 5-730-15,5 3-1381 0,-2 1 612 16</inkml:trace>
  <inkml:trace contextRef="#ctx0" brushRef="#br2" timeOffset="33405.82">4997 8992 149 0,'0'0'692'0,"-5"2"-35"16,5-2-27-16,-5 1-11 0,5-1-2 0,0 0-3 15,0 0-11-15,-8 3-20 0,8-3-21 0,0 0-21 16,-2 2-37-16,2-2-32 0,-3 3-32 0,3-3-28 15,-4 2-316-15,4-2-96 0,-4 5 0 0,2-2 0 16,-7 5 0-16,4-2 0 0,-3 3 0 0,3-3 0 16,0 3 0-16,-1-2 0 0,3-1 0 0,-1-1 0 15,2 2 0-15,0-1 0 0,2-1 0 0,-1 2 0 16,4-2 0-16,3 0 0 0,-3 0 0 0,3 0 0 16,0-4 0-16,2-1 0 0,2 0 0 0,4-1 0 0,-5-6 0 15,4-1 0-15,-3 2 0 0,3-7 0 0,-2-2 0 16,-4 3 0-16,1-5 0 0,-2 6 0 0,-3 0 0 15,-1 0 0-15,-1 1 0 0,-1 0 0 0,-1 2 0 16,0-1 0-16,-2 4 0 0,-1-3 0 0,1 4 0 16,-3-1 0-16,4 1 0 0,-2 3 0 0,4 1 0 15,0 0 0-15,-8 8 0 0,8-3-341 0,5 1-968 16,-2 4-1417-16,10 3 627 0</inkml:trace>
  <inkml:trace contextRef="#ctx0" brushRef="#br2" timeOffset="33729.69">5785 9135 6388 0,'12'-4'446'15,"-3"-2"-126"-15,-4 4-71 0,1-2-19 16,1 1-12-16,-5 2 6 0,-2 1-108 0,4-1-116 0,-4 1 0 16,0 0 0-16,0 0 0 0,0 0 0 0,0 0 0 15,3 7 0-15,-7 3 0 0,-4 2 0 0,-1 0 0 16,0 5 0-16,3-1 0 0,-3-1 0 0,2 3 0 15,0-1 0-15,2-1 0 0,1 1 0 0,1-3 0 0,2-2 0 16,1-1 0-16,-2 0 0 0,4-5 0 0,-2 2 0 16,3-2 0-16,1-3 0 0,2 1 0 0,-2-4 0 15,6 0 0-15,-1-7 0 0,5-1 0 0,4-2 0 16,-8-3 0-16,-1 4 0 0,3-5 0 0,-7 5 0 16,0-3 0-16,0-3 0 0,-5-2 0 0,-5 6 0 15,0 0 0-15,-8-2 0 0,-1 2 0 0,-12-1 0 16,2 3 0-16,-3 2 0 0,-2 3 0 0,-2 4 0 0,3 0 0 15,5 4 0-15,5 2-1366 0,3 2-1478 16,-2 1 654-16</inkml:trace>
  <inkml:trace contextRef="#ctx0" brushRef="#br2" timeOffset="37512.76">7540 8108 228 0,'-5'-8'633'0,"2"1"-19"16,2 2-23-16,1 1-18 0,-3 1-22 0,3-3-34 16,0 6-49-16,-1-5-48 0,1 5-45 0,-2-3-38 15,2 3-32-15,0 0-24 0,-2 19-5 0,1-2-1 16,-3 10-17-16,0 1-17 0,-1 6-11 0,4 11-15 16,1-10-8-16,0 15-9 0,-2-3-12 0,0-2-13 15,4-10-134-15,-2 1-39 0,0 14 0 0,-2-5 0 0,1-10 0 16,0-1 0-16,-1 2 0 0,0-7 0 15,-2-2 0-15,3-8 0 0,-3-1 0 0,2-6 0 16,1-3 0-16,1 3 0 0,-2-7 0 0,-1-2-39 16,3-3-409-16,0 0-90 0,-9-22-97 0,5 1-454 15,-1-9-1179-15,3-4 521 0</inkml:trace>
  <inkml:trace contextRef="#ctx0" brushRef="#br2" timeOffset="37722.2">7451 8397 1416 0,'6'-48'180'0,"3"2"53"0,-1 13 26 0,2 5 25 15,-1-1 23-15,0 3 20 0,-2 3 25 0,0 7 8 0,-4 4 4 16,3 1-12-16,0 1-17 0,-2 3-24 15,1 1-34-15,0 1-21 0,4 3-23 0,0 2-26 16,1 0-12-16,11 6-11 0,-2 3-3 0,5 3 2 0,2 6 4 16,-1 0-4-16,2 6-7 0,1 2-10 15,-1 0-5-15,6 9-11 0,-6-7-13 0,4 10-11 0,-7-9-17 16,-5 2-109-16,2-2 0 0,-2-2 0 0,-4 2 0 16,-1-3 0-16,-1-4 0 0,-4-5 0 0,-3-4 0 15,-2-3-64-15,1-1-241 0,-1-4-54 0,-4-1-62 16,4-4-72-16,-4 0-89 0,5-14-413 0,-2-3-1077 15,-2-10 477-15</inkml:trace>
  <inkml:trace contextRef="#ctx0" brushRef="#br2" timeOffset="37895.56">8017 8257 1189 0,'0'-49'205'0,"-3"13"64"0,3-11 37 0,0 15 35 15,0 3 35-15,0 4 46 0,-4 6 33 0,4 2 33 16,0 4 11-16,-1 4-18 0,1 0-31 0,-3 2-41 0,3 3-40 16,0-1-39-16,0 1-38 0,0 4-36 0,0 0-28 15,0 0-18-15,4 12-16 0,-1 5-12 0,-2 8-9 16,3 4-106-16,-4 1-67 0,1 1 0 0,3 2 0 15,-1 1 0-15,-3 0 0 0,0 15 0 0,1-5 0 16,3 3 0-16,-3-10 0 0,0-3 0 0,3 0 0 16,-1-1 0-16,2-2 0 0,-4-1-502 0,7-4-190 15,-2-8-475-15,-1-4-1263 0,2-5 560 0</inkml:trace>
  <inkml:trace contextRef="#ctx0" brushRef="#br2" timeOffset="38679.59">8331 8410 374 0,'13'-25'535'0,"-2"-2"17"0,1 1-9 15,-6 9 12-15,1 1 50 0,-4 3 31 0,0 4 21 16,2 1-10-16,-5 2-30 0,5 1-38 0,-5 0-46 16,0 3-43-16,3-2-48 0,-1 2-42 0,-2 2-374 15,0 0-26-15,0 0 0 0,0 0 0 0,4 9 0 0,0 4 0 16,-3 2 0-16,3 4 0 0,-3 8 0 0,2 1 0 16,1 3 0-16,-1-4 0 0,4 2 0 0,-3-2 0 15,1 0 0-15,0-3 0 0,4 0 0 0,-3-7 0 16,6 0 0-16,-2-3 0 0,4-1 0 0,-2-4 0 15,4-2 0-15,2-1 0 0,3-4 0 0,0-4 0 16,7-4 0-16,-1-5 0 0,1-4 0 0,-3-5 0 16,0 1 0-16,-1-7 0 0,-1-3 0 0,4-10 0 15,-2 0 0-15,-8 7 0 0,0-2 0 0,1-9 0 16,-3 10 0-16,-6 4 0 0,-1 2 0 0,1 8 0 16,-4 1 0-16,0 1 0 0,-1 5 0 0,-2 3 0 15,0 1 0-15,-1 4 0 0,3-3 0 0,-4 4 0 0,2-1 0 16,0 1 0-16,-2 3 0 0,0 0 0 0,6 13 0 15,-6 3 0-15,1 8 0 0,-1 5 0 0,-1-2 0 16,2 2 0-16,-1 3 0 0,2 3 0 16,-1-1 0-16,3 0 0 0,2-3 0 0,2-1 0 0,1 0 0 15,0-3 0-15,4-2 0 0,-2-9 0 0,-1-3 0 16,-1 0 0-16,5-3 0 0,-1-6 0 0,1-2 0 16,4-5 0-16,1-4 0 0,9-8 0 0,0-4 0 15,-1-7 0-15,6-10 0 0,-6-3 0 0,-9 7 0 0,5-12 0 16,0-4 0-16,-6-4 0 0,-2-4 0 15,-3 0 0-15,-3-3 0 0,-1 6 0 0,-1 2 0 0,-2 15 0 16,-2 7 0-16,-1 10 0 0,1 3 0 0,-2 5 0 16,0 0 0-16,-1 5 0 0,3 2 0 15,-2-2 0-15,0 4 0 0,-1 2 0 0,-1 17 0 0,0 2 0 16,-3 13 0-16,0 14 0 0,-1 4 0 0,2 0 0 16,-1 1 0-16,2 1 0 0,2-1 0 0,1-2 0 15,2 3 0-15,5 0 0 0,4-4 0 0,1-5 0 16,3-9 0-16,3-4 0 0,3-3 0 0,0-4 0 15,5-3 0-15,-4-6 0 0,4-3 0 0,2-7 0 16,2-8 0-16,1-7 0 0,1-6 0 0,12-9 0 16,-6-6 0-16,0-6 0 0,-2-5 0 0,-4-2 0 15,-4-4 0-15,-3-6 0 0,6-20 0 0,-15 17 0 16,6-22 0-16,-14 25 0 0,-6-2 0 0,3 9 0 0,-8 14 0 16,0 1 0-16,-2 7 0 0,-1 8 0 15,3 6 0-15,0 0 0 0,-2 5 0 0,3 2 0 0,-2 5 0 16,3 0 0-16,-14 17 0 0,0 7 0 0,-4 8 0 15,-1 14 0-15,1 4 0 0,2 4 0 0,3-2 0 16,1 0 0-16,9-1 0 0,6 0 0 0,2-3 0 16,4-2 0-16,5 5 0 0,4-6 0 0,-5-15 0 15,6 1 0-15,-1-7 0 0,0 0 0 0,-4-10 0 0,3-3 0 16,-1-1 0-16,2-6 0 0,1-4 0 16,3-5 0-16,-3-5-1366 0,8-6-1478 0,-3-11 654 15</inkml:trace>
  <inkml:trace contextRef="#ctx0" brushRef="#br2" timeOffset="39924.82">11009 7803 7002 0,'17'-57'310'0,"-2"5"-82"0,-2 5 17 15,-4 16 75-15,-3 4-234 0,-2 8-86 0,0 1 0 0,-1 5 0 16,-1 2 0-16,1 3 0 0,-3 1 0 0,-3 1 0 15,6 3 0-15,-3 1 0 0,0 2 0 16,0 0 0-16,0 0 0 0,-8 19 0 0,3 8 0 16,-8 7 0-16,0 17 0 0,-2 2 0 0,2 3 0 0,0 3 0 15,3-2 0-15,1 1 0 0,2-2 0 0,-1 0 0 16,4-5 0-16,0-2 0 0,2-3 0 0,-6-12 0 16,7-2 0-16,-3-3 0 0,1 0 0 0,2-12 0 0,-1-4 0 15,2 0 0-15,-2-5 0 0,2 0 0 16,0-4 0-16,2 0 0 0,-2-4 0 0,0 0 0 15,10-14 0-15,3-9 0 0,3-8 0 0,6-15 0 0,1 1 0 16,1-5 0-16,3-5 0 0,-3 6 0 0,2 5 0 16,-10 15 0-16,2 3 0 0,-4 5 0 0,-2 6 0 15,-6 6 0-15,-1 0 0 0,-1 4 0 0,0 1 0 16,1-1 0-16,-1 2 0 0,-4 3 0 0,18 8 0 16,-5 5 0-16,-2 3 0 0,2 10 0 0,0-1 0 15,-3 5 0-15,-1-1 0 0,1 7 0 0,-1-4 0 16,0 1 0-16,0-2 0 0,-1 2 0 0,1-4 0 0,0-6 0 15,1 1 0-15,0-8 0 0,-2-1 0 16,0-3 0-16,0-3 0 0,-1-3 0 0,-1-2 0 0,4-1 0 16,-1-6 0-16,4-1 0 0,5-9 0 0,2-6 0 15,1-3 0-15,0-7 0 0,-1-3 0 0,5-13 0 16,-3 1 0-16,-2 2 0 0,-7 9 0 0,1 2 0 16,-5 3 0-16,0 10 0 0,-5 8 0 0,2-1 0 15,-2 0 0-15,0 5 0 0,-3 1 0 0,3 0 0 0,-3 2 0 16,-1 3 0-16,0 0 0 0,7 17 0 15,-7-1 0-15,4 10 0 0,-1 2 0 0,0 0 0 16,1 2 0-16,2 0 0 0,-2 0 0 0,3 0 0 0,0-4 0 16,1 0 0-16,2-1 0 0,4-4 0 0,-2-5 0 15,0-1 0-15,4-4 0 0,-2-4 0 0,6 0 0 16,-1-4 0-16,-1-6 0 0,9-4 0 0,1-2 0 16,-1-6 0-16,-1-4 0 0,0-1 0 0,-1-5 0 15,-2-3 0-15,6-12 0 0,-5-4 0 0,-2 2 0 16,-4-5 0-16,-5 13 0 0,-4 1 0 0,0 5 0 15,-1 4 0-15,-4 7 0 0,0 4 0 0,-3 4 0 16,2 1 0-16,0 1 0 0,-2 5 0 0,2-1 0 16,-3 3 0-16,-2 17 0 0,-4 12 0 0,-5 20 0 15,-2 6 0-15,-9 29 0 0,-4 3 0 0,12 1 0 0,0 11 0 16,1 3 0-16,4 4 0 0,4 3 0 0,3-2 0 16,4 1 0-16,-2 3 0 0,5 1 0 0,-2 0 0 15,6-1 0-15,-6-5 0 0,0-2 0 0,-3-11 0 16,-10-2 0-16,1-4 0 0,-3-4 0 0,-3-26 0 15,-4-3 0-15,-3-4 0 0,-2-6 0 0,2-17 0 16,0-1 0-16,-3-4 0 0,-2-7 0 0,-1-3 0 16,-5-11 0-16,0-2 0 0,-6-11 0 0,-12-8 0 15,1-10 0-15,2-5 0 0,3-6 0 0,-8-27 0 16,18 18 0-16,8-2 0 0,-1-25 0 0,13 21 0 0,8-29 0 16,7 25 0-16,9-26 0 0,9 3 0 0,9 3 0 15,4 0 0-15,9-1 0 0,3 3 0 16,6 3 0-16,9-4 0 0,2 2 0 0,0 0 0 0,3-2 0 15,-1 1 0-15,2 3 0 0,1-2 0 16,-5 2 0-16,1 5 0 0,-7 2 0 0,-18 21 0 0,0-4 0 16,-3 0 0-16,-1-1 0 0,-2 1 0 0,-5 3 0 15,-3 4 0-15,-7 14 0 0,-1 0 0 0,-2 3 0 0,-4 12 0 16,-2 3 0-16,0 2 0 0,-3 0 0 0,1 5 0 16,-2-1 0-16,2 2 0 0,-4 3 0 15,0 1 0-15,5 12 0 0,-1 8 0 0,1 13 0 0,-4 4 0 16,3 15 0-16,0 5 0 0,-4 3 0 0,4-4 0 15,-2 26 0-15,1-25 0 0,-3 26 0 0,1-25 0 16,-1 1 0-16,3 1 0 0,-6-1 0 0,2-3 0 16,-3-2 0-16,3-5 0 0,1-20 0 0,0 2 0 15,-4-5 0-15,1-9 0 0,3-5 0 0,-1-2 0 0,-3-3 0 16,3-4 0-16,1-3 0 0,0 0 0 16,-9-17-1366-16,4 0-1478 0,-1-9 654 0</inkml:trace>
  <inkml:trace contextRef="#ctx0" brushRef="#br2" timeOffset="40190.24">12468 8118 706 0,'6'-53'475'0,"-2"6"16"16,-2 11 8-16,2 4-23 0,0 1-5 0,-2 7 36 16,3-3 43-16,-1 7 12 0,0 2 5 15,-1 1-11-15,3 1-8 0,-5 7-30 0,3-1-31 0,0 0-30 16,-2 5-136-16,1-2-321 0,0 3 0 0,-1 1 0 16,2 0 0-16,5 2 0 0,2 2 0 0,9 5 0 0,9 5 0 15,4 4 0-15,9 10 0 0,-1 3 0 16,3 2 0-16,-2 5 0 0,-2 0 0 0,-3-2 0 15,-2 2 0-15,-15-6 0 0,1-3 0 0,-7-1 0 0,-5 3 0 16,-1-3 0-16,-7 1 0 0,-5-6 0 0,-2 4 0 16,-12-2 0-16,-5-1 0 0,-2-4 0 0,-7-2 0 15,-2 0 0-15,0-4 0 0,-2-1 0 0,4-3 0 16,1-2 0-16,1-2 0 0,9-2 0 0,9-2-20 16,1-2-488-16,5 0-69 0,5-4-120 0,5-1-369 15,10-3-1153-15,2-3 511 0</inkml:trace>
  <inkml:trace contextRef="#ctx0" brushRef="#br2" timeOffset="40499.89">13230 8028 284 0,'18'-18'582'0,"-4"4"2"15,-6 0-9-15,-3 4 18 0,4 0 55 0,-5 2 31 0,-1 3 8 16,0-1-15-16,-2 1-26 0,1 1-43 0,0 1-33 16,-2 3-47-16,1-3-43 0,2 0-415 0,-3 3-65 15,0 0 0-15,0 0 0 0,-1 18 0 0,-3-1 0 16,-1 2 0-16,-2 8 0 0,0 2 0 0,2-3 0 15,2 5 0-15,2-3 0 0,3-1 0 0,4 0 0 16,5-2 0-16,-1-1 0 0,1-7 0 0,2-5 0 16,4 0 0-16,2-4 0 0,9-4 0 0,-6-3 0 0,6-4 0 15,0-7 0-15,-5-3 0 0,-1-5 0 16,-2-2 0-16,-4-6 0 0,-4-4 0 0,-6-1 0 0,-3 0 0 16,-1-3 0-16,-9 1 0 0,1 2 0 0,-9 3 0 15,-6 4 0-15,1 3 0 0,-6 3 0 16,1 2 0-16,-1 5 0 0,3 7 0 0,1-1 0 15,3 5 0-15,-2-2 0 0,8 4 0 0,-2 1 0 0,3 2 0 16,4 3 0-16,2 1 0 0,0 0-266 0,6 1-1056 16,4-1-1430-16,3-3 633 0</inkml:trace>
  <inkml:trace contextRef="#ctx0" brushRef="#br2" timeOffset="40714.43">13786 7611 6520 0,'15'-48'243'0,"-8"12"-41"0,0 6 60 0,1 3 105 0,-3 9 32 15,-1 2-201-15,-3 5-198 0,0 3 0 0,2 2 0 16,-3 1 0-16,1 1 0 0,-1 4 0 0,0 0 0 16,0 18 0-16,0 1 0 0,-1 10 0 0,-3 5 0 15,4 21 0-15,-1-1 0 0,-2 5 0 0,6-1 0 16,-2 3 0-16,3-3 0 0,-3-3 0 0,3-1 0 0,0-3 0 16,-3-4 0-16,-1-11 0 0,-1-2 0 15,-1-2 0-15,-5-6 0 0,3 0 0 0,-5-8 0 0,3-6 0 16,0-3-357-16,-1-5-949 0,3-4-1414 15,4 0 625-15</inkml:trace>
  <inkml:trace contextRef="#ctx0" brushRef="#br2" timeOffset="41627.21">13759 7961 556 0,'-9'-33'353'0,"1"1"102"15,1-1 39-15,-1 9 1 0,-2-3 1 0,4 10 12 16,-2-3 28-16,2 6 5 0,-1 2 3 0,2 2-6 16,4 4-22-16,-2 0 0 0,3 2-43 0,-1-1-33 15,1 2-41-15,0 3-68 0,0-7-331 0,5 5 0 16,4-4 0-16,13 4 0 0,11-2 0 0,4 1 0 15,15 1 0-15,3-2 0 0,-15 0 0 0,-3 0 0 16,0-3 0-16,-5-6 0 0,1 1 0 0,-2-8 0 16,-2-3 0-16,-4 0 0 0,-4-3 0 0,-2-6 0 0,1-11 0 15,-2 0 0-15,-11 10 0 0,1-2 0 0,-2 0 0 16,-1 6 0-16,-1 5 0 0,0 7 0 0,-4 5 0 16,4 2 0-16,-4 5 0 0,1-2 0 0,-1 3 0 15,0 4 0-15,0 0 0 0,-1 26 0 0,-6 3 0 16,4 5 0-16,-3 13 0 0,0 5 0 0,1 0 0 15,-1-2 0-15,3 9 0 0,3 22 0 0,0-27 0 16,0-1 0-16,1 1 0 0,1-1 0 0,0-6 0 16,2-12 0-16,-4-3 0 0,3-2 0 0,2-5 0 15,1-9 0-15,-1-2 0 0,0-3 0 0,4-6 0 0,4-3 0 16,1-6 0-16,8-4 0 0,6-9 0 0,0-4 0 16,8-12 0-16,-2-2 0 0,1-3 0 15,-2-2 0-15,-2-2 0 0,-3 1 0 0,1-4 0 0,-7 16 0 16,-2 0 0-16,0 3 0 0,-3 2 0 0,5 6 0 15,-13 6 0-15,-1 4 0 0,-3 1 0 0,1 2 0 16,-1 1 0-16,2 4 0 0,-7 0 0 0,15 8 0 16,-2 5 0-16,-2 1 0 0,2 3 0 0,-1 6 0 15,-3 6 0-15,-1-3 0 0,0 1 0 0,-1-2 0 16,-2-2 0-16,0-3 0 0,1-1 0 0,1-2 0 16,-1 0 0-16,0-7 0 0,3 0 0 0,-5 0 0 0,5-6 0 15,-2-1 0-15,5-3 0 0,-2-3 0 0,8-5 0 16,-1-4 0-16,2-6 0 0,0-3 0 0,3-4 0 15,-8-2 0-15,-2-2 0 0,-2-3 0 0,0-16 0 16,-5 14 0-16,0-1 0 0,-2-12 0 0,-2 12 0 16,-2 5 0-16,-2 3 0 0,3 9 0 0,-2 5 0 15,0 2 0-15,2 2 0 0,-1 2 0 0,0 4 0 16,1 3 0-16,0 0 0 0,-14 13 0 0,2 4 0 16,-4 9 0-16,-1 6 0 0,-6 16 0 0,3 2 0 15,-1-1 0-15,-2 1 0 0,8 0 0 0,0-3 0 16,4-11 0-16,2-1 0 0,3-3 0 0,3-1 0 0,2-4 0 15,4-2 0-15,1-7 0 0,2-1 0 0,4-7 0 16,-1-1 0-16,8-2 0 0,3-5 0 0,12-6 0 16,4-1 0-16,18-11 0 0,-6-4 0 0,2 1 0 15,1-7 0-15,0-4 0 0,-5-3 0 0,0-6 0 16,-5-1 0-16,0-6 0 0,-4 0 0 0,-1-2 0 16,-7 1 0-16,-1 3 0 0,-14 12 0 0,4 2 0 15,-6 4 0-15,-2 2 0 0,-5 4 0 0,0 6 0 16,-5-1 0-16,3 3 0 0,-2 3 0 0,-2 4 0 15,1-4 0-15,1 5 0 0,-1 0 0 0,0 0 0 16,0 4 0-16,0 0 0 0,-9 12 0 0,5 0 0 0,-2 4 0 16,2 8 0-16,7 4 0 0,4 4 0 0,5 2 0 15,8 9 0-15,-4-10 0 0,0-3 0 0,0-2 0 16,-3 0 0-16,-2-5 0 0,-3-4 0 0,-3-2 0 16,-2-3 0-16,0 4 0 0,-4-7 0 0,-1 0 0 15,-3 1 0-15,-1 0 0 0,-2-4 0 0,-3 3 0 0,-3-1 0 16,-3-3 0-16,-1 0 0 0,2 1 0 15,-1-4 0-15,3 1 0 0,2-5 0 0,2 1 0 16,0-2 0-16,2-1 0 0,3-1 0 0,0-6 0 0,1-1-1366 16,4-3-1478-16,1-5 654 0</inkml:trace>
  <inkml:trace contextRef="#ctx0" brushRef="#br2" timeOffset="41816.22">15962 7449 255 0,'16'-7'471'0,"3"2"-46"0,-6 4-47 0,4 1-31 15,-4 3-11-15,5 4 7 0,-4 2-7 0,0 4-6 16,-1 3-10-16,1 7-12 0,-3 5-11 0,1 2-20 16,-4 1-21-16,-3 4-20 0,-3-2-21 0,-2 1-21 15,-2 0-14-15,-2-1-21 0,-1-3-16 0,0-1-10 16,-4 0-21-16,2-4-42 0,1-4-45 0,-1-5-62 0,1-3-91 16,4-5-87-16,-1 1-81 0,1-5-152 15,0-3-389-15,2-1-907 0,-5-10 401 0</inkml:trace>
  <inkml:trace contextRef="#ctx0" brushRef="#br2" timeOffset="42102.53">16165 7132 5562 0,'-5'-25'249'0,"1"6"-114"16,-1 2-48-16,0 3-24 0,1 4-8 0,0 3 11 16,-2 1 11-16,1 4 7 0,-5 2 5 0,1 2 7 15,-4 2-1-15,0 9 4 0,-2 0 0 0,1 6-3 16,0 4-7-16,2 3-8 0,3 1-8 0,3 2-8 15,11 2 2-15,-4-4-11 0,8 2-2 0,4-2-7 16,5-4-2-16,1-1 5 0,4-3-11 0,1-8-7 16,3 1 1-16,0-8-1 0,-8-4 1 0,3-3-7 0,5-6 1 15,-4-5 3-15,-3-8-9 0,-3-2-6 0,-3-7 3 16,-5-3-6-16,-3-15 1 0,-3 3 17 0,-7 12-20 16,-1 5 0-16,-5 1-2 0,-3 1-4 0,0 11-1 15,-2 2 6-15,-3 6-59 0,-4 6-47 0,-6 7-52 16,1 4-57-16,-1 9-77 0,8 6-66 0,0 6-65 15,8 2-68-15,4 14-511 0,8-10-1075 0,11 11 476 16</inkml:trace>
  <inkml:trace contextRef="#ctx0" brushRef="#br2" timeOffset="42391.73">16688 7527 196 0,'27'-17'559'0,"-4"-3"-52"15,-1 2-29-15,-3-2-2 0,-5 4 13 0,-2 0 1 0,-5-1-10 16,-2 0-9-16,-1 1-18 0,-3 2-21 15,-1 1-7-15,-4 3-41 0,-1-1-27 0,-3 2-28 16,-2 3-24-16,-1 2-27 0,-3 3-25 0,1 2-22 0,-5 3-27 16,3 5-20-16,-2 4-15 0,3 7-128 0,0 3-41 15,4 8 0-15,2-1 0 0,8 5 0 0,5 16 0 16,4 0 0-16,10 0 0 0,6-1 0 0,0 1 0 16,1-4 0-16,7-2 0 0,1-2 0 0,2-3 0 0,-1-4 0 15,-12-11 0-15,-5-3 0 0,-4-9 0 16,-4 0 0-16,-4-5 0 0,-2 1 0 0,-1-3 0 15,-7 1 0-15,-6-1 0 0,-12-1 0 0,-11-3 0 0,-20-2 0 16,-4-2 0-16,-2-3 0 0,0-1 0 0,2-6 0 16,1 0 0-16,-2 2 0 0,22-2-1366 0,3-4-1478 15,2 4 654-15</inkml:trace>
  <inkml:trace contextRef="#ctx0" brushRef="#br2" timeOffset="44061.81">7338 2884 4153 0,'9'-31'97'0,"-8"-16"-50"0,-6 12-22 16,-14-13-9-16,-10 2 4 0,-12 0 9 15,-28-15 7-15,-12 1 7 0,-3 7 11 0,-8 5-4 0,-4 7 16 16,-19-1 2-16,-11 4 18 0,-15 3 14 0,-12 2 14 16,-6 11 15-16,-12 5 13 0,1 6 26 0,-14 8 2 15,-4 5 11-15,4 8 1 0,-6 5 8 0,-6 11 10 16,7 8-20-16,-8 9-8 0,16 6-15 0,5 6 3 15,-3 11-7-15,10 6-2 0,7 6-17 16,11 6 5-16,4 4-4 0,10 11-12 0,15 11-9 0,9 2-8 16,14 0-8-16,10 1-95 0,15 1-3 0,12 0 0 15,14 10 0-15,19 6 0 0,10-6 0 0,19-2 0 16,9-3 0-16,16 3 0 0,25 1 0 0,13-2 0 0,16-1 0 16,22-6 0-16,10-5 0 0,13-7 0 15,18-4 0-15,12 2 0 0,15-6 0 0,8-9 0 16,4-9 0-16,4-9 0 0,8-13 0 0,-5-8 0 0,0-18 0 15,-4-12 0-15,6-9 0 0,-6-10 0 0,3-12 0 16,-2-2 0-16,-1-7 0 0,3-11 0 0,-3-3 0 16,-2-8 0-16,-8-9 0 0,6-2 0 0,-1-12 0 15,-1-4 0-15,-3-9 0 0,-1-10 0 0,-2-9 0 16,-3-6 0-16,-3-14 0 0,-5 0 0 0,-5-9 0 16,-9-3 0-16,-8-3 0 0,-10-5 0 0,-16 1 0 15,-19 3 0-15,-17 1 0 0,-20 8 0 0,-18-3 0 16,-23 7 0-16,-21 1 0 0,-24 4 0 15,-27 8 0-15,-26 2 0 0,-23 8 0 0,-19 5 0 0,-20 9 0 16,-30 11 0-16,-18 7 0 0,-11 13 0 0,-14 11 0 16,-18 16 0-16,-5 12 0 0,-2 18 0 0,-6 18 0 15,0 15 0-15,2 12 0 0,17 9 0 0,14 14 0 0,22 12 0 16,18 2 0-16,32 10 0 0,17 13 0 0,22 11-168 16,16 8-391-16,14 6-111 0,11-5-463 15,12-1-1226-15,11 1 542 0</inkml:trace>
  <inkml:trace contextRef="#ctx0" brushRef="#br2" timeOffset="46744.49">25699 1058 184 0,'-87'-27'240'0,"-1"4"-19"0,25 5-16 15,-34-3-13-15,-3 4 2 0,-7 3-14 0,0-3-17 16,-8 2-19-16,-1 1-12 0,-12-1-1 0,-1 1-10 0,-5 0 2 16,-7 5-2-16,-3-3-5 0,1-4 1 15,-8 5 2-15,-1-2-9 0,-6-2-2 0,-5 5-8 0,7-1-2 16,-6-3 1-16,-4 3-6 0,-2-1 5 16,-4 0-13-16,-1 5-9 0,-5-3 3 0,-3 0 0 15,-3 5-4-15,3-6 2 0,-2 7 6 0,-3 3-9 16,-2-5-1-16,-4 4 4 0,1 3-4 0,-3 6 8 15,-5-6-2-15,-3-2-1 0,-1 1-5 0,5 0-1 16,-5 0 4-16,0 2 8 0,6 7-2 0,3-1 5 16,5-4 2-16,1-1-3 0,6-7-2 0,7 8 6 0,9 8-1 15,3-1 4-15,4-3-3 0,3 2-6 0,7 1-5 16,4 6-5-16,6-1-8 0,1 3-2 0,2-3-7 16,4 6-4-16,1 0-5 0,3 4-2 0,7-2-7 15,0 2-6-15,7 5-6 0,-9-2 7 16,6 5-5-16,-1-2-6 0,2 2 1 0,8 0-2 0,10-1-3 15,-12-1 1-15,13 2-3 0,2-3 0 0,5 1-1 16,-4 1 2-16,8 2-4 0,3 0 1 0,-4 4 6 16,4 2-1-16,2 5-3 0,1-6-2 0,5 4 9 15,-1 1 0-15,0 4-2 0,1 1 3 0,0 1-3 16,3 1 3-16,-2-1-5 0,6 2-1 0,17-13 2 16,-19 17-5-16,23-14 2 0,-19 24 0 0,8 0 2 15,4 1 0-15,13-20-2 0,-10 23-4 0,6 1 3 16,12-19-1-16,-12 22 1 0,12-22-1 0,5 1-3 15,-10 23-1-15,3-1 0 0,7 3-1 0,6-23 3 16,-7 22 0-16,12-22 0 0,-3 24-1 0,6-23 1 16,0 1 0-16,3-2-3 0,1 4 8 0,4-3-6 15,3 0 2-15,3 2 4 0,6 22-12 0,-4-22 18 16,8-2 1-16,11 23 5 0,-3-26 11 0,3 3 3 16,4-1 5-16,14 19-13 0,-8-21 15 0,7-3 11 15,13 21 1-15,-8-26 2 0,18 18 0 0,0-2-25 16,3-3 8-16,3-5 0 0,4 1-1 0,2-3 3 15,6-3 1-15,4-4-1 0,3 0-2 0,2-2-26 16,7-3-23-16,4 2 0 0,5-6 0 0,2-2 0 16,1 2 0-16,5-5 0 0,2 1 0 0,3-4 0 15,3-1 0-15,-1 0 0 0,3 1 0 0,4 1 0 16,2-2 0-16,3-2 0 0,-5-1 0 0,5-2 0 16,4 0 0-16,-2-6 0 0,5 3 0 0,-1-3 0 15,-1 2 0-15,5-1 0 0,-3-2 0 0,5 2 0 16,-1-2 0-16,2 2 0 0,-1-3 0 0,-1 3 0 15,-1 0 0-15,-2 2 0 0,-1-4 0 0,4 4 0 16,-9-4 0-16,2 2 0 0,0-3 0 0,-4-2 0 16,5 5 0-16,-1-8 0 0,-3 2 0 0,1-2 0 15,-1 1 0-15,1-3 0 0,2 3 0 0,5-5 0 0,-6 6 0 16,-1-7 0-16,3 2 0 0,0-3 0 0,1 0 0 16,2 1 0-16,3-1 0 0,-4 0 0 0,4-1 0 15,-4-2 0-15,1 3 0 0,2-3 0 0,-2 3 0 16,0-2 0-16,-6 1 0 0,5 1 0 0,-3-1 0 15,-1-4 0-15,5 1 0 0,3 0 0 0,-3 0 0 16,-1-1 0-16,4-1 0 0,1-4 0 0,4 2 0 16,1-2 0-16,3-3 0 0,-3 0 0 0,-2-2 0 15,8 1 0-15,0-2 0 0,-1 1 0 0,-6 0 0 16,-4-2 0-16,2-3 0 0,-7 2 0 0,-2-5 0 16,-5-3 0-16,-5 1 0 0,-2-2 0 15,-4-8 0-15,-6 3 0 0,-3-2 0 0,0 0 0 0,-6-3 0 16,6-2 0-16,-14 1 0 0,-1-3 0 15,5 4 0-15,-4-3 0 0,2 8 0 0,-1-9 0 0,4 4 0 16,-2-1 0-16,-2-1 0 0,1 6 0 0,-1-5 0 16,-6-4 0-16,-4 2 0 0,-6-4 0 0,-1-2 0 15,0 2 0-15,-5-4 0 0,-23 11 0 0,24-17 0 16,-26 16 0-16,17-20 0 0,-17 17 0 0,-5-2 0 16,0-3 0-16,1 2 0 0,-3-1 0 0,-1-1 0 15,-2-3 0-15,18-16 0 0,-23 18 0 0,0-2 0 16,1 0 0-16,-5 0 0 0,2 0 0 0,3-5 0 15,-6 3 0-15,-2-3 0 0,-2 1 0 0,-4 1 0 16,-3-2 0-16,0 1 0 0,-4 1 0 0,-4-2 0 0,-3 1 0 16,-2-3 0-16,-3 2 0 0,0-1 0 0,-4-1 0 15,-5 2 0-15,-2-4 0 0,2 1 0 16,-5 3 0-16,-3 3 0 0,-1-3 0 0,-2 1 0 16,-5 1 0-16,-1 1 0 0,-2 1 0 0,-4 0 0 0,0-3 0 15,0 2 0-15,-3 0 0 0,-3 0 0 16,0 2 0-16,0-3 0 0,-7 3 0 0,5 0 0 15,-18-19 0-15,15 28 0 0,-3-3 0 0,-3 2 0 0,0 1 0 16,-2 3 0-16,-3-2 0 0,-2-1 0 0,-3 6 0 16,-1-2 0-16,-18-14 0 0,21 20 0 0,-2-2 0 15,-1 0 0-15,2 1 0 0,-3 0 0 0,-25-13 0 16,25 17 0-16,-24-12 0 0,26 14 0 0,-6-5 0 16,-25-7 0-16,27 12 0 0,-3 1 0 0,-24-10 0 15,26 9 0-15,-2 1 0 0,-23-10 0 0,28 11 0 16,-31-5 0-16,26 8 0 0,-3 0 0 0,-24-2 0 15,25 3 0-15,0 8 0 0,-3-6 0 0,-21-6 0 16,28 7 0-16,0 3 0 0,0-2 0 0,-1 2 0 16,2-1 0-16,-2-1 0 0,-2 2 0 0,-2-1 0 0,0 2 0 15,1-1 0-15,-4-1 0 0,4 2 0 16,3 1 0-16,1-1 0 0,1-2 0 0,2 4 0 16,1 0 0-16,2-2 0 0,-3 1 0 0,1 2 0 15,5 0 0-15,1-1 0 0,14 3 0 0,-2-1 0 16,2 2 0-16,-1-2 0 0,5 0 0 0,2 1 0 15,0-1 0-15,7 2 0 0,3-1 0 0,-1 1 0 0,0-3 0 16,-2 2 0-16,3-3-1366 0,-5-3-1478 0,-1 1 654 16</inkml:trace>
  <inkml:trace contextRef="#ctx0" brushRef="#br2" timeOffset="46899.89">23715 1071 5970 0,'-7'12'815'0,"1"-5"-40"0,3 1-176 0,-1-1-567 15,0-3-32-15,2-1 0 0,1 2 0 0,-3-3 0 16,3 1 0-16,1-3 0 0,0 0 0 0,0 0 0 16,0 0 0-16,0 0 0 0,0 0 0 0,0 0 0 15,11-12 0-15,-8 7-1366 0,-5-2-1478 0,-4-1 654 0</inkml:trace>
  <inkml:trace contextRef="#ctx0" brushRef="#br2" timeOffset="47996.15">17658 7366 5737 0,'-2'-9'367'0,"2"1"-145"0,-1-1-58 16,0 4 0-16,1-1 32 0,-1 0 8 16,1 1-8-16,-3 2-16 0,3 3-25 0,-1-7-12 0,1 7-13 15,0-4-16-15,0 4-12 0,1-5-11 16,-1 5-65-16,0 0-26 0,0 0 0 0,0 0-40 0,0 0-115 15,0 0-54-15,9 9-67 0,-4 0-58 0,-4 3-60 16,2 5-56-16,-3 4-80 0,-5 2-438 0,-3 4-1048 16,-4 5 464-16</inkml:trace>
  <inkml:trace contextRef="#ctx0" brushRef="#br2" timeOffset="48184.93">17503 7870 377 0,'1'9'368'15,"1"2"-25"-15,-2-2-26 0,2 0-11 0,0-2 16 16,0-3 18-16,-2 2 24 0,4-3 16 0,-4 1 0 0,1-2-1 15,-1-2-4-15,4 6-2 0,-4-6-16 0,0 3-16 16,0-3-7-16,1 3-36 0,-1-3-21 0,0 0-34 16,0 0-15-16,3 3-22 0,-3-3-21 0,0 0-15 15,0 0-15-15,0 0-16 0,0 0-14 0,0 0-31 16,0 0-71-16,0 0-81 0,0 0-113 0,0 0-141 16,0 0-161-16,0 0-200 0,7-7-346 0,-7 7-1104 15,-1-6 489-15</inkml:trace>
  <inkml:trace contextRef="#ctx0" brushRef="#br2" timeOffset="51045.37">17567 7674 342 0,'0'0'529'15,"-4"-3"-21"-15,4 3-13 0,-5-1-17 0,5 1-21 16,0 0-25-16,0 0-33 0,-1-6-33 0,1 6-34 15,0 0-33-15,0 0-29 0,0 0-30 0,0 0-24 16,-4 10-23-16,4 2-14 0,1-3-21 0,2 4-12 0,-2 3-14 16,-1 1-10-16,4-1-4 0,-3 1-8 0,3-1 5 15,-3 1-2-15,2 3 4 0,-2-3 14 0,-1 2-5 16,0 0-7-16,0 1-1 0,0-3 3 0,0 2 4 16,-1-3-5-16,-2 2-2 0,2-1 6 15,1-6-7-15,0 1-11 0,0 1-106 0,-1-3 0 0,1-3 0 16,0 0 0-16,0 0 0 0,0-2 0 0,0-1 0 15,0 0 0-15,0-4 0 0,-3 6 0 0,3-3 0 16,0-3 0-16,3 4 0 0,-3-4 0 0,0 0 0 16,0 0 0-16,0 4 0 0,0-4 0 0,0 0 0 15,0 0 0-15,0 0 0 0,0 0 0 0,10-11 0 0,-1 3-153 16,-1 2-389-16,1-3-104 0,-3-1-496 0,3 0-1237 16,6-2 547-16</inkml:trace>
  <inkml:trace contextRef="#ctx0" brushRef="#br2" timeOffset="51509.76">18118 7573 109 0,'1'-6'298'0,"2"-1"1"0,-3 4 7 0,2-2 2 0,-2-2 2 16,2 2 5-16,-2 1 4 0,0 4 10 0,1-7 0 16,-1 5-1-16,0 2-3 0,1-5 5 0,-1 5-6 15,0 0-2-15,0-4-8 0,0 4-8 0,0 0-4 16,-2-4-6-16,2 4-13 0,0 0-2 0,0 0-20 16,-4-3-12-16,4 3-11 0,0 0-10 0,0 0-13 15,-18 8-12-15,10-6-18 0,-1 4-19 0,-2-2-53 0,1 4-113 16,0-4 0-16,0 3 0 0,0 1 0 15,4 2 0-15,-2 0 0 0,3 7 0 0,-1-1 0 0,3 1 0 16,2 8 0-16,2-1 0 0,4 2 0 0,5-2 0 16,2-1 0-16,-1 2 0 0,3-1 0 0,4-2 0 15,-1 0 0-15,-1-3 0 0,-3-3 0 0,0 1 0 16,-2-1 0-16,-1-3 0 0,-3-3 0 0,-1 1 0 16,-2-3 0-16,0 1 0 0,-3-1 0 15,-2 2 0-15,-1-1 0 0,-1 0 0 0,-6-1 0 0,0-2 0 16,-2 4 0-16,-5-4 0 0,-2 2 0 0,-1-2 0 15,0-1 0-15,1-1 0 0,-1-3 0 0,1 0 0 0,4-1 0 16,1-1 0-16,2-2 0 0,2-2-13 16,-3-4-526-16,6-1-122 0,2-7-502 0,3-1-1261 0,4-5 558 15</inkml:trace>
  <inkml:trace contextRef="#ctx0" brushRef="#br2" timeOffset="52376.94">19166 7267 6786 0,'-4'-27'497'0,"1"1"-92"0,2 0-76 16,1 8-155-16,0 2-174 0,-1 7 0 0,1-2 0 0,-2 4 0 16,2 1 0-16,0 2 0 0,0 0 0 15,0 4 0-15,0-6 0 0,0 6 0 0,0 0 0 16,0 0 0-16,2 14 0 0,0 6 0 0,1 9 0 16,-1 4 0-16,6 17 0 0,-3-3 0 0,-1 2 0 15,1 2 0-15,2-2 0 0,-2 1 0 0,5 0 0 0,-2 0 0 16,1-4 0-16,-3-10 0 0,0 1 0 0,-1-3 0 15,0-2 0-15,1-1 0 0,0-5 0 0,-5-5 0 16,4-5 0-16,-5-3 0 0,2-2 0 0,-2-5 0 16,2 0 0-16,-1-2 0 0,-1 1 0 0,0-5 0 15,0 0 0-15,0 0 0 0,-11-23 0 0,-1-2 0 0,2-6 0 16,-6-17 0-16,4-6 0 0,-3-3 0 0,-1-25 0 16,9 23 0-16,4-22 0 0,2 24 0 15,1-3 0-15,1 2 0 0,6 5 0 0,2 2 0 0,0 1 0 16,2 6 0-16,3-1 0 0,1 13 0 0,-1 3 0 15,6 1 0-15,0 1 0 0,3 1 0 0,0 5 0 16,6 0 0-16,3 2 0 0,2 5 0 0,0 1 0 16,2 3 0-16,-3 5 0 0,3 3 0 0,-4 4 0 0,-2 5 0 15,-1 3 0-15,-8 5 0 0,5 7 0 0,-11 2 0 16,-2 4 0-16,-4 2 0 0,-9 1 0 16,-9 15 0-16,-9 2 0 0,-8-1 0 0,-5-1 0 15,-8 2 0-15,-3-5 0 0,-9-5 0 0,1-3 0 16,2-1 0-16,4-5 0 0,11-10 0 0,6-4 0 0,3-2 0 15,7-5 0-15,7 0 0 0,1-3 0 0,0-1 0 16,4-1 0-16,1-1 0 0,-1 1 0 0,1 1 0 16,2-2 0-16,2-2 0 0,-4 6 0 0,6-1 0 15,2 0 0-15,3 2 0 0,4 6 0 0,7 2 0 16,1 3 0-16,4 2 0 0,0 3 0 0,1 2 0 0,2 0 0 16,7 9 0-16,-10-7 0 0,0 1 0 0,9 7 0 15,-6-7 0-15,-2-2 0 0,0 3 0 0,-1-2 0 16,-1 2 0-16,0-3 0 0,-4-2 0 0,2-3 0 15,-9-5 0-15,1-2 0 0,-2-1 0 0,-1-5 0 16,-1 1 0-16,-4-4 0 0,1-1 0 0,0-1-1366 16,4-6-1478-16,-4-1 654 0</inkml:trace>
  <inkml:trace contextRef="#ctx0" brushRef="#br2" timeOffset="53065.7">19924 7790 555 0,'12'-15'517'0,"-3"-2"35"15,-1 3-16-15,-3-2-33 0,1 6-18 0,-2-1 24 16,1 0 27-16,-3 6 13 0,0 0-7 0,2 1-21 15,-3-1-30-15,1 2-35 0,0 0-51 0,2-1-30 0,0 0-35 16,1 2-33-16,1-2-295 0,3 0-12 16,3 1 0-16,0 0 0 0,1 1 0 0,4-7 0 0,-1 2 0 15,1 1 0-15,-4 0 0 0,-2 2 0 0,2-1 0 16,0-3 0-16,-4 0 0 0,0-2 0 0,1-4 0 16,-5-1 0-16,0-7 0 0,-2 4 0 0,-6 0 0 15,1 1 0-15,-2-3 0 0,-5 4 0 0,-1 1 0 16,-2 0 0-16,-2 5 0 0,0-2 0 0,-2 7 0 15,-1-2 0-15,0 7 0 0,-3 3 0 0,-7 5 0 16,0 3 0-16,-1 4 0 0,1 5 0 0,0 3 0 0,3 4 0 16,4 2 0-16,-3 15 0 0,4 1 0 15,9-10 0-15,7-1 0 0,3 14 0 0,7-3 0 16,4-14 0-16,4 2 0 0,7-4 0 0,3-1 0 16,2-3 0-16,5-4 0 0,1-4 0 0,4-5 0 15,-1-3 0-15,2-5 0 0,13-4 0 0,-11-7 0 16,12-8 0-16,-3-4 0 0,-3-3 0 0,-4-10 0 0,2-2 0 15,-6-5 0-15,-1-9 0 0,12-21 0 0,-19 18 0 16,1-1 0-16,-4 2 0 0,1-1 0 0,-3 6 0 0,-9 12 0 16,0 4 0-16,-4 5 0 0,-4 6 0 15,-2 4 0-15,0 5 0 0,-2-1 0 0,-1 3 0 16,-1 3 0-16,2-1 0 0,0 3 0 0,-4 2 0 0,1 11 0 16,-1 4 0-16,2 13 0 0,-4 5 0 15,1 18 0-15,1 8 0 0,1 27 0 0,1 3 0 0,5 0 0 16,-2 1 0-16,3 6 0 0,2 0 0 0,9-4 0 15,2 3 0-15,-1-2 0 0,3 1 0 0,1-5 0 16,-4-4 0-16,-9-2 0 0,-2-28 0 0,-2-1 0 16,-3 4 0-16,-5-3 0 0,-2-4 0 0,-4 2 0 15,-4-6 0-15,-7-3 0 0,-3-1 0 16,1-10 0-16,-4-6 0 0,-11 7 0 0,7-16 0 0,-3-2 0 16,1-6 0-16,-4-2 0 0,1-5 0 0,1-3 0 15,0-7 0-15,0-2 0 0,0-8 0 0,2-5 0 16,-10-10 0-16,7-4 0 0,0-6 0 0,2 0 0 15,4-3 0-15,4-7 0 0,3-6 0 0,1-28 0 0,8 29 0 16,7-30 0-16,-3 0 0 0,12 4 0 0,3-1 0 16,8 4 0-16,-4 27 0 0,4 1 0 0,9-3 0 15,4 2 0-15,-2-1 0 0,5 2 0 0,-2 1 0 16,2 3 0-16,2 1 0 0,-2-1 0 0,2 2 0 16,-6-1 0-16,5 1 0 0,-4 5 0 0,-3 0 0 15,-8 12-1366-15,0-2-1478 0,-6-2 654 0</inkml:trace>
  <inkml:trace contextRef="#ctx0" brushRef="#br2" timeOffset="53227.28">20700 6945 5365 0,'-5'-9'128'0,"1"-3"-75"16,-2 3-13-16,1-2 2 0,1 2 3 0,0 3-5 15,2 1-11-15,-1-1-5 0,2 2-22 0,-2 1-52 16,3 3-65-16,0 0-74 0,0 0-81 0,0 0-107 15,23 13-418-15,-7-2-860 0,-3 1 380 0</inkml:trace>
  <inkml:trace contextRef="#ctx0" brushRef="#br2" timeOffset="54060.56">21007 7389 28 0,'4'7'495'15,"-3"0"-24"-15,3-2-21 0,-3 2 9 0,4-5 11 16,-2 3 12-16,-2-3-4 0,0 2-12 0,3-3-36 15,-4-1-24-15,4 3-10 0,1-2-4 0,2 1-35 16,0-2-24-16,5 0-27 0,-2-2-24 0,9 4-23 16,-1-5-21-16,0 0-25 0,1 1-19 0,0-5-8 15,3 2-15-15,-3-3-10 0,-1 0-93 0,1-2-68 0,0-2 0 16,-6 1 0-16,5-10 0 0,-9 5 0 16,-1 0 0-16,-2-2 0 0,-3 1 0 0,-3 1 0 0,-2 0 0 15,0 6 0-15,-2-2 0 0,0 3 0 16,-1 0 0-16,-3 4 0 0,0-1 0 0,-3 3 0 0,-2 4 0 15,-3 7 0-15,-2 1 0 0,1 5 0 0,-2 6 0 16,1 1 0-16,-1 4 0 0,5 1 0 0,1 0 0 16,6 4 0-16,-1 0 0 0,4-3 0 0,2 2 0 15,2-3 0-15,3 0 0 0,1 0 0 0,1-6 0 16,4 2 0-16,0-5 0 0,3-1 0 0,-1-2 0 16,6-3 0-16,-2-1 0 0,4-4 0 0,-1-1 0 0,5-2 0 15,-1-3 0-15,6-7 0 0,1-1 0 16,1-1 0-16,-1-2 0 0,-1-3 0 0,-1-1 0 0,0-2 0 15,1 1 0-15,-1-2 0 0,-3 1 0 0,0 2 0 16,-1 1 0-16,-6 3 0 0,0 1 0 0,-2 0 0 16,0 0 0-16,-6 4 0 0,0 0 0 0,0 1 0 15,-1 0 0-15,-3 2 0 0,-1-1 0 0,1 3 0 16,-2-2 0-16,3 1 0 0,-2-1 0 0,-4 3 0 16,4-3 0-16,-4 3 0 0,2-2 0 0,-2 2 0 15,0 0 0-15,0 0 0 0,0-3 0 0,0 3 0 16,0 0 0-16,0 0 0 0,0 0 0 0,0 0 0 15,0 0 0-15,0 0 0 0,0 0 0 0,0 0 0 16,-16 5 0-16,9 0 0 0,-2 1 0 0,0 1 0 0,-1 2 0 16,-3 1 0-16,3 3 0 0,-1 1 0 0,0 1 0 15,1 2 0-15,4-1 0 0,-1 3 0 0,3 0 0 16,3-1 0-16,1 1 0 0,3 0 0 0,-1-2 0 16,5 0 0-16,1-2 0 0,4 2 0 0,2-3 0 0,4-5 0 15,4 1 0-15,5-4 0 0,2-1 0 16,3-5 0-16,0-1 0 0,6-6 0 0,-2-3 0 15,-8-2 0-15,4-5 0 0,0-5 0 0,-1 1 0 0,-3-5 0 16,6-9 0-16,-2-6 0 0,-5 2 0 16,-4-5 0-16,0-2 0 0,-5-6 0 0,-8 0 0 0,-1 0 0 15,-1-1 0-15,-4 4 0 0,-2 3 0 0,0 15 0 16,-4 4 0-16,2-1 0 0,-4 11 0 16,3 6 0-16,1 4 0 0,-1-1 0 0,0 1 0 0,1 5 0 15,-2-3 0-15,2 5 0 0,0 0 0 0,-14 24 0 16,3 2 0-16,-1 7 0 0,-4 13 0 0,4 4 0 0,2-1 0 15,2 4 0-15,3-3 0 0,0 5 0 16,4-3 0-16,3 6 0 0,2-9 0 0,1 4 0 0,-1-5 0 16,2-12 0-16,2-1 0 0,0 1 0 0,0-4 0 15,0-3 0-15,1-2 0 0,-4-9 0 0,-1-2 0 16,0 2 0-16,0-8 0 0,-3-4 0 0,0-2 0 16,-1-4 0-16,0 0 0 0,0 0-1366 0,-2-25-1478 15,-2 5 654-15</inkml:trace>
  <inkml:trace contextRef="#ctx0" brushRef="#br2" timeOffset="54199.99">22153 7479 231 0,'-2'-12'424'0,"0"0"53"0,1 1-18 16,2-1-45-16,1 0-54 0,0 0-25 15,2 3-23-15,1-1-18 0,2-1-21 0,0 3-23 16,3-2-27-16,6 2-21 0,4 1-23 0,6 2-15 0,4 3-19 16,1-1-22-16,1 4-54 0,0-1-84 0,0 3-100 15,-4 1-121-15,-6 0-146 0,5 1-316 0,-7-3-756 16,-6 4 334-16</inkml:trace>
  <inkml:trace contextRef="#ctx0" brushRef="#br2" timeOffset="54893.95">22548 7440 157 0,'-4'5'502'0,"4"-4"28"0,-1 2-14 0,1-3-28 15,-3 4-15-15,3-4-1 0,0 0 11 0,0 0 10 16,0 0-9-16,0 0-19 0,0 0-16 0,17-8-25 0,-9 4-30 16,-1 0-31-16,5 0-33 0,-1 0-31 0,1 0-30 15,-1-1-26-15,0 2-23 0,3-2-83 16,-1-1-137-16,-1 0 0 0,0-3 0 0,-2 4 0 0,1-4 0 15,-2 3 0-15,-1-5 0 0,2 3 0 0,-2-4 0 16,-5 3 0-16,0-2 0 0,-3-2 0 0,0 1 0 16,-1-1 0-16,-3 1 0 0,-1 0 0 0,1 3 0 15,-6 0 0-15,1 4 0 0,-1 1 0 16,-2 1 0-16,1 4 0 0,-2 3 0 0,-4 3 0 0,0 6 0 16,-4 4 0-16,2 0 0 0,1 4 0 0,0 4 0 15,5-1 0-15,3 4 0 0,5-2 0 0,1 4 0 16,4-1 0-16,4 3 0 0,5-1 0 0,6 14 0 0,2-12 0 15,5-4 0-15,3 1 0 0,11 6 0 16,2-5 0-16,-6-11 0 0,18 1 0 0,1-4 0 0,4-8 0 16,0-1 0-16,0-8 0 0,3-2 0 0,-3-5 0 15,3-1 0-15,-3-6 0 0,-4-1 0 0,-1-6 0 16,-5-4 0-16,-3-4 0 0,-5-5 0 0,-2-3 0 16,-12 8 0-16,2-13 0 0,-11 8 0 0,5-11 0 15,-10 11 0-15,-1 1 0 0,-7 0 0 0,-1 3 0 16,-1 5 0-16,-3 6 0 0,-2 5 0 0,1 2 0 15,-2 3 0-15,-5 1 0 0,0 5 0 0,-6 3 0 16,0 6 0-16,-7 3 0 0,-1 8 0 0,-2 1 0 0,3 6 0 16,-1 4 0-16,-5 9 0 0,11-9 0 0,1 4 0 15,-4 8 0-15,10-8 0 0,1 12 0 16,2-10 0-16,5-1 0 0,1-3 0 0,4-2 0 0,3-7 0 16,1-3 0-16,-2 2 0 0,7-6 0 15,-4-4 0-15,4-4 0 0,0-2 0 0,5-3 0 16,-1-4 0-16,7-4 0 0,6-9 0 0,1-2 0 0,-2-10 0 15,12-10 0-15,-5-3 0 0,-2-6 0 0,-2 0 0 16,-1-10 0-16,7-23 0 0,-7-4 0 0,-4-1 0 0,-4-3 0 16,-2-4 0-16,-7 0 0 0,-6 1 0 15,-4 31 0-15,-1 2 0 0,-6 2 0 0,-7 10 0 16,5 12 0-16,-5 3 0 0,0 7 0 0,0 0 0 0,-1 11 0 16,-1 2 0-16,2 5 0 0,-6 6 0 15,1 8 0-15,-7 9 0 0,1 10 0 0,-9 14 0 16,5 8 0-16,2 6 0 0,0 32 0 0,12 2 0 0,2 1 0 15,12 1 0-15,7 1 0 0,8-4 0 0,7-4 0 16,4 2 0-16,5-7 0 0,-1 4 0 0,-2-27 0 16,-4 1 0-16,8 20 0 0,-17-25 0 0,-3-2-1366 15,-4-1-1478-15,-4-2 654 0</inkml:trace>
  <inkml:trace contextRef="#ctx0" brushRef="#br2" timeOffset="54984.67">23565 8204 6922 0,'0'7'827'0,"0"-4"-456"0,2-2-300 0,-2-1-71 16,0 0 0-16,8-11 0 0,-4 1 0 0,-2-6 0 0,0-4-24 15,-1-6-444-15,-2-4-265 0,-3 2-428 0,-6-1-1258 16,-5-2 556-16</inkml:trace>
  <inkml:trace contextRef="#ctx0" brushRef="#br0" timeOffset="58633.72">12967 9653 96 0,'6'-20'608'16,"7"-3"-21"-16,-5 3-10 0,1 3 2 0,1 1 26 16,-5 6 7-16,0 0-10 0,-1 4-8 0,0-2-44 15,-3 3-44-15,3 1-49 0,0 1-45 0,-2 0-44 16,-2 3-43-16,0 0-32 0,0 0-20 0,9 18-126 16,-4 5-147-16,-2 6 0 0,1 3 0 0,0 1 0 15,-2 2 0-15,-1 1 0 0,1 0 0 0,-2 9 0 16,0-8 0-16,2 9 0 0,-2-9 0 0,0-2 0 0,1 0 0 15,-1 1 0-15,-1-1 0 0,1-4 0 0,3 0 0 16,-3-2 0-16,2-5 0 0,0-5 0 16,-2-3-472-16,-2-5-177 0,1-2-530 0,-2-3-1277 0,1-2 566 15</inkml:trace>
  <inkml:trace contextRef="#ctx0" brushRef="#br0" timeOffset="58993.83">13049 10176 1292 0,'-3'-17'218'0,"1"-3"50"0,-1 1 43 0,-2 2 20 15,1 0 19-15,3 0 25 0,0-2 29 0,-3 8 17 16,1-2 15-16,2 1 12 0,0 0-22 0,-2 3-23 0,3 1-30 15,0-1-33-15,0 1-27 0,4-1-33 0,0 3-32 16,1-2-24-16,5 2-19 0,-2-1-24 0,2 1-23 16,8 1-15-16,-3-1-100 0,2-2-43 0,-1 5 0 15,-3-2 0-15,0 0 0 0,2 4 0 0,-4-4 0 16,0 0 0-16,0 0 0 0,1 1 0 0,1-4 0 16,-2-3 0-16,2-1 0 0,1-4 0 0,-1-5 0 15,2-2 0-15,-3-3 0 0,-4 0 0 0,-1-3 0 16,-3 3 0-16,2 3 0 0,-2 3 0 0,-1 1 0 15,-1 0 0-15,0 9 0 0,2-5 0 0,-2 5 0 16,-2 2 0-16,0 3 0 0,1 0 0 0,-1 0 0 0,1 0 0 16,-1 5 0-16,0-5 0 0,0 5 0 15,0 0 0-15,0 0 0 0,4 20 0 0,-2-3 0 16,-1 9 0-16,1 3 0 0,0 3 0 0,0-2 0 0,-2 3 0 16,4 1 0-16,-4 1 0 0,3 0 0 0,-3-2 0 15,2 18 0-15,3-17 0 0,-5 1 0 0,1-1 0 16,-1-1 0-16,2-2 0 0,-2 0 0 0,-2-4 0 15,4 0 0-15,-5 0 0 0,-2-1 0 0,4-7 0 16,-3 0 0-16,0-1-1366 0,4 0-1478 0,0-5 654 16</inkml:trace>
  <inkml:trace contextRef="#ctx0" brushRef="#br0" timeOffset="59389.28">13666 10215 215 0,'5'-9'640'15,"4"-2"-15"-15,-5 6-19 0,-3-1 13 0,3 0 1 16,-2 1-9-16,1 0-15 0,-3 1-29 0,4 1-32 16,-3 1-37-16,-1 2-36 0,1-4-37 0,-1 4-27 15,0 0-33-15,0 0-28 0,0 0-265 0,0 0-72 16,0 0 0-16,0 0 0 0,2 14 0 0,-2-5 0 16,-2 3 0-16,-1 1 0 0,0 6 0 0,2-4 0 0,-2 1 0 15,2-1 0-15,0 2 0 0,1 0 0 0,0-5 0 16,2 5 0-16,-1-5 0 0,1 0 0 0,3-1 0 15,0-1 0-15,3-1 0 0,-2 0 0 0,7 0 0 16,-3-2 0-16,5-4 0 0,-1 2 0 0,3-5 0 16,2 0 0-16,-6 0 0 0,1-5 0 0,-2 2 0 15,-1-2 0-15,2-4 0 0,0-2 0 0,-1-2 0 16,-1-2 0-16,-5-2 0 0,4-9 0 0,-5 2 0 0,-2 1 0 16,-3 1 0-16,-3-1 0 0,2 3 0 15,-7 3 0-15,2 0 0 0,-4 3 0 0,-3 0 0 0,0 4 0 16,3 2 0-16,-4 3 0 0,2-1 0 0,2 5 0 15,-3-1 0-15,3 0 0 0,-1 4 0 0,0 1 0 16,4-2 0-16,-2 5 0 0,1-3 0 0,2 2 0 16,2 0 0-16,0-1-291 0,3-1-446 15,1-3-458-15,0 0-1292 0,0 0 572 0</inkml:trace>
  <inkml:trace contextRef="#ctx0" brushRef="#br0" timeOffset="59570.79">14337 9450 6004 0,'5'-12'379'0,"0"2"-162"0,-1 2-62 0,-3-1-21 15,2 5-20-15,-2-1-27 0,-1 2-19 0,0 3-23 16,2-5-8-16,-2 5-13 0,0 0-24 0,0 0-42 16,0 0-77-16,3 17-78 0,1-7-90 0,-3 4-93 0,1 1-107 15,-1 2-472-15,4 2-1039 0,0 5 460 0</inkml:trace>
  <inkml:trace contextRef="#ctx0" brushRef="#br0" timeOffset="59737.04">14383 9815 62 0,'0'10'379'16,"0"2"35"-16,0-5 0 0,0 1 12 0,0 0 13 15,0-3 42-15,-2 1 43 0,4-1 48 0,-2-5 8 16,0 5-3-16,0-5-14 0,0 0-5 0,-2 5-36 16,2-5-36-16,-1 3-35 0,1-3-38 0,0 0-83 15,-1 4-330-15,1-4 0 0,0 0 0 0,0 0 0 0,0 0 0 16,0 0 0-16,0 0 0 0,0 0 0 0,14-7 0 15,-11 4 0-15,2-2 0 0,-3 3-248 0,-2 2-1077 16,4-3-1433-16,-4 3 635 0</inkml:trace>
  <inkml:trace contextRef="#ctx0" brushRef="#br0" timeOffset="67294.86">15212 9472 361 0,'13'-51'610'16,"2"5"4"-16,-4 13 8 0,0 1 14 16,-1 8 9-16,-3 8-5 0,0 5-19 0,-3 1-30 15,0 1-35-15,0 4-41 0,-2 1-42 0,0 0-45 0,0 2-42 16,-2 2-1-16,5 13-277 0,-1 6-108 0,1 11 0 16,-2 17 0-16,-1 6 0 0,1 3 0 0,-3 4 0 15,2-2 0-15,-4 24 0 0,2-28 0 0,-3 3 0 16,-1 27 0-16,2-25 0 0,-1 0 0 0,0-1 0 15,0 2 0-15,0-2 0 0,2-4 0 0,-1-3 0 0,-2-5 0 16,1-13 0-16,1-4 0 0,-2-2 0 16,1-9 0-16,-1-5 0 0,3-3 0 0,-3-1 0 0,3-2 0 15,0-4 0-15,1-3 0 0,0 0 0 0,0-21 0 16,5-1 0-16,0-10 0 0,-4-1-1366 0,4-12-1478 16,2-2 654-16</inkml:trace>
  <inkml:trace contextRef="#ctx0" brushRef="#br0" timeOffset="67849.09">15317 9493 451 0,'-6'-17'510'0,"-1"3"-14"0,3 4 8 16,0-4 7-16,1 4 7 0,-3 0 12 0,4-1 4 15,-2 1-21-15,3 3-17 0,-2 2-15 0,2-2-19 16,0 2-24-16,1 0-15 0,0 2-20 0,0 3-22 16,-4-6 0-16,4 3-222 0,0 3-159 0,0-3 0 15,0 3 0-15,0 0 0 0,1-5 0 0,-1 5 0 16,0 0 0-16,0 0 0 0,0 0 0 0,0 0 0 0,4 12 0 16,-1-1 0-16,-1 7 0 0,4 8 0 0,-2 2 0 15,-1 1 0-15,-2 3 0 0,0-1 0 0,3 2 0 16,-2 3 0-16,0-3 0 0,-2 0 0 15,5-2 0-15,0-1 0 0,5-1 0 0,-2 0 0 16,1-5 0-16,1-5 0 0,-1-4 0 0,4-1 0 0,0-2 0 16,1-3 0-16,-4-2 0 0,4-6 0 0,4 2 0 15,0-6 0-15,1-2 0 0,-2-6 0 0,6-4 0 16,1-7 0-16,-1 0 0 0,-5-7 0 0,1-2 0 16,7-10 0-16,-8-3 0 0,1-4 0 0,-2 4 0 15,-10 10 0-15,1 3 0 0,-2 4 0 0,-2 3 0 0,1 5 0 16,-3 8 0-16,0-1 0 0,0 3 0 0,0 4 0 15,-1-2 0-15,0 2 0 0,0 3 0 0,-1-2 0 16,0 4 0-16,0 0 0 0,4 11 0 0,-5 6 0 16,1 10 0-16,-3 4 0 0,5 5 0 0,-1 11 0 15,2-11 0-15,1 0 0 0,4 11 0 0,-4-12 0 16,3-1 0-16,2 2 0 0,3-6 0 0,1 1 0 16,1-4 0-16,-4-1 0 0,2-9 0 0,2-1 0 0,-4-1 0 15,8-5 0-15,-3-1 0 0,3-6 0 0,-5-1 0 16,7-7 0-16,-1-3 0 0,6-7 0 15,-1-2 0-15,3-3-1366 0,0-4-1478 0,-3 0 654 0</inkml:trace>
  <inkml:trace contextRef="#ctx0" brushRef="#br0" timeOffset="68026.83">16381 9440 193 0,'-1'-5'634'15,"-3"-2"18"-15,2 2-6 0,0 0-4 0,1 1-2 16,0 0-7-16,-2 0-16 0,3 4-41 0,0-7-54 0,0 7-51 15,3-5-49-15,2 3-45 0,2-1-39 0,5-1-44 16,7 1-67-16,3 1-73 0,-2 0-101 16,10 1-109-16,-11 1-124 0,-2 4-126 0,0-3-79 0,-5 6-94 15,-1-2-95-15,-6 0-445 0,1 3-1103 0,-5 3 488 16</inkml:trace>
  <inkml:trace contextRef="#ctx0" brushRef="#br0" timeOffset="68170.16">16440 9583 1132 0,'-22'17'264'0,"7"-7"26"0,6-1 17 0,1 0 9 16,1 0 13-16,-2-2 7 0,2 0 4 0,4-2 0 15,-1-1-11-15,0 1-15 0,3-2-25 0,-2-1-25 16,3-2-20-16,5 8-13 0,0-5-9 0,7-1-20 0,8 0-22 16,7-2-17-16,5 0-19 0,-5-4-15 15,0-2-37-15,-3-1-63 0,-4 4-84 0,-1-6-100 16,0 2-103-16,-2-1-104 0,2-1-119 0,-4-2-382 0,1 1-934 16,-7 3 413-16</inkml:trace>
  <inkml:trace contextRef="#ctx0" brushRef="#br0" timeOffset="68723.91">17563 9089 689 0,'4'-11'690'15,"1"1"-19"-15,-1 5-32 0,-4-2-12 0,4 4-27 16,-3-2-42-16,-1 1-45 0,0 4-32 0,0 0-22 16,-13 9-14-16,-1 1-20 0,-8 8-20 0,-2 4-9 15,-13 15-20-15,2-1-159 0,-1 3-217 0,1 2 0 0,3 2 0 16,2 2 0-16,4 3 0 0,-1-2 0 0,2 4 0 16,4-3 0-16,5 0 0 0,3-5 0 15,0 5 0-15,9-12 0 0,3-2 0 0,1 0 0 0,4 1 0 16,6-1 0-16,3-1 0 0,7-5 0 15,4-3 0-15,6-5 0 0,4-9 0 0,1 4 0 0,1-12 0 16,1-2 0-16,1-8 0 0,-2 0 0 0,-2 1 0 16,-3-8 0-16,-3-2 0 0,-6-2 0 0,-3-1 0 15,-1-2 0-15,-5-2 0 0,-6 1 0 0,-4 3 0 0,-3 1 0 16,-5-2 0-16,-2 5 0 0,-3-1 0 16,-4 3 0-16,-4 2 0 0,3 3 0 0,1 3 0 0,-4 3 0 15,5 1 0-15,-6 2 0 0,6 2 0 0,-1 2 0 16,0 5 0-16,5-2 0 0,0 3 0 0,3-1 0 15,3 0-1366-15,5 2-1478 0,0-2 654 0</inkml:trace>
  <inkml:trace contextRef="#ctx0" brushRef="#br0" timeOffset="69906.03">18239 9958 286 0,'0'0'847'0,"0"0"-29"0,-9 0-38 16,9 0-26-16,-6 1-19 0,6-1-20 0,0 0-19 16,0 0-42-16,0 0-24 0,-8-6-73 0,8 1-55 0,4-7-285 15,4-2-217-15,1-4 0 0,-3-1 0 16,8-6 0-16,1-3 0 0,5-3 0 0,-1-13 0 16,1-2 0-16,3-5 0 0,-3-4 0 0,9-23 0 0,-4 0 0 15,-7 23 0-15,-2 0 0 0,-1 1 0 0,-2 5 0 16,-4 17 0-16,-2 2 0 0,-2 4 0 0,-2 9 0 15,0 1 0-15,-3 4 0 0,2 3 0 0,1 4 0 16,-5-2 0-16,1 3 0 0,0 2 0 0,1 2 0 16,0 0 0-16,0 0 0 0,0 0 0 0,-21 21 0 15,7 3 0-15,-2 8 0 0,-2 9 0 0,-3 4 0 16,7 2 0-16,0 3 0 0,9 2 0 0,-3 0 0 0,3 1 0 16,5-2 0-16,4-5 0 0,1 3 0 0,4-13 0 15,9 8 0-15,-4-9 0 0,4-5 0 16,0 1 0-16,6-6 0 0,3-1 0 0,1-2 0 15,4-4 0-15,1-3 0 0,3-7 0 0,4-2 0 16,-3-7 0-16,1-7 0 0,-1-1 0 0,1 0 0 0,-2-7 0 16,0 2 0-16,8-13 0 0,-14 4 0 0,0-2 0 15,3-11 0-15,-10 6 0 0,5-13 0 0,-5 0 0 16,-1 1 0-16,-13 11 0 0,-2-2 0 0,-3 3 0 16,-1 3 0-16,-3 2 0 0,0 9 0 0,-2 4 0 0,0-1 0 15,-2 4 0-15,0 0 0 0,-1 4 0 0,-3 1 0 16,-4 1 0-16,-4 7 0 0,-9 7 0 0,-5 2 0 15,0 9 0-15,0 3 0 0,-6 9 0 0,0 2 0 16,1 1 0-16,16-6 0 0,-3-1 0 0,-1 10 0 16,10-8 0-16,3-5 0 0,1 3 0 0,5-1 0 15,2-2 0-15,4-6 0 0,2-4 0 0,5 1 0 16,1-2 0-16,-1-2 0 0,9-6 0 0,0 1 0 0,1-8 0 16,9-2 0-16,0-8 0 0,-1 1 0 15,4-6 0-15,-4-3 0 0,1-4 0 16,-4-1 0-16,-1-2 0 0,0-4 0 0,-5 2 0 0,-1-4 0 15,-3 2 0-15,-2 2 0 0,-3 8 0 0,-2 1 0 0,0 6 0 16,-3 0 0-16,-1 3 0 0,1 3 0 0,-2 0 0 16,0 0 0-16,0 2 0 0,-2 3 0 0,0 0 0 15,0 0 0-15,5 18 0 0,-5-6 0 0,-2 6 0 0,0 2 0 16,6 4 0-16,-4 1 0 0,0-5 0 0,0 6 0 16,4-2 0-16,2-4 0 0,-1-1 0 15,3-4 0-15,1-2 0 0,3-1 0 0,-2-3 0 16,0-4 0-16,4-1 0 0,4-4 0 0,2-4 0 0,0-1 0 15,4-8 0-15,-1-2 0 0,1-7 0 0,-1-2 0 16,-5-7 0-16,9-9 0 0,-8-7 0 0,0-4 0 16,-6-5 0-16,0-2 0 0,-2-25 0 0,-6 28 0 15,-2-2 0-15,2 6 0 0,-4 5 0 0,3 16 0 16,-4 11 0-16,0 1 0 0,0 6 0 0,0 0 0 16,2 6 0-16,-4-4 0 0,5 5 0 0,-1 3 0 15,-2 2 0-15,0 0 0 0,-7 36 0 0,8-2 0 16,-1 14 0-16,0 7 0 0,4 6 0 0,6 23 0 15,-5-27 0-15,2 2 0 0,-2-3 0 0,3 1 0 16,-4-2 0-16,3 0 0 0,2-3 0 0,-2-1 0 16,2-2 0-16,0-16 0 0,-1 0 0 0,-1-5 0 0,1-2 0 15,1-12 0-15,-4-2 0 0,4-7 0 0,4-5-1366 16,2-5-1478-16,7-9 654 0</inkml:trace>
  <inkml:trace contextRef="#ctx0" brushRef="#br0" timeOffset="70815.49">20175 9457 692 0,'17'-31'462'0,"-2"4"62"0,-2 1 27 15,-5 9 0-15,-2 5 0 0,-1 2-4 0,-1 0-10 16,-2 5-12-16,1-2-19 0,-2 3-25 16,-2 0-27-16,1 4-30 0,0 0-13 0,-32 11-40 0,8-1-35 15,-7 4-68-15,-3 3-268 0,-9 8 0 0,0 0 0 16,1 4 0-16,10-9 0 0,1 4 0 0,3 0 0 16,-3 0 0-16,5 1 0 0,0-1 0 0,3 0 0 15,2-3 0-15,5-6 0 0,2-3 0 0,4-6 0 16,2 3 0-16,3-2 0 0,1-4 0 0,0 1 0 15,3 0 0-15,-4-3 0 0,5-1 0 0,0 0 0 16,0 0 0-16,11-9 0 0,-2 4 0 0,4 0 0 16,-4 1 0-16,3-1 0 0,-1 4 0 0,1-3 0 0,0 3 0 15,2 1 0-15,3 1 0 0,1 1 0 0,2 5 0 16,-2 0 0-16,1 1 0 0,4 4 0 0,-6 0 0 16,7 2 0-16,-3 3 0 0,-6-5 0 0,3 2 0 15,-3-1 0-15,2-2 0 0,0 0 0 0,-2 0 0 16,0-3 0-16,-3-1 0 0,-1-4 0 0,3-1 0 15,-1-2 0-15,5-3 0 0,-3-4 0 0,4-2 0 16,-2-1 0-16,5-9 0 0,-1-3 0 0,-4-4 0 16,2-4 0-16,2-13 0 0,-3-5 0 0,-6-6 0 0,1-3 0 15,1 0 0-15,-1-2 0 0,-5 2 0 0,1 2 0 16,-3 5 0-16,0 17 0 0,-4 5 0 0,-1 10 0 16,1 1 0-16,0 6 0 0,-2 3 0 0,1 1 0 15,-1 2 0-15,0 0 0 0,3 4 0 0,-3 1 0 16,-3 13 0-16,2 7 0 0,2 9 0 0,-2 4 0 15,-1 2 0-15,5 19 0 0,0-2 0 0,-3-1 0 16,2 2 0-16,-1-3 0 0,-1-3 0 0,-2-1 0 16,7 0 0-16,-2-10 0 0,3-6 0 0,-2-2 0 0,1-1 0 15,-1-8 0-15,2-3 0 0,-3-5 0 16,3-1 0-16,-1-2 0 0,0-3 0 0,2-4 0 0,5-2 0 16,0-3 0-16,8-6 0 0,2-5 0 0,1-6 0 15,1-3 0-15,1-3 0 0,-4-1 0 0,8-11 0 16,-7 10 0-16,0-1 0 0,-3 4 0 0,-3 1 0 15,-3 4 0-15,-1 8 0 0,-7 2 0 0,-1 6 0 16,0 0 0-16,1 0 0 0,0 0 0 0,-4 2 0 16,-1 3 0-16,4 8 0 0,0 2 0 0,-4 2 0 15,0 5 0-15,5 2 0 0,-5 5 0 0,-2 1 0 0,3-7 0 16,-5 6 0-16,3-2 0 0,-2-2 0 0,3-2 0 16,0-1 0-16,3-6 0 0,-2 1 0 15,2-1 0-15,-1-2 0 0,6 0 0 0,-3-4 0 0,9 2 0 16,3-5 0-16,6-3 0 0,10-7 0 0,0 0 0 15,5-3 0-15,11-8 0 0,1 0 0 0,-5-4 0 16,1-5 0-16,-4-2 0 0,-3-5 0 0,1-5 0 16,-4-1 0-16,-2-2 0 0,-3 1 0 0,-7 13 0 0,-5 0 0 15,-1 3 0-15,0 6 0 0,-10 6 0 16,0 7 0-16,-2-3 0 0,-2 4 0 0,3 0 0 0,-4 1 0 16,1 3 0-16,-4 2 0 0,4 9 0 0,-3 6 0 15,2 9 0-15,-1 5 0 0,0 5 0 0,2 2 0 16,4 17 0-16,4-2 0 0,3-5 0 0,-4 4 0 15,10-6 0-15,-2 0 0 0,-4-12 0 0,8 9 0 16,-10-10 0-16,0-2 0 0,-7-2 0 0,1-1 0 16,-2-1 0-16,-4-4 0 0,-3-1 0 0,-6-3 0 15,-9 5 0-15,-1-1 0 0,-6-6 0 0,-7-3 0 0,-2-3 0 16,0-1 0-16,1-4 0 0,-1-7 0 0,-2-1 0 16,8-8 0-16,3 2 0 0,1-9 0 15,8-3-1366-15,2-7-1478 0,11-5 654 0</inkml:trace>
  <inkml:trace contextRef="#ctx0" brushRef="#br0" timeOffset="72489.47">22280 8746 7095 0,'-7'-29'370'0,"-3"2"-120"0,1 8 0 0,4 1-24 0,0 9-226 15,2-3 0-15,-1 4 0 0,2 2 0 0,1 2 0 16,0 0 0-16,1 4 0 0,0 0 0 0,-3 31 0 15,3-3 0-15,3 20 0 0,3 5 0 0,1 8 0 16,6 19 0-16,1 7 0 0,-1 0 0 0,1 8 0 16,-5 3 0-16,-1 2 0 0,-7-1 0 0,-2-2 0 15,-2 1 0-15,-2 2 0 0,-4 2 0 0,4-1 0 16,0-4 0-16,-3-1 0 0,3-4 0 0,3-8 0 0,-2-28 0 16,1 5 0-16,-2-3 0 0,-1 2 0 15,1-3 0-15,1-4 0 0,-1-1 0 0,1-7 0 16,-1-12 0-16,1-3 0 0,1 0 0 0,1-12 0 0,-1 2 0 15,1-8 0-15,-1-1 0 0,3 0 0 0,-2-5 0 16,2 1 0-16,-2-2 0 0,2 0 0 0,-1-2 0 16,-3-1 0-16,4-2 0 0,-4 3 0 0,4-3 0 15,0 0 0-15,-6 0 0 0,6 0 0 0,-9-6 0 16,-1-1 0-16,-9-2 0 0,-11 0 0 0,-7-4 0 0,1 4 0 16,-21-3 0-16,-2-1 0 0,-1 2 0 15,-6-2 0-15,-24 4 0 0,27 5 0 0,-3 0 0 0,6 1 0 16,-31 3 0-16,31 2 0 0,-2 1 0 0,-1 4 0 15,-1 1 0-15,-1 2 0 0,-31 4 0 0,2 1 0 16,-5 1 0-16,-2 0 0 0,-6-2 0 0,2 0 0 16,-9 2 0-16,-7-3 0 0,-8 2 0 0,-4 3 0 15,0-1 0-15,-9-3 0 0,-6 0 0 0,-3 1 0 16,-7-2 0-16,1 4 0 0,-4-3 0 0,1 2 0 16,-4 1 0-16,-4-3 0 0,-1 0 0 0,0 2 0 0,-2 1 0 15,0-4 0-15,-5 0 0 0,2 1 0 16,1-4 0-16,2 2 0 0,-8-2 0 0,3-2 0 15,2 2 0-15,7-4 0 0,2 3 0 0,3 1 0 16,0 3 0-16,5-5 0 0,8 0 0 0,2 1 0 0,3-3 0 16,7 3 0-16,3 2 0 0,4 0 0 0,12 0 0 15,9 3 0-15,8-4 0 0,4-1 0 0,5 3 0 16,31-5 0-16,-2 6 0 0,2-1 0 0,-1 0 0 16,2-2 0-16,1 2 0 0,5 1 0 0,3-4 0 15,12-2 0-15,3-1 0 0,3 4 0 0,1-5 0 0,3 1 0 16,2 0 0-16,7-1 0 0,0-2 0 0,0 0 0 15,2 1 0-15,0 0 0 0,-1-1 0 0,6-1 0 16,-1 0 0-16,1-1 0 0,1 0 0 0,1 0 0 16,1 0 0-16,1-1 0 0,3 0 0 0,-1 0 0 15,1-1 0-15,6 1 0 0,-15-1 0 0,7 0 0 16,-1-3 0-16,-1 1 0 0,0-1 0 16,1 0 0-16,-1-2 0 0,-1 2 0 0,2-4 0 0,-2 2 0 15,2-1 0-15,-3 2 0 0,2-2 0 0,-1 1 0 16,2-1 0-16,-1 2 0 0,3-4 0 0,-4 4 0 15,3-2 0-15,0-1 0 0,3 6 0 0,1-1 0 0,-1 2 0 16,1-2 0-16,0-1 0 0,2 0 0 0,2 4 0 16,-6-1 0-16,3-2 0 0,3 3 0 0,-4-7 0 15,3 3 0-15,-3 1 0 0,1 0 0 0,2-3 0 16,-1 0 0-16,0 1 0 0,0 0 0 0,-2-1 0 16,2 1 0-16,-1-5 0 0,0 2 0 0,0-2 0 15,-1 0 0-15,0-1 0 0,-1 1 0 0,1-6 0 16,-1-2 0-16,0 1 0 0,-3-7 0 0,0 0 0 15,1-1 0-15,-1-5 0 0,4-4 0 0,-9-11 0 16,3-5 0-16,1-4 0 0,-2-1 0 0,1-3 0 0,-2-23 0 16,6 24 0-16,-2-3 0 0,-1-21 0 0,8 24 0 15,-6 0 0-15,2-3 0 0,3 0 0 0,-6-25 0 16,4 28 0-16,-1 1 0 0,1-3 0 0,3 1 0 16,-3 0 0-16,0 0 0 0,3 1 0 15,-3 0 0-15,-1 2 0 0,0-1 0 0,5-2 0 0,-3 0 0 16,0 2 0-16,1-3 0 0,-3 7 0 0,5-2 0 15,0 2 0-15,-2 8 0 0,2 8 0 0,0 2 0 16,-2 0 0-16,2 3 0 0,2 4 0 0,-5 2 0 0,4 6 0 16,-1 0 0-16,0 1 0 0,2 1 0 15,-2 6 0-15,0-2 0 0,1 3 0 0,-1 2 0 0,0-2 0 16,0 5 0-16,1-2 0 0,-1 2 0 0,0 0 0 16,3 2 0-16,-2-1 0 0,-1 4 0 0,0-5 0 15,0 5 0-15,0-4 0 0,0 4 0 0,0 0 0 16,0 0 0-16,3-4 0 0,-3 4 0 0,0 0 0 15,0 0 0-15,0 0 0 0,0 0 0 0,0 0 0 16,0 0 0-16,0 0 0 0,0 0 0 0,0 0 0 16,0 0 0-16,10 9 0 0,-6-7 0 0,1 5 0 0,1-2 0 15,2 0 0-15,2 0 0 0,4 2 0 0,3-2 0 16,3 2 0-16,8 0 0 0,4-2 0 0,0 1 0 16,7-2 0-16,10 0 0 0,4-1 0 0,4-1 0 15,1-2 0-15,2 0 0 0,6 0 0 16,26-1 0-16,0-2 0 0,-2 1 0 0,-25-2 0 0,37 0 0 15,-1-1 0-15,-1-2 0 0,2-1 0 0,5 1 0 16,2-3 0-16,5 3 0 0,4 0 0 0,1 0 0 16,8-1 0-16,-2-2 0 0,4 3 0 0,9 3 0 0,0-4 0 15,1 1 0-15,3 2 0 0,-4-3 0 0,5 4 0 16,3 2 0-16,0 2 0 0,-6-4 0 0,2 1 0 16,-2 0 0-16,-3 3 0 0,4-2 0 0,-2-1 0 15,0 2 0-15,-2-2 0 0,-3 0 0 0,2 0 0 16,3-1 0-16,-2-3 0 0,2 4 0 0,0-4 0 15,-3 0 0-15,-2-1 0 0,1 1 0 0,0 2 0 16,-4-4 0-16,-2 4 0 0,-1-3 0 0,-3 2 0 16,-6 0 0-16,1 1 0 0,-3 1 0 0,-3-1 0 15,-3-1 0-15,-6 2 0 0,-4 2 0 0,-3-1 0 0,-9 3 0 16,-20-2 0-16,24 1 0 0,4-5 0 16,-33 3 0-16,32-2 0 0,-29 1 0 0,23 0 0 15,-21 0 0-15,21-3 0 0,-31 2 0 0,7-2 0 0,-2 2 0 16,-2-2 0-16,2 0 0 0,-5 2 0 0,2-3 0 15,-6 3 0-15,-1 0 0 0,-14-1 0 0,-3 3 0 16,-3-2 0-16,-4 0 0 0,-1 0 0 0,-10 3 0 16,-6 2 0-16,-3-2 0 0,2 1 0 0,-6-1 0 15,1 2 0-15,-2 0 0 0,1-2 0 0,-6 2 0 16,9-1 0-16,-5-1 0 0,-4 2 0 0,0 0 0 16,8 0 0-16,-8 0 0 0,6 0 0 0,-6 0 0 0,0 0 0 15,0 0 0-15,0 0 0 0,0 0 0 0,4-3 0 16,-4 3 0-16,0 0 0 0,0-4 0 15,0 4 0-15,1-7 0 0,-2 2 0 0,2 3 0 0,4-5-645 16,3-3-613-16,10-1-1362 0,8-1 602 0</inkml:trace>
  <inkml:trace contextRef="#ctx0" brushRef="#br0" timeOffset="73018.24">23496 9327 5530 0,'0'-17'324'0,"3"1"-105"0,1-2-84 15,-2 7-36-15,3 5-12 0,0-1-4 0,2 2 4 16,-1 2 8-16,8 3 5 0,0 3 11 0,3 4 17 0,7 7 6 15,-1 4 9-15,8 3 0 0,-3 4-5 0,10 8 4 16,-1 3-7-16,0 1-1 0,-5 4-3 0,4 2-38 16,-4-1-93-16,3-2 0 0,-2 0 0 0,0-1 0 15,4 1 0-15,-1-1 0 0,-3 0 0 0,5-1 0 16,-4-1 0-16,-7-9 0 0,-1-5 0 0,-3 1 0 16,1 1 0-16,-3-7 0 0,-6-3 0 0,-3-5 0 15,-3-1 0-15,0-1 0 0,-4-4 0 0,0 1 0 0,-1-1 0 16,0 2 0-16,-2-6 0 0,1 2 0 0,2 1 0 15,-5-3 0-15,0 0 0 0,5-15 0 16,-2 5 0-16,-1-8 0 0,2 0 0 0,-1-8 0 0,0-2 0 16,1-3 0-16,1-2 0 0,-6 1-645 0,-1 0-613 15,2-3-1362-15,2 0 602 0</inkml:trace>
  <inkml:trace contextRef="#ctx0" brushRef="#br0" timeOffset="73257.35">24384 9336 364 0,'0'-7'466'15,"-1"2"-10"-15,1 0-28 0,0 2-32 0,0 3-29 16,-2-6-10-16,2 6 13 0,0 0 2 0,-17 14-1 0,0 0 8 16,-3 4-34-16,-6 6 13 0,-8 10-5 0,-5 4-3 15,1-1-12-15,-2 5 1 0,1 0-9 0,2 2-13 16,-3 0-10-16,1-1-15 0,4 0-16 0,3 1-16 16,2 0-260-16,3 6 0 0,-3-6 0 0,7 0 0 15,4-12 0-15,3 1 0 0,1-2 0 0,4-6 0 16,-3 1 0-16,9-9 0 0,1-5 0 0,1 0 0 15,1-2 0-15,2-5 0 0,-2 0 0 0,2-5 0 16,12-5 0-16,6-4 0 0,8-11 0 0,3-2 0 16,9-10-586-16,3-6-682 0,3-6-1373 0,2 1 608 15</inkml:trace>
  <inkml:trace contextRef="#ctx0" brushRef="#br0" timeOffset="73682.49">24628 8943 349 0,'-34'-39'439'15,"-6"7"-16"-15,-7 4-10 0,-12 5 8 0,-29 3 15 16,-4 8 13-16,0 9 10 0,4 11 1 0,-2 4-8 16,2 10-23-16,1 7-17 0,2 8-18 0,-2 6-26 15,1 8-22-15,-3 4-25 0,4 17-16 0,5 9-15 0,8 5-20 16,3 7-21-16,8 4-14 0,16 1-24 16,2 0-151-16,10 5-60 0,12 4 0 0,8-2 0 15,13 3 0-15,8-5 0 0,7 0 0 0,12-9 0 0,6-5 0 16,6-7 0-16,9-1 0 0,7-9 0 0,9-9 0 15,8-10 0-15,-17-20 0 0,32 8 0 0,-2-10 0 16,2-14 0-16,5-10 0 0,0-10 0 0,1-8 0 16,1-6 0-16,3-7 0 0,0-7 0 0,3-11 0 15,-8-4 0-15,-11-8 0 0,5-1 0 0,-8-8 0 16,-3-6 0-16,-8-10 0 0,-3-6 0 0,-7-7 0 16,-3-2 0-16,-8 0 0 0,-7-5 0 0,-12 3 0 15,-9 1 0-15,-14-2 0 0,-10 8 0 0,-17 8 0 16,-7 2 0-16,2 24 0 0,-19-16 0 0,7 26 0 15,-27-17 0-15,17 27 0 0,-30-9 0 0,19 19 0 0,-27-2 0 16,24 12 0-16,0 5 0 0,3 2 0 0,6 5 0 16,15 6 0-16,0 1 0 0,6 5 0 0,1-1 0 15,6 4 0-15,5 5 0 0,2 1 0 0,11 0 0 16,-1 7 0-16,7 0 0 0,7-6 0 0,5 9 0 16,4-1-473-16,5-3-814 0,4-4-1394 0,0-3 618 15</inkml:trace>
  <inkml:trace contextRef="#ctx0" brushRef="#br0" timeOffset="74444.9">25552 9365 508 0,'-5'-26'582'0,"0"-1"-9"0,1 0 18 16,2 1 27-16,2 2 21 0,2 7 12 0,-2 0-1 16,0 5-6-16,0 4-16 0,0 2-31 0,0 0-42 15,0 1-43-15,4 1-69 0,-4-2-443 0,0 6 0 16,-2-2 0-16,2 2 0 0,2 17 0 0,-2 7 0 16,0 10 0-16,0 15 0 0,-4 2 0 0,-1 0 0 15,1 2 0-15,0 2 0 0,1-2 0 0,-1-4 0 16,1 0 0-16,-2-14 0 0,1 11 0 0,2-16 0 15,-1-2 0-15,3-8 0 0,1-1 0 0,-2-4 0 0,1-2 0 16,-1-6 0-16,1-2 0 0,0 1 0 0,-1-3 0 16,1 1 0-16,0-4 0 0,0 0 0 15,-4-16 0-15,0-8 0 0,0-8 0 0,-5-19 0 0,4-2 0 16,1-32 0-16,0 0 0 0,0-2 0 0,1 5 0 16,8 29 0-16,-4 2 0 0,3 16 0 0,1 1 0 15,2 2 0-15,0 3 0 0,3 2 0 0,-1 3 0 16,0 7 0-16,1 2 0 0,3 0 0 0,9-3 0 15,-6 5 0-15,10 1 0 0,0 3 0 0,2 5 0 16,-1 3 0-16,-6 1 0 0,0 1 0 0,-1 5 0 0,-1 4 0 16,-2 1 0-16,-2 4 0 0,-2 5 0 0,-3 6 0 15,-6 2 0-15,-4 6 0 0,-4 4 0 0,-11 7 0 16,-8 1 0-16,-8 0 0 0,1 0 0 16,-6-5 0-16,-1-3 0 0,0-4 0 0,10-12 0 0,0-4 0 15,4 1 0-15,6-7 0 0,3-1 0 0,5-3 0 16,-1-3 0-16,4 0 0 0,2 0 0 0,0-2 0 15,0 1 0-15,2-1 0 0,0 3 0 0,2 2 0 16,2 1 0-16,2 4 0 0,6 3 0 0,6 4 0 0,6-2 0 16,1 1 0-16,4 2 0 0,1-1 0 0,4 1 0 15,1-2 0-15,11 10 0 0,-12-11 0 0,2 1 0 16,-1-2 0-16,2-2 0 0,0-1 0 0,-2-2 0 16,1-2 0-16,-4-3 0 0,4-4 0 0,-8 2 0 15,-6-5 0-15,2-5-1366 0,-4 0-1478 0,-3-2 654 16</inkml:trace>
  <inkml:trace contextRef="#ctx0" brushRef="#br0" timeOffset="75117.03">26189 9747 1910 0,'11'-24'358'0,"-2"0"54"0,-3-2 16 0,2 7-8 16,-4 2 1-16,1 2 46 0,-4 3 36 0,2 0 11 15,1 0-5-15,-3 2-18 0,5 0-20 0,-6 5-21 0,4-1-34 16,-1 0-37-16,-2 1-337 0,0 1-42 0,2 1 0 16,-3 3 0-16,1-5 0 0,2 3 0 0,-3 2 0 15,5-4 0-15,1 3 0 0,2-2 0 0,0 2 0 16,-2-2 0-16,3 3 0 0,-1-3 0 0,-2 2 0 15,-1-2 0-15,2-2 0 0,-1 2 0 0,-1-8 0 16,-1 1 0-16,-2-3 0 0,0 1 0 0,-4-5 0 16,0 5 0-16,-2-1 0 0,0 3 0 0,-3-1 0 15,-1 5 0-15,-1 0 0 0,-4 2 0 0,2 4 0 16,-7 4 0-16,-3 4 0 0,-2 5 0 0,0 4 0 16,-1 6 0-16,2 3 0 0,2-1 0 0,1 4 0 0,5-1 0 15,3 3 0-15,1-3 0 0,8 3 0 0,2-2 0 16,6 0 0-16,8-2 0 0,3 1 0 15,8-5 0-15,5-2 0 0,4-4 0 0,4-5 0 0,12-4 0 16,3-5 0-16,-2-8 0 0,-13-1 0 0,-1-4 0 16,13-8 0-16,-4-7 0 0,-5-1 0 0,-2-7 0 15,0-2 0-15,-5-6 0 0,-2-4 0 0,1-5 0 16,-3-2 0-16,-2-2 0 0,-1 3 0 16,-3 3 0-16,-7 19 0 0,-3 1 0 0,-4 11 0 0,-1 1 0 15,-4 5 0-15,-1 3 0 0,0 0 0 0,0 4 0 16,-2 1 0-16,-2 3 0 0,4 16 0 0,-6 14 0 0,0 7 0 15,-2 18 0-15,-3 27 0 0,-1-23 0 0,-1 30 0 16,3-2 0-16,-1-2 0 0,3 10 0 0,3 9 0 16,0 2 0-16,6 5 0 0,7-7 0 0,10-1 0 15,-5-3 0-15,2 2 0 0,-1 7 0 0,-4-8 0 16,3 2 0-16,-15-7 0 0,-4-6 0 0,-7-6 0 16,-5-25 0-16,-3-1 0 0,-14 19 0 0,6-21 0 15,-16 17 0-15,11-26 0 0,-4-11 0 0,-5 1 0 0,0-7 0 16,8-9 0-16,1-5 0 0,-2-4 0 15,-1-4 0-15,3-4 0 0,1-5 0 0,-1-10 0 16,4-2 0-16,-2-7 0 0,3-8 0 0,-4-16 0 0,2-10 0 16,0-24 0-16,12 23 0 0,0-33 0 0,7 0 0 15,7 2 0-15,3 1 0 0,6 2 0 0,1 0 0 16,0 25 0-16,6-23 0 0,4 1 0 16,-4 30 0-16,6-1 0 0,3 1 0 0,13-25 0 0,-7 29 0 15,4-3 0-15,3 3 0 0,4 0 0 0,3 1 0 16,-2-2 0-16,-3 8 0 0,-1-1 0 0,-4 2 0 15,-1-1 0-15,-12 9 0 0,-1-1 0 0,-3 2 0 0,-1-3 0 16,-3 3-1366-16,-3-2-1478 0,-3-1 654 0</inkml:trace>
  <inkml:trace contextRef="#ctx0" brushRef="#br0" timeOffset="75304.89">27094 8956 261 0,'-3'-19'507'0,"-1"2"-6"0,-2 3 10 15,3 2 26-15,-1 4 20 0,2-2 38 0,0 5-1 16,2-2-27-16,-2 3-39 0,2-1-50 0,-2 0-41 16,2 1-45-16,0 4-38 0,-1-6-39 0,1 6-44 15,0 0-77-15,0-4-90 0,0 4-99 0,0 0-108 0,0 0-86 16,0 0-92-16,0 0-60 0,5 22-75 16,-5-6-98-16,0 2-464 0,0 1-1059 0,2 7 469 15</inkml:trace>
  <inkml:trace contextRef="#ctx0" brushRef="#br0" timeOffset="76053.78">27147 9252 22 0,'8'16'329'16,"-3"-3"7"-16,-1-7-14 0,-2 2-31 0,1-1-15 16,-1-4 15-16,1 2 36 0,-2 0 24 0,2-1 15 15,-1-2 0-15,3-1-5 0,-2 2-3 0,-3-3-1 16,9 4 0-16,-1-1-10 0,4-2-7 0,4 2-19 16,5-5-20-16,2 2-21 0,8-3-16 0,-3-4-15 15,-1 4-12-15,-5-1-12 0,3-5-10 0,-4 3-8 0,-5-4 2 16,2 1 2-16,-4-3-136 0,-2-2-75 0,-3 0 0 15,-3-3 0-15,-2-1 0 0,-3-1 0 16,-2 4 0-16,-3 3 0 0,-4 2 0 0,-1-6 0 0,-5 5 0 16,0 4 0-16,-5 3 0 0,0 1 0 0,-2 3 0 15,0 4 0-15,-7 6 0 0,2 5 0 0,-1 5 0 16,6 3 0-16,0 3 0 0,3 1 0 0,2 2 0 16,4 4 0-16,6-2 0 0,3 3 0 0,6-3 0 15,2 3 0-15,8-4 0 0,0 1 0 0,4-2 0 16,6-7 0-16,-1-1 0 0,9 0 0 0,2-8 0 15,3-1 0-15,2-4 0 0,2-4 0 0,12-4 0 0,-1-8 0 16,-13 1 0-16,10-7 0 0,0-4 0 0,-12 3 0 16,10-10 0-16,-5-1 0 0,-12 4 0 0,1 0 0 15,-1-2 0-15,-5 2 0 0,2 3 0 0,-7 2 0 16,-2 2 0-16,-6 4 0 0,-3 4 0 0,2-1 0 16,-2 2 0-16,-4 0 0 0,1 1 0 0,-1 2 0 15,1 0 0-15,-3 1 0 0,1-2 0 0,-3 4 0 16,4-2 0-16,-2-1 0 0,-2 3 0 0,0 0 0 15,0 0 0-15,0 0 0 0,3-2 0 0,-3 2 0 16,0 0 0-16,0 0 0 0,0 0 0 0,-17 4 0 0,7-1 0 16,-2 4 0-16,-3 0 0 0,0 1 0 0,-2-1 0 15,-1 5 0-15,0 0 0 0,-2 3 0 0,5 0 0 16,-3 3 0-16,2 4 0 0,1 2 0 16,5 0 0-16,1-1 0 0,3 3 0 0,2-1 0 15,2 1 0-15,5-2 0 0,1 3 0 0,3-8 0 0,4 3 0 16,-1-5 0-16,3-2 0 0,7 3 0 0,-1-9 0 15,-1-1 0-15,10 2 0 0,2-3 0 0,3-7 0 16,1-2 0-16,-2-3 0 0,4-5 0 0,-6-4 0 16,3-1 0-16,-4-6 0 0,11-10 0 0,-7-6 0 0,-3 0 0 15,0-8 0-15,-3-3 0 0,-3-4 0 16,8-25 0-16,-13 22 0 0,8-25 0 0,-11 27 0 0,-4-2 0 16,-3 7 0-16,-2 15 0 0,-4 1 0 0,1 3 0 15,-4 8 0-15,0 4 0 0,0 7 0 0,0-1 0 16,0 5 0-16,0-1 0 0,0 2 0 0,0 5 0 15,0 0 0-15,-11 10 0 0,-1 6 0 0,-4 8 0 16,-5 19 0-16,1 2 0 0,2 6 0 0,4 7 0 16,0 0 0-16,6 23 0 0,7-24 0 0,2 0 0 15,7-1 0-15,3-3 0 0,-2-3 0 0,5-5 0 0,-1-11 0 16,0-1 0-16,1-6 0 0,-1 2 0 16,1-5-71-16,-3-7-1283 0,-2-10-1466 0,1 0 649 15</inkml:trace>
  <inkml:trace contextRef="#ctx0" brushRef="#br0" timeOffset="76202.38">28421 9488 2 0,'-10'-26'576'0,"3"1"-5"16,3 4-44-16,7-2-49 0,-2 5-34 0,-1 2-31 15,4-1-15-15,1 7-20 0,2-3-37 0,7-1-35 16,1 4-33-16,11 0-28 0,3 1-24 0,4 3-24 0,4 5-22 16,0 3-70-16,-2 3-83 0,-3 1-109 15,-2 2-104-15,-3 2-109 0,-2 0-111 0,-9 1-370 16,-2-1-846-16,-1-2 375 0</inkml:trace>
  <inkml:trace contextRef="#ctx0" brushRef="#br0" timeOffset="76868.47">28855 9416 547 0,'3'7'256'0,"-2"-2"95"0,-1 0 76 16,0-2 39-16,0-3 33 0,3 4 46 0,-3-4 24 0,0 0-15 15,0 0-18-15,0 0-18 0,5-8-20 0,-4 4-29 16,3-1-31-16,-1 1-37 0,2-1-35 0,1-2-33 16,-1-1-40-16,4 1-168 0,2 0-125 0,0-1 0 15,0 1 0-15,2 1 0 0,-3 0 0 0,2-1 0 16,-1-1 0-16,2 1 0 0,-4-3 0 0,-1 3 0 15,2-4 0-15,-5 0 0 0,0-4 0 0,-1 2 0 16,-3 1 0-16,-1-3 0 0,-1 3 0 0,-1-3 0 16,-4 6 0-16,1-1 0 0,-4 2 0 0,-1 1 0 0,-3 2 0 15,-8 3 0-15,0 3 0 0,-7 4 0 0,0 6 0 16,0 4 0-16,1 4 0 0,0 0 0 16,2 5 0-16,2 0 0 0,3 5 0 0,4 1 0 0,4 1 0 15,3 2 0-15,4 4 0 0,5-1 0 0,8-2 0 16,7 9 0-16,3-9 0 0,3-5 0 15,11 8 0-15,7-5 0 0,-6-14 0 0,15 4 0 0,3-5 0 16,1-5 0-16,4-6 0 0,-3-2 0 0,3-8 0 16,0-1 0-16,-2-8 0 0,-3 2 0 0,-1-6 0 15,0-4 0-15,-7-3 0 0,-1-4 0 0,-2-6 0 16,-6-3 0-16,-2-1 0 0,0-5 0 0,-4-3 0 16,-5 6 0-16,-7 7 0 0,-5 7 0 0,0 2 0 15,-9 7 0-15,3 1 0 0,-2 4 0 0,-3 1 0 16,0 0 0-16,-5 7 0 0,-2 2 0 0,-3 3 0 0,-3 3 0 15,-5 1 0-15,-5 9 0 0,0 3 0 0,0 2 0 16,2 4 0-16,0 0 0 0,2 4 0 0,2-1 0 16,1 3 0-16,2-4 0 0,3 3 0 0,1-5 0 15,5 1 0-15,1-6 0 0,0 2 0 0,3-5 0 16,1-5 0-16,1 1 0 0,3-3 0 0,0-1 0 16,1-4 0-16,5-3 0 0,2 0 0 0,3-6 0 15,5-5 0-15,2-7 0 0,1-1 0 0,-1-7 0 16,6-15 0-16,-5-3 0 0,-1-2 0 0,5-5 0 0,-8-5 0 15,10-27 0-15,-8 0 0 0,-8 1 0 0,-1-1 0 16,-3-3 0-16,-7 3 0 0,-4 23 0 16,-1-22 0-16,-3 30 0 0,-6 2 0 0,0 18 0 0,3 2 0 15,-2 5 0-15,3 7 0 0,2 2 0 0,-1 7 0 16,2 3 0-16,0 6 0 0,-3 7 0 16,-3 9 0-16,-2 15 0 0,-1 16 0 0,-3 8 0 0,7 29 0 15,8-2 0-15,0 1 0 0,11 1 0 0,4 2 0 16,2 1 0-16,11 4 0 0,1-3 0 0,-4-2 0 15,5-7 0-15,-13-23 0 0,-2 1-5 0,-2-1-618 16,-3-4-638-16,-10-5-1366 0,4-9 605 0</inkml:trace>
  <inkml:trace contextRef="#ctx0" brushRef="#br0" timeOffset="77009.1">29911 10044 7039 0,'0'3'619'0,"0"-3"-390"0,1 0-142 0,-1 0-8 16,0 0 16-16,0 0-52 0,5-9-43 0,-3 2 0 15,-2 2 0-15,2-2 0 0,-2 2 0 0,1 1 0 16,-1 0 0-16,0-1 0 0,0 5 0 0,0-7 0 16,0 2-443-16,-3 3-849 0,3 2-1398 0,-7-2 618 15</inkml:trace>
  <inkml:trace contextRef="#ctx0" brushRef="#br0" timeOffset="78118.67">5536 13400 136 0,'9'-17'641'0,"-2"0"-25"0,-5 5-4 15,2 1 11-15,-4-1-4 0,0 3-15 0,0 1-24 16,0 0-32-16,-2 0-32 0,0 5-36 0,1-2-39 16,-2-1-38-16,-1 2-42 0,-1 1-26 0,-1 1-34 15,0 0-39-15,-5 4-149 0,0 1-113 0,-4 3 0 16,-3 5 0-16,-3 3 0 0,6 1 0 0,-3 4 0 0,0 0 0 15,3 2 0-15,2 0 0 0,4-4 0 0,-1 1 0 16,6-2 0-16,0 1 0 0,3-6 0 16,1 2 0-16,3-1 0 0,0-4 0 0,4 1 0 15,3-4 0-15,-1-1 0 0,5-1 0 0,0-3 0 0,5-5 0 16,-1-2 0-16,0-5 0 0,-1 0 0 16,-2-1 0-16,0-10 0 0,-2 2 0 0,-5 5 0 0,-2-2 0 15,-3-1 0-15,-2 3 0 0,-1-1 0 0,-3 5 0 16,0 2 0-16,-4 0 0 0,1 0 0 0,-2 5 0 15,-2 0 0-15,0 4 0 0,-1 2 0 0,-3 5-436 16,-2 4-174-16,-2 1-582 0,-4 7-1289 0,0 3 571 16</inkml:trace>
  <inkml:trace contextRef="#ctx0" brushRef="#br0" timeOffset="78401.91">5048 13972 4501 0,'-11'6'379'0,"2"0"-112"0,0 0-91 15,0-2-16-15,1 2 8 0,-2-2 6 0,0 1 4 16,-2 2-11-16,1-2-25 0,3-1-7 0,3 0-12 16,-1 0-11-16,3-2-11 0,-2 2-12 0,1-1-8 15,2 0-11-15,0 2-7 0,2-3 0 0,0 3-6 16,3 2-5-16,2 1-2 0,5 0-1 0,-1 0-8 16,9 0-6-16,0 1 2 0,1-6-6 0,4 0-1 15,-4-1 1-15,0-2 0 0,0-1-5 0,-6 0 0 16,0-5 4-16,-1 3 29 0,-1-3 8 0,-4-4 4 15,0 3-6-15,-2-5-6 0,-1 2-5 0,-4 0-8 0,0-3-10 16,-4 4-11-16,0 0-42 0,0 2-64 0,-2 2-53 16,5 1-82-16,-3 0-95 0,2 2-108 0,2 2-68 15,0 0-104-15,0 0-393 0,11 7-1065 0,1-1 471 16</inkml:trace>
  <inkml:trace contextRef="#ctx0" brushRef="#br0" timeOffset="78669.11">5973 13946 5381 0,'12'-13'385'16,"-1"-2"-109"-16,-3 6-63 0,-2 0-16 0,0 2 4 15,-3 2 2-15,0 0-4 0,2 2-21 0,-4-2-23 16,0 1-3-16,-1 4-12 0,3-3 7 0,-3 3-20 16,0 0-10-16,0 0-9 0,0 0-96 0,1 12-12 15,2-5 0-15,-2-1 0 0,4 3 0 0,3 3 0 16,2-5 0-16,-1 1 0 0,9-1 0 0,0 0 0 0,2-2 0 15,0-2 0-15,-4-3 0 0,-3-1 0 0,-2-3 0 16,0-1 0-16,-4 0 0 0,0-4 0 0,-3-1 0 16,-4-2 0-16,-3-1 0 0,-6-3 0 0,-5 1 0 15,-6-4 0-15,-2 5 0 0,-1 1 0 0,5 3-171 16,3 1-365-16,2 4-150 0,3 0-447 0,3 2-1228 16,6-1 543-16</inkml:trace>
  <inkml:trace contextRef="#ctx0" brushRef="#br0" timeOffset="79291.39">7687 13447 450 0,'-3'-14'479'15,"1"2"39"-15,-2 0 34 0,0 2 57 0,2 0 53 16,0 4 7-16,0 0-10 0,0 0-40 16,0 2-45-16,1 0-52 0,1 1-50 0,0 3-50 0,-2-5-45 15,2 5-46-15,0 0-55 0,-6 15-276 0,0 2 0 16,-6 9 0-16,-3 4 0 0,-2 1 0 0,-1 0 0 16,3 1 0-16,-8 11 0 0,-7 0 0 0,5-4 0 15,3-9 0-15,-6 11 0 0,8-12 0 0,1 0 0 16,1-7 0-16,1-1 0 0,7-9 0 0,5-3 0 15,1-1 0-15,0-3 0 0,0-2 0 0,3-2 0 16,1-1 0-16,5-17 0 0,8-6 0 0,5-7 0 16,10-13 0-16,1-8 0 0,12-22 0 0,-13 18 0 0,13-25 0 15,-9 1 0-15,-1-1 0 0,-3 0 0 0,-6 27 0 16,-2 0 0-16,-1 9 0 0,-6 15 0 0,-5 10 0 16,-1 4 0-16,-2 5 0 0,0 1 0 0,-2 6 0 15,2 3 0-15,-5 0 0 0,14 20 0 0,-5 9 0 16,4 17 0-16,-2 5 0 0,0 2 0 0,-1 5 0 15,3 2 0-15,-3-2 0 0,-1 0 0 0,1-1 0 16,2-1 0-16,-1-1 0 0,3 0 0 0,-1-4 0 16,2 1 0-16,-2-4 0 0,1-3 0 0,-5-11 0 15,1-3 0-15,-1-3 0 0,0-4 0 0,-5-6 0 16,2-7 0-16,-3-7-302 0,-2-3-1014 0,-1-1-1423 16,-4-15 629-16</inkml:trace>
  <inkml:trace contextRef="#ctx0" brushRef="#br0" timeOffset="79597.09">7738 13705 1033 0,'-40'-30'268'0,"-2"-4"39"0,17 11 27 15,3 5 9-15,7 3 18 0,3 6 25 0,2-1 9 16,2 3-12-16,3 2-23 0,1 1-34 0,0-1-35 16,3 2-32-16,1 0-24 0,0 3-26 0,14-5-19 15,16 3-17-15,3-1-19 0,22 1-11 0,6-3-17 16,2 0-13-16,1 0-12 0,0 0-13 0,-3-2-42 16,-2 1-55-16,-7 0-68 0,-15-1-64 0,-1-3-45 15,-3 1-20-15,-2-3 0 0,-6-3 18 0,0-2 17 16,-8 0 20-16,-1-5 30 0,-6 5 56 0,-1-1 69 15,-1 0 75-15,-2 4 68 0,-3-1 56 0,0 2 57 16,1 5 34-16,-4 0-1 0,1 3-14 0,1 0-23 16,-1-2-23-16,2 6-25 0,-3-3-30 0,0 4-17 15,0 0-16-15,6 9-16 0,-5 8-10 0,3 8-19 16,0 4-100-16,-3 3 0 0,3 2 0 0,-3 2 0 16,1 0 0-16,1 0 0 0,0-2 0 0,2 3 0 0,-1-2 0 15,-4-2 0-15,5-5 0 0,-1 1 0 0,-2-3 0 16,1-8-178-16,1 1-270 0,-3-4-91 0,3-5-130 15,-4-4-391-15,4-5-1148 0,-4-1 508 0</inkml:trace>
  <inkml:trace contextRef="#ctx0" brushRef="#br0" timeOffset="79798.05">8645 13370 132 0,'31'-90'295'0,"-4"9"29"0,-9 30 25 16,5 4 14-16,-6 16 3 0,-2 0 15 0,1 7 29 16,-6 7 7-16,0 4-22 0,-2 4-37 0,-4 4-37 15,0-2-36-15,1 4-30 0,3 6-18 0,2 4-13 0,-4 10-6 16,6 7 11-16,-3 8 8 0,1 15 14 0,-2 1 6 15,0 6 10-15,-6 3 6 0,3 2-1 0,-5-1-9 16,-5 1-9-16,0-2-20 0,0-1-20 0,-3 2-104 16,0-5-110-16,1-2 0 0,-1 3 0 0,0-4 0 15,2-5 0-15,-2-12 0 0,7-4 0 16,-3-2 0-16,3-6 0 0,1-6-217 0,-3 1-383 0,3-6-629 16,0-3-1332-16,0-6 589 0</inkml:trace>
  <inkml:trace contextRef="#ctx0" brushRef="#br0" timeOffset="79970.69">8772 13623 5772 0,'-1'-21'316'0,"1"3"-114"0,0 0-44 0,0 1 72 0,0 1 75 15,0 4 4-15,1-1-42 0,1 1-43 0,2 0-41 16,1 1-18-16,8-3-105 0,1 2-60 16,9-5 0-16,8 5 0 0,2 0 0 0,3 5 0 0,2 2 0 15,15-2 0-15,-14 7 0 0,-2 2-155 0,-1 1-306 16,-3 4-103-16,-2-1-125 0,-4 3-365 0,-7 2-1141 15,-6-3 504-15</inkml:trace>
  <inkml:trace contextRef="#ctx0" brushRef="#br0" timeOffset="81555.23">9328 13516 907 0,'1'7'261'0,"3"-1"119"0,-2-1 65 0,2-2 20 15,-4 1 9-15,3-1 32 0,-2 0 37 0,-1-3 4 16,3 4-10-16,-3-4-23 0,2 3-25 0,-2-3-25 16,4 1-30-16,-4-1-32 0,0 0-32 0,5 1-43 0,-5-1-201 15,13-2-126-15,-4-1 0 0,4-1 0 16,4-2 0-16,1 2 0 0,-1-4 0 0,2 1 0 15,-1-2 0-15,0 1 0 0,-4-1 0 0,-4 2 0 0,-1-3 0 16,0 0 0-16,0-4 0 0,-5-2 0 0,-4-2 0 16,-3 1 0-16,-7-3 0 0,-7-4 0 0,1 3 0 15,-7-1 0-15,1 2 0 0,-3 6 0 0,-4 3 0 16,8 5 0-16,-6 1 0 0,1 5 0 0,-2 3 0 16,0 5 0-16,1 3 0 0,3 4 0 0,1 8 0 15,2 0 0-15,2 5 0 0,3 4 0 0,3-1 0 16,7 6 0-16,3-1 0 0,3-2 0 0,5 4 0 15,5-4 0-15,6 0 0 0,8 5 0 0,3-13 0 16,11 8 0-16,3-7 0 0,6-7 0 0,1-6 0 16,4-6 0-16,0-7 0 0,2-7 0 0,0-2 0 15,-2-9 0-15,-4-1 0 0,-3-3 0 0,-11 4 0 16,-5-7 0-16,-1 0 0 0,1-14 0 0,-3-4 0 16,-8-1 0-16,-8-4 0 0,-3-3 0 0,-7 1 0 0,-7 2 0 15,-2 12 0-15,-1 1 0 0,-5 0 0 0,1 5 0 16,-3 3 0-16,-1 5 0 0,4 6 0 0,0 2 0 15,5 4 0-15,2 1 0 0,0 3 0 0,4 1 0 16,0 4 0-16,3 0 0 0,-3 11 0 0,6-1 0 16,2 5 0-16,0 3 0 0,11 7 0 0,-4 5 0 15,1-1 0-15,2 0 0 0,0 3 0 0,0-1 0 16,0 2 0-16,-2-1 0 0,3-1 0 0,-6 0 0 0,2-3 0 16,-2-2 0-16,-5 1 0 0,-1-1 0 0,5 0 0 15,-5-8 0-15,2-1 0 0,1 0 0 0,-1-2 0 16,-1-4 0-16,2 4 0 0,0-6 0 0,5 0 0 15,2 0 0-15,4-5 0 0,1-4 0 0,1-3 0 16,8-6 0-16,1-3 0 0,-3-2 0 0,1-4 0 16,-1-1 0-16,-2-5 0 0,-1-2 0 0,-1-3 0 15,5-13 0-15,-2-1 0 0,-7 12 0 0,0 1 0 16,-4-4 0-16,0 5 0 0,0 5 0 0,-5 7 0 16,-4 2 0-16,2 4 0 0,-5 3 0 0,2 1 0 15,0 2 0-15,1 1 0 0,-4 0 0 0,3-1 0 16,-4 5 0-16,0 0 0 0,8 13 0 0,-5-3 0 15,1 7 0-15,3 8 0 0,-1 3 0 0,-1 0 0 0,-2 1 0 16,-1 4 0-16,3-7 0 0,-1 3 0 0,1-2 0 16,0-4 0-16,-1-3 0 0,-1-3 0 0,-1-7 0 15,2 0 0-15,-4-3 0 0,2-2 0 0,-1 0 0 16,1-2 0-16,2-3 0 0,-4 0 0 0,18-13 0 16,-4-1 0-16,5-8 0 0,4-5 0 0,-3-1 0 15,5-12 0-15,2-4 0 0,-3 1 0 0,-4 12 0 16,0 1 0-16,-2 4 0 0,-3 4 0 0,0 1 0 15,-2 6 0-15,-3 5 0 0,-5 1 0 0,3 1 0 0,-4 4 0 16,1 1 0-16,3 3 0 0,2 3 0 0,-1 6 0 16,2 4 0-16,1 3 0 0,-1 10 0 0,2 1 0 15,-4 1 0-15,3 3 0 0,0-1 0 16,-3 0 0-16,0 0 0 0,3-2 0 0,-2-1 0 16,3-2 0-16,-6-7 0 0,5-1 0 0,8 0 0 0,-3-5 0 15,2-3 0-15,1-3 0 0,7-4 0 0,3-4 0 16,-2-3 0-16,2-7 0 0,2-3 0 0,-1-2 0 15,0-7 0-15,-3 0 0 0,-2-3 0 0,4-13 0 16,-3 0 0-16,-13 8 0 0,4-13 0 0,-7 11 0 16,-3-2 0-16,-4 0 0 0,-4 2 0 0,0 4 0 0,-4 4 0 15,3 2 0-15,-7 6 0 0,4 2 0 0,-5 3 0 16,3 4 0-16,-3 4 0 0,-4-2 0 16,-1 10 0-16,2 0 0 0,-6 6 0 0,-4 5 0 0,2 7 0 15,1 4 0-15,-1 1 0 0,7-1 0 0,2 6 0 16,3 1 0-16,2 2 0 0,3 0 0 0,3-2 0 15,3-2 0-15,2 0 0 0,-1-6 0 0,7-2 0 16,-3-5 0-16,1-2 0 0,-4-4 0 0,5-3 0 16,-2-1 0-16,-2 0 0 0,1-5 0 0,4-2 0 15,1-4 0-15,4-4 0 0,0-1 0 16,-3-3 0-16,-1-1 0 0,0-1 0 0,0-1 0 0,-4 0 0 16,1 1 0-16,2 0 0 0,-4 8 0 0,-5-3 0 15,1 5 0-15,2-1 0 0,-2 2 0 0,-1-2 0 16,3 4 0-16,-5 1 0 0,7 8 0 0,-5 2 0 0,2 2 0 15,3 5 0-15,-5 0 0 0,7 1 0 0,-4 0 0 16,0 2 0-16,-1-3 0 0,3-3 0 0,-4-1 0 16,4-1 0-16,-2-3 0 0,-1 2 0 0,3-6 0 15,0-1 0-15,1-3 0 0,4-2 0 0,6-4 0 16,-1-5 0-16,4-5 0 0,2-6 0 0,-2-4 0 16,-1-4 0-16,4-15 0 0,-4-3 0 0,-1-2 0 15,0-11 0-15,-1-19 0 0,-4 22 0 0,-1-25 0 16,-6 24 0-16,-2 1 0 0,3 0 0 0,-4 8 0 0,-3 15 0 15,-1 4 0-15,2 12 0 0,-2 2 0 0,0 6 0 16,2 0 0-16,-2 3 0 0,0 2 0 16,0 5 0-16,0 0 0 0,-5 16 0 0,1 2 0 15,-4 10 0-15,2 7 0 0,-2 13 0 0,7 8 0 16,-1 1 0-16,0 3 0 0,6 22 0 0,-1-23 0 0,3-2 0 16,2 2 0-16,2-4 0 0,2-3 0 0,4-4 0 15,1-16 0-15,7 9 0 0,-2-14 0 0,1-5 0 16,2-4 0-16,0-2 0 0,3-9 0 0,2-3 0 15,6-6 0-15,-3-7 0 0,0-6 0 0,2-2 0 16,9-14 0-16,0-3 0 0,-7-7 0 0,-1-3 0 16,-3-4 0-16,-2-3 0 0,-7-2 0 0,2-3 0 15,-2 0 0-15,-6 3 0 0,-3 5 0 0,-7 12 0 16,-3 6 0-16,-1 3 0 0,0 8 0 0,-3 3 0 0,-1 4 0 16,0 3 0-16,4 3 0 0,-3 1 0 0,-1 1 0 15,0 4 0-15,0 0 0 0,-6 16 0 0,-6 6 0 16,2 9 0-16,-3 3 0 0,3 13 0 0,-6-2 0 15,6 6 0-15,5-4 0 0,0 3 0 0,5-14 0 16,1 10 0-16,3-11 0 0,1-2 0 0,5-2 0 16,0 0 0-16,2-6 0 0,5-3 0 15,0-3 0-15,6-4 0 0,-6-6 0 0,4-4 0 0,6-3 0 16,1-6 0-16,-8-3 0 0,7-6 0 0,-9-4 0 0,1-7 0 16,-10-2-1366-16,-5-8-1478 0,-5-2 654 15</inkml:trace>
  <inkml:trace contextRef="#ctx0" brushRef="#br0" timeOffset="81716.8">11561 12882 269 0,'-52'0'539'0,"17"0"-49"15,15-1-46-15,5 1-49 0,3 0-41 0,7 2-35 16,3 1-26-16,2-3-30 0,26 7-23 0,14-6-25 16,61 3-24-16,-3-6-8 0,8-1-65 0,8-9-96 15,-3 2-136-15,-11-2-189 0,-12-8-350 0,-32 3-708 16,-11-8 313-16</inkml:trace>
  <inkml:trace contextRef="#ctx0" brushRef="#br0" timeOffset="82963.04">13670 12853 549 0,'20'-47'674'0,"-10"13"-17"0,6 1 36 16,-7 5 12-16,-2 11 12 0,0 0-21 0,-2 5-34 0,-1 2-25 16,-2 2-67-16,0 2-46 0,-2-1-65 0,2 0-55 15,-1 5-160-15,-1 2-244 0,0 0 0 0,-2 17 0 16,-2 2 0-16,-5 12 0 0,-8 13 0 0,7 2 0 15,0 2 0-15,-2 1 0 0,2-1 0 0,0 7 0 0,5-4 0 16,1-1 0-16,3-3 0 0,-2-13 0 0,2 0 0 16,-3-2 0-16,4-2 0 0,0-7 0 0,0-4 0 15,0-9 0-15,0 1 0 0,0-2 0 0,0-3 0 16,0-1 0-16,0-2 0 0,0-3 0 0,0 0 0 16,21-23 0-16,-4-2 0 0,8-5 0 0,4-9 0 15,0-1 0-15,3-5 0 0,-1 1 0 0,-3 4 0 16,-6 13 0-16,1 3 0 0,-5 4 0 0,-8 9 0 15,-2 4 0-15,-1-1 0 0,-2 4 0 0,1 0 0 0,-1 0 0 16,1 7 0-16,3 3 0 0,-1 5 0 16,2 2 0-16,3 12 0 0,-2 3 0 0,2 2 0 15,1 4 0-15,5 10 0 0,-6-11 0 0,11 11 0 16,-7-12 0-16,12 9 0 0,-6-13 0 0,3-2 0 0,-1-3 0 16,3-3 0-16,2-2 0 0,-1-7 0 0,-4-2 0 15,-5-5 0-15,0-3 0 0,0-3 0 0,0-6 0 16,3-7 0-16,-1-3 0 0,-6-6 0 0,2-1 0 15,-1-9 0-15,2-12 0 0,-5 3 0 0,-5 7 0 16,0-9 0-16,-1 14 0 0,-7 1 0 0,4 10 0 16,-3 5 0-16,-1 1 0 0,2 5 0 0,-1 0 0 0,-2 3 0 15,1 1 0-15,-1 0 0 0,1 3 0 16,-1 2 0-16,0 0 0 0,-2 16 0 0,-1 4 0 0,0 5 0 16,1 0 0-16,1 4 0 0,2 0 0 0,4-4 0 15,-1 0 0-15,2 0 0 0,1-5 0 0,4 2 0 16,3-8 0-16,-1-2 0 0,6-3 0 0,4-4 0 15,9-4 0-15,-1-7 0 0,2-7 0 0,0-3 0 16,-1-7 0-16,5-6 0 0,-10 2 0 0,5-11 0 16,-5-4 0-16,-4 1 0 0,-8 9 0 15,2-12 0-15,-7 11 0 0,2 2 0 0,-3 4 0 0,-4 6 0 16,-1 6 0-16,-2 3 0 0,1 2 0 0,-1 3 0 16,2 2 0-16,-3 5 0 0,-1 0 0 0,0 16 0 15,-2 10 0-15,-3 9 0 0,1 21 0 0,3 31 0 0,3-2 0 16,-2 5 0-16,8 3 0 0,-2 1 0 0,3 1 0 15,4-1 0-15,4 8 0 0,-5 9 0 0,6 3 0 16,-4-2 0-16,0-6 0 0,-1-6 0 0,1 3 0 16,-5-3 0-16,-6-1 0 0,-8-10 0 0,-2-30 0 15,-2-1 0-15,-1-12 0 0,1-13 0 0,0-4 0 16,-5-5 0-16,1-1 0 0,-1-9 0 0,-4-1 0 16,-2-6 0-16,-2-2 0 0,-7-5 0 0,-1-5 0 0,-3-7 0 15,0-8 0-15,-12-11 0 0,2-6 0 0,1-2 0 16,3-4 0-16,2-4 0 0,5-5 0 0,-5-22 0 15,17 19 0-15,4-2 0 0,6-28 0 0,6 24 0 16,14-26 0-16,3 1 0 0,10 2 0 0,5-4 0 16,11-1 0-16,4 5 0 0,5 5 0 15,8 2 0-15,1 1 0 0,3 6 0 0,3 1 0 0,-2 7 0 16,3 2 0-16,-18 16 0 0,1 4 0 0,3 1 0 16,-5 0 0-16,0 5 0 0,-7 1 0 0,-14 10 0 15,-3 1 0-15,-1 3 0 0,-6 5 0 0,-2 2 0 16,-2-3 0-16,0 1 0 0,-5 5 0 0,-1 1 0 15,0 3 0-15,1 0 0 0,-4 0 0 0,2-1 0 0,2 6 0 16,-5 0 0-16,2 15 0 0,2 9 0 0,0 23 0 16,-1 3 0-16,-2 6 0 0,4 5 0 0,-1 23 0 15,0-1 0-15,2-25 0 0,-2 0 0 0,1 1 0 16,2 0 0-16,-2 0 0 0,2-3 0 0,-2 1 0 16,-1-4 0-16,0-7 0 0,-4-17 0 0,-1-2 0 15,-2-8 0-15,1-4 0 0,-2-4 0 0,-2-6 0 16,1-5-25-16,-6-6-1336 0,2-10-1475 0,-5-13 652 15</inkml:trace>
  <inkml:trace contextRef="#ctx0" brushRef="#br0" timeOffset="83205.67">15546 13312 873 0,'6'-121'4660'0,"4"67"-4325"15,-5 4-110-15,-1 16-39 0,1 1 11 0,-1 3 44 0,5 0 37 16,-4 2-4-16,3 1-14 0,2 3-24 0,3 2-2 16,-4 6-42-16,7-5-192 0,-4 5 0 0,-2 3 0 15,4 4 0-15,-4 0 0 0,7 4 0 0,-2 0 0 16,-1 3 0-16,8 5 0 0,5 3 0 0,0 4 0 15,0 2 0-15,1 5 0 0,0 2 0 0,-1 1 0 16,-1 2 0-16,-2 0 0 0,-1 1 0 0,-3 1 0 16,-5-2 0-16,-1 2 0 0,-2 3 0 0,-7-3 0 15,-2 1 0-15,-3-5 0 0,-4 6 0 0,-1-7 0 16,-8 8 0-16,-5-4 0 0,-2-2 0 0,-5 2 0 16,-2-2 0-16,-3 0 0 0,-2-2 0 0,2-2 0 15,1 0 0-15,-1-3 0 0,5-2-305 0,-1-4-334 0,7-4-570 16,9-2-1308-16,4-4 580 0</inkml:trace>
  <inkml:trace contextRef="#ctx0" brushRef="#br0" timeOffset="83520.79">16132 13036 144 0,'27'-25'424'0,"-3"-1"-2"16,0 2 4-16,-1 4 14 0,-2 0 21 0,-6 7 15 16,-2 1 11-16,-4 3 0 0,-4 1-22 0,1 5-46 15,0-2-16-15,-2 1-56 0,1 1-41 0,-2 1-34 16,-3 2-30-16,0 0-18 0,9 10-17 0,-6 1-20 15,-2 4-13-15,-1 4-18 0,-2 6-14 0,3 5-11 16,-1 2-12-16,1-2-12 0,0 2-11 0,2-1-7 0,3 0-11 16,6-3-6-16,-1-2-6 0,6-3-3 0,2-3-9 15,4-2-49-15,5-7-5 0,-1-4 0 16,1-5 0-16,3-4 0 0,-2-5 0 0,-1-4 0 0,-3-3 0 16,-1-7 0-16,-4-1 0 0,-2-5 0 0,-1-2 0 15,-8-5 0-15,-8 1 0 0,-1 2 0 0,-9 1 0 16,-5 3 0-16,-9 1 0 0,-2 3 0 0,-7 5 0 15,-4 3 0-15,-1 4 0 0,-3 1 0 0,4 5 0 16,3 3 0-16,1 1 0 0,9 3-122 0,2 1-152 16,5-1-75-16,5 3-44 0,2 0-51 0,4 0-78 15,5-2-493-15,5 1-1099 0,6-1 486 0</inkml:trace>
  <inkml:trace contextRef="#ctx0" brushRef="#br0" timeOffset="83691.96">16762 12744 100 0,'24'-27'458'0,"-1"-1"20"0,-6 0 8 0,-2 6 17 0,-2-1 15 15,-6 8 29-15,0 5 19 0,-2 0-13 0,0 1-57 16,-1 3-52-16,1 2-48 0,-1 2-50 0,-4 2-34 16,6 10-31-16,-3 7-27 0,2 8-24 0,-1 7-10 15,5 14-34-15,0 3-14 0,-1 1-21 0,1 0-15 16,0-2-12-16,-2 2-54 0,5 0-49 0,-6-3-76 16,-1-1-95-16,-1-10-111 0,-3-4-124 0,-6 3-125 15,-2-3-605-15,-4-5-1207 0,-4-1 534 0</inkml:trace>
  <inkml:trace contextRef="#ctx0" brushRef="#br0" timeOffset="84576.91">16827 13099 4995 0,'0'-29'408'0,"2"2"-142"0,-2-1-77 15,0 3 8-15,2 6 26 0,3-1 23 0,-2 3 15 16,3-1-18-16,-1 1-34 0,3-1-13 0,11-1-14 16,-1 1-12-16,1 1-16 0,9 0-12 0,-1 3-32 15,4 1-110-15,-1 2 0 0,-1-1 0 0,1 2 0 16,-2-1 0-16,-1 2 0 0,-1-2 0 0,-1-1 0 15,0-1 0-15,-2-1 0 0,-1-5 0 0,-1 0 0 16,-4-3 0-16,-1-5 0 0,-2 1 0 0,-1-1 0 16,-3 0 0-16,-1-1 0 0,-2 1 0 0,-3 8 0 15,-2 4 0-15,3 3 0 0,-4-2 0 0,1 9 0 16,-1-2 0-16,0 4 0 0,-1 3 0 0,0 0 0 16,-1 20 0-16,-4 3 0 0,-3 6 0 0,-1 20 0 0,3-5 0 15,-2 4 0-15,3 3 0 0,0 0 0 0,4-3 0 16,-2 3 0-16,3 2 0 0,3-7 0 0,-1-9 0 15,7 10 0-15,-1-1 0 0,-2-17 0 0,3-1 0 16,1-3 0-16,-3-11 0 0,-1-4 0 16,1 1 0-16,1-6 0 0,4-1 0 0,6-4 0 0,1-5 0 15,9-9 0-15,2-1 0 0,0-2 0 0,2-4 0 16,8-11 0-16,-11 8 0 0,-2 0 0 0,11-10 0 16,-12 10 0-16,-2-2 0 0,2 3 0 0,-2 2 0 15,-2 4 0-15,-7 5 0 0,-1 2 0 0,-5 2 0 16,-1 1 0-16,-3 3 0 0,1 1 0 0,1 3 0 0,0 2 0 15,2 6 0-15,1-2 0 0,-1 4 0 0,4 3 0 16,-3 1 0-16,3 0 0 0,-4 2 0 16,1-1 0-16,-1-2 0 0,-1 2 0 0,2-5 0 0,-1 1 0 15,-1-4 0-15,1 0 0 0,1-1 0 0,-1-6 0 16,1 2 0-16,5-4 0 0,1-1 0 0,0-4 0 16,-1-2 0-16,1-3 0 0,-7-2 0 0,1-3 0 15,-1 1 0-15,-5-3 0 0,-3-5 0 0,-1 4 0 16,-4 1 0-16,-1 1 0 0,0 2 0 0,-4 0 0 0,4 8 0 15,-4 3 0-15,-1 0 0 0,-1 4 0 0,-2 5 0 16,-5 2 0-16,-4 10 0 0,2 2 0 16,-2 4 0-16,2 2 0 0,0 3 0 0,5 1 0 15,2 0 0-15,3 1 0 0,1 5 0 0,5-4 0 16,0-2 0-16,4 1 0 0,2-9 0 0,2-1 0 0,2-3 0 16,0-1 0-16,3-5 0 0,0-1 0 0,6-4 0 15,6 0 0-15,11-7 0 0,6-3 0 0,15-11 0 16,3 3 0-16,-4-9 0 0,4-2 0 0,-2-5 0 15,1-2 0-15,-1-4 0 0,-2-3 0 0,-3-1 0 16,-2-4 0-16,12-20 0 0,-26 18 0 0,-1-6 0 16,-5 4 0-16,-2-4 0 0,-8 8 0 0,-6 9 0 0,-3 5 0 15,-7 2 0-15,-2 6 0 0,1 1 0 0,-6 3 0 16,-2 3 0-16,-1 0 0 0,0 8 0 0,-3 0 0 16,-1 6 0-16,-5 6 0 0,4 6 0 0,-7 10 0 15,3 7 0-15,-1 10 0 0,5 11 0 0,5-1 0 16,12 9 0-16,11-6 0 0,6 3 0 0,3-5 0 15,4-1 0-15,-1-1 0 0,-1 1 0 0,-1-6 0 16,-9-14 0-16,-2-2 0 0,-5-4 0 0,-3-5 0 16,-1-2 0-16,-4-3 0 0,-1-1 0 0,-7 0 0 15,-1-4 0-15,-5 1 0 0,-7-6 0 0,-7 2 0 16,2-1 0-16,-2-4 0 0,5 0 0 0,1-3 0 16,4-4 0-16,4 3 0 0,0-8 0 0,5-1 0 15,5-6 0-15,7-2 0 0,8-8 0 0,2-2-1366 16,9-13-1478-16,1-3 654 0</inkml:trace>
  <inkml:trace contextRef="#ctx0" brushRef="#br0" timeOffset="84911.95">19830 12714 6602 0,'3'-17'453'0,"1"-2"-77"0,3 4-2 0,-3 6-3 0,0-2-356 15,-2 5-15-15,1-2 0 0,0 4 0 0,-1 0 0 16,1-1 0-16,-1 2 0 0,-2 3 0 0,9 9 0 15,0-4 0-15,-4 7 0 0,5 5 0 0,3 7 0 16,-4-1 0-16,0 2 0 0,-4 0 0 0,0-6 0 16,-1 3 0-16,0-2 0 0,1-2 0 0,-1 0 0 15,1-3 0-15,0-4 0 0,-2 0 0 0,-2-4-220 16,2-2-1109-16,-2-1-1439 0,-1-4 636 0</inkml:trace>
  <inkml:trace contextRef="#ctx0" brushRef="#br0" timeOffset="85177.37">19958 12366 3957 0,'4'-31'441'16,"-2"4"-92"-16,1 8-33 0,-2 6-23 0,-1 2-15 16,3 0-24-16,-3 4-34 0,-3 0-39 0,3 2-34 15,0 0-15-15,0 2 7 0,0 3-13 0,0 0 1 0,-15 8 0 16,6 1-9-16,-4 5-8 0,-1 1-12 0,1 8-9 16,3-6-11-16,1 9-2 0,5-9-8 0,6 4-10 15,3-1-8-15,7-3 2 0,6 2-5 0,8-3-1 16,2-5-2-16,4 0-1 0,0-7-7 0,2-4-3 15,-2-3-4-15,-1-3 0 0,-3-5-29 0,-5-3 0 16,-4-3 0-16,-1-3 0 0,-9 4 0 0,0-1 0 16,-5 4-17-16,-4-3-68 0,-3 6-25 0,-2 0-22 0,-4 6-23 15,-1 1-17-15,-3 8-28 0,2-3-36 0,2 7-42 16,-4 3-28-16,8 5-34 0,0 1-36 16,5 7-56-16,6 1-460 0,7 0-967 0,1 3 428 0</inkml:trace>
  <inkml:trace contextRef="#ctx0" brushRef="#br0" timeOffset="85471.77">20808 12712 278 0,'28'-12'533'0,"-9"4"-6"0,-3-2 9 15,-3-1 10-15,-4 1 12 0,-1 0 18 0,-2 1-31 16,-3-2-55-16,-3 2-41 0,-1-3-41 0,-3 5-36 16,-4 0-31-16,1 2-23 0,-4 3-24 0,-3 2-23 0,0 4-27 15,-5 3-21-15,2 3-24 0,-2 10-20 16,1 1-18-16,6 5-18 0,3 1-143 0,5 5 0 15,2 2 0-15,8 1 0 0,10 10 0 0,2 1 0 0,1-1 0 16,6-2 0-16,-9-11 0 0,2 1 0 0,-1-4 0 16,-6-2 0-16,2-2 0 0,-8-7 0 0,1-1 0 15,-4-1 0-15,-5-4 0 0,-3 3 0 0,-3-2 0 16,-8-2 0-16,-6 0 0 0,-5 0 0 0,-1-5 0 16,-2 0 0-16,-1-4 0 0,4 1 0 0,7-3 0 15,4-3 0-15,1 1 0 0,4-3 0 0,1-1 0 16,4-2 0-16,3-2 0 0,0 1-609 0,9-8-655 15,0 0-1369-15,9-4 606 0</inkml:trace>
  <inkml:trace contextRef="#ctx0" brushRef="#br0" timeOffset="86165.77">22385 12443 7028 0,'0'-31'280'0,"1"1"59"0,1 6-10 0,0 8-114 16,-1 3-215-16,-1 5 0 0,-1-1 0 0,1 2 0 0,0 3 0 16,0 0 0-16,0 4 0 0,-9 8 0 0,-3 9 0 15,-7 14 0-15,-5 10 0 0,-7 2 0 16,4 7 0-16,-7 1 0 0,3 0 0 0,-1 2 0 0,-1-3 0 16,2-3 0-16,1-2 0 0,0-3 0 0,10-12 0 15,1-3 0-15,3-5 0 0,6-5 0 0,4-6 0 16,-1-1 0-16,3-2 0 0,-1 1 0 0,2-5 0 15,0 0 0-15,3-4 0 0,0 0 0 0,9-22 0 0,4-4 0 16,10-15 0-16,5-8 0 0,11-26 0 16,2-3 0-16,4-6 0 0,-4-5 0 0,5-1 0 15,1-2 0-15,-1 8 0 0,0 4 0 0,-11 27 0 16,-1 7 0-16,-1 6 0 0,-11 14 0 0,-3 6 0 16,-7 7 0-16,-5 4 0 0,2 5 0 0,-1 5 0 0,4 10 0 15,0 14 0-15,1 9 0 0,2 17 0 0,2 31 0 16,-2 4 0-16,-4-1 0 0,0 3 0 0,-1-2 0 15,-1 0 0-15,5-3 0 0,-3-4 0 0,-2-19 0 16,7 18 0-16,-2 1 0 0,5 3 0 0,-6-26 0 16,1 2 0-16,-1 0 0 0,2-5 0 0,-6-5 0 15,-5-16 0-15,0-3 0 0,-4-11 0 0,1-1 0 16,-2-11 0-16,-4-3 0 0,-3-6-1366 0,-6-9-1478 0,-4-11 654 16</inkml:trace>
  <inkml:trace contextRef="#ctx0" brushRef="#br0" timeOffset="86320.36">22309 12856 363 0,'-51'-26'394'0,"6"2"14"0,17 10 16 0,3-1-20 16,4 8-22-16,7-1-17 0,4 1-14 0,2 5-8 16,2-1-8-16,2-1-30 0,0 4-31 0,4 0-28 15,0 0-24-15,32-3-21 0,8 1-19 0,25 0-19 16,42-1-16-16,2-1-14 0,7 0-17 0,-1-3-42 0,3 0-61 16,-3-3-96-16,-4-1-96 0,-4-2-115 15,-2-6-161-15,-12 0-351 0,-28 2-873 0,-7-3 386 16</inkml:trace>
  <inkml:trace contextRef="#ctx0" brushRef="#br0" timeOffset="86513.54">23762 12462 154 0,'17'-12'401'16,"-1"-4"58"-16,-7 1 0 0,-4-1-17 0,-1 5-15 16,-1-1-16-16,-6 1-6 0,2 2-7 0,-5 0-8 15,-3 1-12-15,1 4-11 0,-5 2-17 0,0 2-13 16,-1 2-19-16,-5 7-9 0,-9 6-8 0,1 5-14 16,-2 4-14-16,-7 12-17 0,0 1-12 0,5 4-19 15,6 0-18-15,2 2-17 0,6 1-16 0,11-9-145 16,2 11-29-16,3-10 0 0,7 9 0 0,7 1 0 0,-3-15 0 15,9-1 0-15,2 1 0 0,3-3 0 16,4-5 0-16,4-3 0 0,0-4 0 0,19-6 0 16,-11-10-412-16,12-3-165 0,3-8-132 0,-5-5-374 15,1-2-1172-15,-4-5 519 0</inkml:trace>
  <inkml:trace contextRef="#ctx0" brushRef="#br0" timeOffset="86708.02">24296 12659 855 0,'26'-47'310'0,"-6"5"54"0,-10 9 19 15,0 7 13-15,-7 7 12 0,-2-1-2 0,-2 3 1 16,-5 0-3-16,-1 5-4 0,-2 2-9 0,-1 4-10 15,-8-1-3-15,-3 5-12 0,-9 4-8 0,0 9-12 16,-2 1-13-16,-2 5-17 0,-5 12-14 0,0 5-13 16,1 3-21-16,8 2-138 0,6 1-130 0,1 6 0 0,11-12 0 15,4 1 0-15,5 12 0 0,7-13 0 16,12 13 0-16,-5-13 0 0,9-4 0 0,15 6 0 16,2-3 0-16,-5-12 0 0,15-2 0 0,-10-6 0 0,14-4 0 15,-11-6 0-15,15-3-403 0,-17-5-219 16,12-7-44-16,-15 0-418 0,-5-3-1173 0,2-4 518 0</inkml:trace>
  <inkml:trace contextRef="#ctx0" brushRef="#br0" timeOffset="87206.69">24581 12955 3786 0,'33'-35'-144'0,"-11"8"97"0,-1-2 101 16,0-2 95-16,-8 3 79 0,5-1 64 0,-5 1 56 16,-3 4 48-16,0 0 24 0,-3 10 19 0,-2 3 17 15,0 1 0-15,-1 0-7 0,-2 1-17 0,-2 2-24 16,4 1-339-16,-3 0-69 0,1 4 0 0,0-1 0 16,-2-2 0-16,0 5 0 0,4-4 0 0,-4 4 0 0,4-3 0 15,-4 3 0-15,12-2 0 0,-1 2 0 0,3-3 0 16,4 1 0-16,1-3 0 0,0-2 0 0,0-1 0 15,-1-1 0-15,-4-1 0 0,1-4 0 0,-2 0 0 16,-2-3 0-16,0-6 0 0,-10 6 0 0,2-2 0 16,-7-7 0-16,-5 3 0 0,0 6 0 0,0 0 0 15,-6 3 0-15,-1 4 0 0,0 4 0 0,-5 5 0 16,0 6 0-16,-9 5 0 0,-3 9 0 0,5 5 0 16,-8 18 0-16,8 4 0 0,1 7 0 0,6 0 0 15,8 3 0-15,5 1 0 0,8-3 0 0,4 2 0 16,6-6 0-16,5 4 0 0,3-2 0 0,5-5 0 0,-1-17 0 15,7 8 0-15,-5-16 0 0,4-6 0 16,4-4 0-16,2-7 0 0,3-5 0 0,0-5 0 16,14-10 0-16,-6-11 0 0,0-3 0 0,-2-5 0 15,-3-4 0-15,-4-4 0 0,2-11 0 0,9-22 0 16,-7-5 0-16,-3-2 0 0,-8 1 0 0,-7 24 0 0,-2 2 0 16,1 4 0-16,-4 7 0 0,-6 15 0 0,-3 10 0 15,-3 5 0-15,-1 1 0 0,0 5 0 0,-1 2 0 0,0 2 0 16,-1 5 0-16,0 15 0 0,-1 9 0 15,-2 12 0-15,-1 18 0 0,0 32 0 0,4-4 0 16,-10 2 0-16,2-1 0 0,-5 4 0 0,3 1 0 0,1 11 0 16,1 1 0-16,1-5 0 0,3-1 0 15,-5-3 0-15,6-8 0 0,-3-27 0 0,0 24 0 0,3-29 0 16,-1 3 0-16,-2-3 0 0,2-17 0 0,0-4 0 16,-1 1 0-16,2-15 0 0,0 0 0 0,-1-5 0 15,1-3 0-15,0-3 0 0,1-6 0 0,0 0-1366 16,1-17-1478-16,4-8 654 0</inkml:trace>
  <inkml:trace contextRef="#ctx0" brushRef="#br0" timeOffset="87487.95">25542 12772 5720 0,'-6'-53'252'0,"3"-3"3"0,-1 2-57 0,2 6-12 16,-3 0 35-16,5-1 28 0,0 15 24 15,0 2-11-15,2 2 7 0,3 1 27 0,-1 0-286 16,3 6-10-16,1 5 0 0,5 3 0 0,0 6 0 0,6-1 0 15,12 7 0-15,3 4 0 0,7 6 0 0,10 11 0 16,4 10 0-16,-2 6 0 0,-5 4 0 0,-2 4 0 16,-7 1 0-16,-5 6 0 0,-7-5 0 0,-4 4 0 15,-9-1 0-15,-4 0 0 0,-9-13 0 0,-6 0 0 16,-5-4 0-16,-8 2 0 0,-5-2 0 0,-14 1 0 16,-5-1 0-16,-1-7 0 0,8-6 0 0,-13-1 0 15,10-7 0-15,0-2 0 0,-1-2 0 16,1-4 0-16,5-2 0 0,4-7 0 0,2-1 0 0,3-8 0 0,4-3 0 15,7-4 0-15,6-5-409 0,7-6-314 16,7-19-454-16,6 2-1275 0,4-5 565 0</inkml:trace>
  <inkml:trace contextRef="#ctx0" brushRef="#br0" timeOffset="87668.98">25850 12080 398 0,'21'-29'381'0,"0"3"33"0,-2 5-3 16,-6 5-27-16,-1 4-27 0,-2 4-29 0,-4 2-30 15,3 4-8-15,1 4 26 0,7 9 6 0,3 9-4 16,6 5-15-16,7 12-11 0,-1 6-27 0,-1 2-18 15,8 30-16-15,-12-23-14 0,9 25-3 0,-12-23-32 16,-3 0-21-16,-3 4-16 0,-2-2-14 0,-3-3-13 0,-5 1-11 16,2-4-13-16,-6-4-2 0,-7-9-55 0,-3-3-69 15,-6-1-82-15,0-4-92 0,-4-1-89 16,1-2-104-16,-4-5-118 0,-3-4-398 0,5-9-992 0,0-1 439 16</inkml:trace>
  <inkml:trace contextRef="#ctx0" brushRef="#br0" timeOffset="87821.56">26063 12809 10 0,'9'-18'406'0,"8"-6"-24"16,2 5-22-16,3 1-9 0,3 0 4 0,1 3 20 16,2 0 11-16,3-1-7 0,-2 1-19 0,7 3-18 15,0-2-33-15,1 2-30 0,1 4-28 0,-2-1-27 16,-2 4-24-16,1 0-18 0,-5 2-21 0,-1 1-37 16,-9 0-81-16,-1 2-104 0,0-3-123 0,-7 5-132 0,-2-2-171 15,-5 1-252-15,4 1-800 0,-5-1 354 0</inkml:trace>
  <inkml:trace contextRef="#ctx0" brushRef="#br0" timeOffset="88510.49">26674 12633 182 0,'0'0'419'0,"0"0"14"16,0 0-10-16,0 0 4 0,0 0 9 15,14-8 11-15,-10 5 4 0,6 1-6 0,-1-6 8 0,2 4-18 16,1 1-14-16,5-2-15 0,2 1-14 0,1-1-16 16,2 3-18-16,-3 1-4 0,4 0-15 0,-5-2-11 15,4 3-15-15,-2-3-17 0,-3 2-239 0,-2-1-57 16,2-1 0-16,-4-1 0 0,-2 0 0 0,1 1 0 15,-1-1 0-15,-3-6 0 0,2 5 0 16,-4-4 0-16,2-1 0 0,-3-2 0 0,-1-4 0 0,-4-2 0 16,0 0 0-16,0 2 0 0,-4-4 0 0,-3 5 0 15,1 2 0-15,0-2 0 0,-3 7 0 0,2-1 0 16,-1 3 0-16,-4 2 0 0,1 3 0 0,-3 2 0 0,-3 6 0 16,-2 1 0-16,5 7 0 0,-8 4 0 0,8 5 0 15,0 2 0-15,1 4 0 0,5 3 0 0,4-1 0 16,2 1 0-16,4 4 0 0,4-3 0 0,2-2 0 15,4-1 0-15,6 0 0 0,0-3 0 0,7 0 0 16,1-4 0-16,4-2 0 0,3-6 0 0,4-3 0 16,2-4 0-16,13-3 0 0,0-4 0 0,-13-4 0 15,14-4 0-15,1-1 0 0,-6-5 0 0,0-2 0 16,-11-1 0-16,11-7 0 0,-3 1 0 0,-3-4 0 16,-11 1 0-16,5-8 0 0,-14 5 0 0,-1-3 0 15,3-14 0-15,-11 11 0 0,-3 1 0 0,-2 0 0 16,-7 3 0-16,-1-2 0 0,-5 5 0 0,-4 1 0 15,-5 10 0-15,-4-4 0 0,-5 5 0 0,-2 3 0 16,-3 5 0-16,0 6 0 0,-3 5 0 0,0 3 0 16,3 6 0-16,-3 3 0 0,5 4 0 0,1 2 0 0,3 2 0 15,3 7 0-15,3-3 0 0,0 2 0 16,6 1 0-16,5-2 0 0,1 0 0 0,7-1 0 0,-1-4 0 16,2-6 0-16,5-2 0 0,1-3 0 0,4-2 0 15,2-4 0-15,3-1 0 0,1-5 0 0,8-7 0 16,3-7 0-16,-4-2 0 0,5-8 0 0,-5-3 0 15,5-14 0-15,-4-7 0 0,-3 1 0 0,-2-8 0 16,-5 0 0-16,5-27 0 0,-13 23 0 0,1-5 0 16,-5-22 0-16,1 0 0 0,-6 1 0 0,-1 3 0 15,-3 21 0-15,2-1 0 0,0 5 0 0,1 3 0 16,-3 21 0-16,3 2 0 0,-1 12 0 0,-2 6 0 16,6 3 0-16,-3 3 0 0,0 5 0 0,0 0 0 0,-4 38 0 15,0-5 0-15,0 21 0 0,4 28 0 0,0-1 0 16,4 1 0-16,5 2 0 0,-2 2 0 15,3 8 0-15,-3 0 0 0,4-3 0 0,0-1 0 16,-2-9 0-16,-5-23 0 0,4 0 0 0,-1-2 0 16,-3-1 0-16,0 1 0 0,0-5-1366 0,3-1-1478 15,5-16 654-15</inkml:trace>
  <inkml:trace contextRef="#ctx0" brushRef="#br0" timeOffset="88742.07">28285 13181 6265 0,'12'1'521'16,"2"-2"-215"-16,-1-1-100 0,5-1-42 0,-5 0 9 15,-1-1 30-15,1-1 3 0,-4 0-59 0,2 0-147 16,1-2 0-16,-2 0 0 0,4 0 0 0,-5 2 0 0,0 2 0 16,-3-1 0-16,1-1 0 0,-2 2 0 0,0 1 0 15,0 2 0-15,-5 0-255 0,6 5-121 16,-3 2 1-16,0 2 18 0,-2 2 33 0,-2-4 29 0,-1 4 33 16,0-3 28-16,0-1 21 0,0 0 26 0,1 0 32 15,0-3 82-15,1 0 87 0,-2-1 87 0,2-3 74 16,-1 4 49-16,1-4 22 0,0 0-29 0,0 0-21 15,0 0-18-15,10-12-51 0,-6 1-109 16,-1 1-168-16,-1 0-223 0,2-7-637 0,-5 2-1094 16,-3 6 484-16</inkml:trace>
  <inkml:trace contextRef="#ctx0" brushRef="#br1" timeOffset="105481.69">12618 15433 32 0,'-6'-17'624'0,"2"-1"-13"0,0 3 2 0,2 2 22 15,0 3 13-15,0-1 6 0,-1 5-8 0,3-1-24 16,0 1-33-16,-1 1-39 0,-2 3-48 0,3-3-48 15,0 5-42-15,0-6-64 0,0 6-97 0,-1-4-251 16,1 4 0-16,0 0 0 0,0 0 0 0,0 17 0 16,1 7 0-16,-1 5 0 0,4 2 0 0,0 4 0 15,-3 1 0-15,3 11 0 0,3 0 0 0,0 2 0 16,-2-3 0-16,-1-11 0 0,0 2 0 0,-2-2 0 0,1-1 0 16,-2 0 0-16,-2-1 0 0,2-1 0 15,-2-3 0-15,0-2 0 0,-2-1 0 0,2-1 0 16,1-7 0-16,-4-2 0 0,1-4 0 0,1 1 0 0,-2-1 0 15,1-7 0-15,-1 2-62 0,1-2-1294 0,-1-4-1467 16,4-1 650-16</inkml:trace>
  <inkml:trace contextRef="#ctx0" brushRef="#br1" timeOffset="105865.74">12651 15876 14 0,'-1'-17'566'0,"0"-1"35"0,-2 1-1 15,2-1-16-15,-3 2 9 0,3 2 20 0,0 3 4 16,-2 2 8-16,0-1 5 0,3 5-28 0,0-2-33 15,-2 2-40-15,2 1-59 0,0 4-33 0,1-9-296 0,4 5-141 16,0-1 0-16,7-2 0 0,6-1 0 0,10-3 0 16,5 4 0-16,1 2 0 0,1-2 0 0,1 3 0 15,-2-2 0-15,-2 3 0 0,-2-4 0 0,-1-1 0 16,-6 4 0-16,-5-3 0 0,-1-2 0 0,-2 0 0 16,0-5 0-16,3-6 0 0,-9 4 0 15,4-9 0-15,-3 4 0 0,-4-5 0 0,-2 8 0 0,0-6 0 16,-3 5 0-16,1 4 0 0,-1 3 0 0,-1 5 0 15,1-5 0-15,-1 5 0 0,2 0 0 0,-1 4 0 16,-1-2 0-16,1-1 0 0,-1 3 0 0,0 3 0 16,0 0 0-16,0 0 0 0,0 0 0 0,6 18 0 15,-6 9 0-15,4-1 0 0,-6 6 0 0,0 4 0 16,2 12 0-16,-5-1 0 0,3 1 0 0,1 2 0 0,-3-3 0 16,1-1 0-16,2-11 0 0,0 3 0 0,-2-4 0 15,2 0 0-15,1-2 0 0,-2 2 0 16,1-3 0-16,1-2 0 0,-1-1 0 0,-2-5 0 0,3-2 0 15,-1-3 0-15,-4-2 0 0,3-9 0 0,-1 5 0 16,0-7-1366-16,3-2-1478 0,0-3 654 16</inkml:trace>
  <inkml:trace contextRef="#ctx0" brushRef="#br1" timeOffset="106479.12">13665 16091 5971 0,'5'-26'437'16,"-4"6"-96"-16,4 2-26 0,-2 2-4 15,-3 3 43-15,0 1 27 0,0 3-300 0,0 1-81 16,0 1 0-16,0 2 0 0,0 2 0 0,0-2 0 16,0 5 0-16,0-5 0 0,0 5 0 0,0 0 0 15,0 0 0-15,-9 12 0 0,0 3 0 0,-4 9 0 0,-4 0 0 16,3 3 0-16,-4 2 0 0,-6 12 0 0,7-12 0 15,0 0 0-15,-1 0 0 0,2 0 0 0,-1-1 0 16,1-2 0-16,1 0 0 0,5-9 0 0,-1-2 0 16,6-5 0-16,-1-1 0 0,2-2 0 0,0-2 0 15,0 0 0-15,3-1 0 0,1-1 0 0,-4 0 0 16,4-3 0-16,0 0 0 0,4-17 0 0,5-7 0 0,6-6 0 16,11-18 0-16,0 2 0 0,2 0 0 0,0-2 0 15,1 1 0-15,-6 1 0 0,4 6 0 16,-13 11 0-16,5 0 0 0,-6 3 0 0,0 10 0 0,-3 0 0 15,-4 5 0-15,1 2 0 0,-2 1 0 0,-1 2 0 16,0 2 0-16,-2 0 0 0,1 0 0 16,-1 1 0-16,-2 3 0 0,8 15 0 0,-1 2 0 0,0 6 0 15,-1 7 0-15,1 1 0 0,0 6 0 16,1 10 0-16,0 4 0 0,1-4 0 0,2 4 0 0,-1-5 0 16,3 3 0-16,-3-4 0 0,2 3 0 0,-1-17 0 15,-3 1 0-15,1 0 0 0,6-6 0 0,-7 0 0 16,-3-8 0-16,2-4 0 0,-5-3 0 0,-1-1 0 15,-1-4 0-15,-2-3 0 0,-3-3-1366 0,5 0-1478 16,-17-9 654-16</inkml:trace>
  <inkml:trace contextRef="#ctx0" brushRef="#br1" timeOffset="106646.21">13566 16272 5155 0,'-9'-6'447'0,"-1"0"-117"16,4 1-100-16,-1 2-56 0,2-2-20 15,-1 2 16-15,3 1-15 0,3 2-18 0,-4-4-19 16,4 4-16-16,0 0-4 0,18-4-14 0,0 3-8 15,12-5 0-15,5 5-8 0,5 1-3 0,11-1-12 0,-11-1-2 16,13-1-9-16,-13 3 9 0,-3-3-74 0,0-3-93 16,-5-1-114-16,1-3-143 0,-6-3-156 0,-3-3-566 15,2-4-1185-15,-6-4 525 0</inkml:trace>
  <inkml:trace contextRef="#ctx0" brushRef="#br1" timeOffset="106828.89">14402 15487 7269 0,'0'-18'335'16,"0"0"-105"-16,0 3 15 0,1 4-133 0,-2 3-112 16,1 3 0-16,0-3 0 0,0 2 0 0,1 0 0 15,-2 2 0-15,1 4 0 0,0-8 0 0,1 7 0 16,-1 1 0-16,0 0 0 0,0 0 0 0,0 0 0 16,0 0 0-16,3 14 0 0,-6 2 0 0,3 11 0 0,-4 1-414 15,-3 6-176-15,0 1-19 0,-2 12-488 16,1 1-1187-16,0 0 525 0</inkml:trace>
  <inkml:trace contextRef="#ctx0" brushRef="#br1" timeOffset="106971.51">14349 15747 3754 0,'-2'33'-153'0,"1"-2"94"0,2-4 87 0,0-10 75 0,2 0 58 16,-2-1 40-16,2-6 40 0,-1 0 42 0,-2-4 20 16,1 2 35-16,2-4 27 0,-3 1 19 0,0-2 12 15,0 1-3-15,0-4-16 0,1 5-29 0,-1-5-31 16,0 2-28-16,0-2-167 0,0 0-122 0,2 4 0 16,-2-4 0-16,0 0 0 0,11-11 0 0,-2 3 0 15,-1-2 0-15,1-2-376 0,3-5-927 0,0 2-1411 16,3 1 624-16</inkml:trace>
  <inkml:trace contextRef="#ctx0" brushRef="#br1" timeOffset="107465.55">16008 15393 250 0,'-9'-24'726'15,"4"-3"1"-15,-1 10 7 0,3 0 19 0,-2 5 8 16,1 2-12-16,3 3-24 0,0 0-42 0,-1 1-51 16,1-1-57-16,-1 3-55 0,0 1-164 0,2 3-356 0,0 0 0 15,0 0 0-15,-2 11 0 0,4 5 0 16,-2 10 0-16,0 9 0 0,0 11 0 0,-2 2 0 0,-1 1 0 15,1 4 0-15,0-1 0 0,2 3 0 0,-2-3 0 16,4 0 0-16,-6 0 0 0,3 2 0 16,-1-7 0-16,-2-2 0 0,3-9 0 0,2 12 0 0,-2-18 0 15,-1 5 0-15,2-5 0 0,-2 0 0 16,0-5 0-16,4-6 0 0,-2-4 0 0,-2-3 0 0,2-3 0 16,-1-3 0-16,-1-1 0 0,2 0 0 0,0-1 0 15,0-4 0-15,0 0 0 0,-6-16 0 0,6 4 0 16,-3-5 0-16,1-13-1366 0,2-1-1478 0,2-5 654 15</inkml:trace>
  <inkml:trace contextRef="#ctx0" brushRef="#br1" timeOffset="107948.87">16090 15462 369 0,'8'-25'709'16,"-1"0"-7"-16,-2 5-30 0,2 4-14 15,-3 3 14-15,-2 4 16 0,1-1 2 0,-1 0-16 16,1 5-33-16,-2 1-47 0,3-2-50 0,-3 1-51 0,0 3-408 15,2-2-85-15,-3 4 0 0,1-3 0 0,-1 3 0 16,0 0 0-16,0 0 0 0,4 8 0 0,-4 4 0 16,-1-1 0-16,3 7 0 0,-4 7 0 0,6-1 0 15,-3 2 0-15,2 0 0 0,-2 0 0 0,3 2 0 16,1-4 0-16,1 2 0 0,-1-3 0 0,2-2 0 16,-1-4 0-16,1 0 0 0,-1-5 0 0,0 1 0 15,-2-2 0-15,1-3 0 0,-1-1 0 0,-3 0 0 16,3-2 0-16,-1-1 0 0,0 0 0 0,1-3 0 0,-1 2 0 15,-3-3 0-15,10-9 0 0,7-3 0 16,-2-8 0-16,8-4 0 0,3-3 0 0,-6-5 0 16,12-8 0-16,-10 8 0 0,7-8 0 0,-2 0 0 0,-8 12 0 15,-2 0 0-15,-2 2 0 0,-1 4 0 0,-2 6 0 16,-5 2 0-16,-2 3 0 0,1 3 0 0,-4 0 0 16,3 3 0-16,-2 0 0 0,-1-1 0 0,1 4 0 15,-1-1 0-15,-2 3 0 0,0 0 0 0,6 11 0 16,-5 6 0-16,0 9 0 0,-1 8 0 0,1 11 0 15,2 4 0-15,-3 1 0 0,1 1 0 0,1 0 0 16,-1 1 0-16,6-1 0 0,-3-4 0 0,-3-10 0 16,5-1 0-16,-3-2 0 0,1 0 0 15,0-4 0-15,-1-2 0 0,2-3 0 0,-3-6 0 0,2-2 0 16,-3-5 0-16,2-3 0 0,-2-2 0 0,3 0 0 16,-4-2 0-16,1-2 0 0,-1-3 0 0,0 0 0 0,9-14 0 15,-4-1 0-15,1-4-1366 0,-3-11-1478 0,1-1 654 16</inkml:trace>
  <inkml:trace contextRef="#ctx0" brushRef="#br1" timeOffset="108711.68">16132 15476 142 0,'0'-3'372'16,"0"3"-2"-16,0-10-8 0,3 5-2 0,-2 1-4 15,-1-2-13-15,1 2-9 0,0-3-17 0,2 0-2 16,-2 1 9-16,1 1-3 0,-1-2 6 0,0 2 11 16,-1 5 11-16,0-9 12 0,1 2-1 0,-1 2-1 15,0-3-21-15,0 0-17 0,-1 1-17 0,-1 3-19 16,0-3-17-16,0 0-20 0,-1 3-19 0,2-3-41 16,-4 4-188-16,1-2 0 0,4 4 0 0,0 1 0 0,-5-7 0 15,4 4 0-15,1 3 0 0,0 0 0 16,0 0 0-16,-9 0 0 0,6 8 0 0,-3-2 0 0,-2 9 0 15,-1 3 0-15,-1 7 0 0,0 0 0 0,1 1 0 16,-3 2 0-16,2 3 0 0,1 1 0 0,0-2 0 16,0 2 0-16,0 2 0 0,1 0 0 0,2-3 0 15,-3-2 0-15,4-3 0 0,1-7 0 0,2 0 0 16,-3-2 0-16,3-5 0 0,0 2 0 0,2-9 0 16,-2 2 0-16,2 0 0 0,-1-2 0 0,2-2 0 15,-2 1 0-15,1-4 0 0,-2 5 0 0,2-5 0 16,0 0 0-16,0 0 0 0,0 0 0 0,10-19 0 15,-4 3 0-15,3-12 0 0,1 1 0 0,1-2 0 16,-4-2 0-16,3-1 0 0,-2 4 0 0,-3-1 0 16,3 1 0-16,1 4 0 0,-5 1 0 0,1 3 0 15,-4 1 0-15,3 4 0 0,-1 4 0 0,-1 3 0 0,1-3 0 16,-2 5 0-16,-2 2 0 0,5-3 0 0,-4 4 0 16,0 0 0-16,0 3 0 0,0-7 0 0,0 7 0 15,1-5 0-15,-1 5 0 0,-4-3 0 0,4 3 0 16,0 0 0-16,0 0 0 0,0 0 0 0,-9 20 0 15,1-3 0-15,-3 10 0 0,-1 2 0 0,6 4 0 16,-5 2 0-16,2 9 0 0,2 3 0 0,-6-1 0 16,10-12 0-16,-3 13 0 0,1-9 0 0,3-5 0 15,-1 3 0-15,1-1 0 0,0-1 0 0,2-3 0 16,0 0 0-16,-4-4 0 0,6-7 0 0,-2-4 0 16,0 0 0-16,0-5 0 0,2 0 0 0,-2-3 0 15,0 0 0-15,3-3 0 0,-2-5 0 0,-1 0 0 16,16-7 0-16,-4-6-1366 0,6-8-1478 0,4-1 654 0</inkml:trace>
  <inkml:trace contextRef="#ctx0" brushRef="#br1" timeOffset="109339.68">17846 15000 537 0,'10'-29'669'0,"-1"3"-25"0,-4 6 19 16,-1 4 8-16,0 7-1 0,-3-1-19 0,0 2-33 16,0 1-62-16,1 2-40 0,-1-1-49 0,0 3-49 15,1 0-45-15,-2 3-28 0,0 0-51 0,-7 11-195 16,-3 6-99-16,-7 5 0 0,-3 6 0 0,-8 10 0 15,-7 0 0-15,2 1 0 0,1-2 0 0,-5 1 0 16,1 2 0-16,-2 1 0 0,-3 0 0 0,0-1 0 16,-2 1 0-16,2-1 0 0,5-7 0 15,9-10 0-15,3-2 0 0,2-3 0 0,6-6 0 0,5-1 0 16,1-4 0-16,1 1 0 0,4-3 0 0,1-1 0 16,0-2 0-16,2 1 0 0,-2 1 0 0,4-4 0 0,-1 6 0 15,1-6 0-15,5 7 0 0,5 1 0 0,8 1 0 16,5 3 0-16,8 1 0 0,3-1 0 0,3 1 0 15,9 5 0-15,1 0 0 0,-11-4 0 0,12 10 0 16,-2-3 0-16,-12-4 0 0,10 5 0 0,-9-2 0 16,-3-2 0-16,-5 1 0 0,4 0 0 0,-7-3 0 15,-1 1 0-15,-5-5 0 0,-4-1 0 0,1 0 0 16,-6-2 0-16,0-1 0 0,0-2 0 0,-4-1 0 16,-1-1 0-16,1 0 0 0,-1 1 0 0,-3-5 0 0,3 4 0 15,-1-3 0-15,-3-1 0 0,0 0 0 0,0 0 0 16,7-12 0-16,0-3-1366 0,-1-2-1478 15,1-1 654-15</inkml:trace>
  <inkml:trace contextRef="#ctx0" brushRef="#br1" timeOffset="109903.74">19167 15193 72 0,'11'-16'488'0,"0"3"20"0,-6 2 26 0,-1 1 34 16,-1-1 33-16,0 0 19 0,-3 2 2 0,1-1-6 16,-1 3-3-16,-1 2-16 0,1 1-19 0,0-2-29 15,0 2-38-15,0 4-44 0,-6-3-220 0,1 1-247 16,5 2 0-16,-22 8 0 0,1 0 0 0,-7 9 0 16,-4 3 0-16,-9 7 0 0,-1 4 0 0,-1 3 0 0,1 4 0 15,2-1 0-15,0 4 0 0,7 1 0 0,0 1 0 16,3 2 0-16,5 2 0 0,5-6 0 0,1 3 0 15,7 0 0-15,8-8 0 0,4-1 0 0,3 1 0 16,8-1 0-16,7-3 0 0,4-1 0 0,15 1 0 16,4-6 0-16,-7-11 0 0,21 1 0 0,0-6 0 15,-1-9 0-15,-1-3 0 0,-14-2 0 0,-1-5 0 16,-3-3 0-16,-3-6 0 0,-2-3 0 0,-7-3 0 16,-5-1 0-16,-8-5 0 0,-5 0 0 0,-1 3 0 0,-5-5 0 15,-11 4 0-15,-3-1 0 0,-5 4 0 16,-7 3 0-16,-5 3 0 0,-1 3 0 0,-3 1 0 15,3 5 0-15,-2 3 0 0,7 5 0 0,6 2 0 0,3-3 0 16,4 6 0-16,2 1 0 0,1 1 0 16,2 3 0-16,4 1 0 0,2 1 0 0,2 1 0 15,4 1 0-15,5 5 0 0,5-4-265 0,2-2-1056 0,7-3-1432 16,7 0 634-16</inkml:trace>
  <inkml:trace contextRef="#ctx0" brushRef="#br1" timeOffset="110153.35">19800 15023 6570 0,'28'-47'502'16,"-11"18"58"-16,-2 1-133 0,-3 11-295 0,-5 2-132 15,-1 3 0-15,-1 4 0 0,-1 0 0 0,1 3 0 16,-2-1 0-16,-1 3 0 0,-1 1 0 0,-1 2 0 0,0 26 0 16,-1 1 0-16,-3 5 0 0,-4 16 0 15,2 2 0-15,1 2 0 0,1 2 0 0,2-3 0 16,2 7 0-16,-1-4 0 0,2 1 0 0,0 0 0 0,2-5 0 15,-1 3 0-15,-2-4 0 0,2-2 0 0,0-14 0 16,-2-1 0-16,0-1 0 0,5-4 0 16,-1-8 0-16,2 0 0 0,-4-3 0 0,1-4 0 0,1-1 0 15,1-4 0-15,3-6 0 0,2-1-1366 0,3-2-1478 16,5-6 654-16</inkml:trace>
  <inkml:trace contextRef="#ctx0" brushRef="#br1" timeOffset="110749.32">20643 15468 290 0,'28'-23'555'0,"8"-10"33"0,-17 7 6 0,-4 1 19 16,-5 1 30-16,-4 5 4 0,-4 1 7 0,-2 0-7 16,-4-2-23-16,-2 3-23 0,-2 1-46 0,-1-1-25 15,-4 2-43-15,-4 1-324 0,-2 6-163 0,-6-5 0 0,0 6 0 16,-2 3 0-16,-4 3 0 0,4 2 0 0,-3 6 0 16,0 0 0-16,0 7 0 0,-4 0 0 0,1 5 0 15,2 2 0-15,3 4 0 0,-4 11 0 0,9-11 0 16,8 4 0-16,-2 2 0 0,6-1 0 0,1-1 0 15,7 1 0-15,2-1 0 0,3 1 0 0,6-3 0 16,2-2 0-16,6-6 0 0,2 1 0 0,-2-10 0 16,1-1 0-16,3-2 0 0,-10-6 0 15,12-1 0-15,0-2 0 0,6-10 0 0,-1-3 0 0,2-1 0 16,-2-5 0-16,-3-1 0 0,-3-6 0 0,7-10 0 16,-5 9 0-16,-4-3 0 0,-2 5 0 0,1 0 0 15,-4 1 0-15,-3 8 0 0,-1 2 0 0,-3 5 0 0,-1 3 0 16,0-1 0-16,-2 5 0 0,-1 0 0 0,1 0 0 15,-2 2 0-15,1 0 0 0,-3 2 0 16,7 7 0-16,-1 2 0 0,1 8 0 0,-2 3 0 0,4 3 0 16,0 3 0-16,0 2 0 0,0-4 0 0,1 1 0 15,3-1 0-15,-5-6 0 0,-1 0 0 0,1-3 0 16,1-5 0-16,-2 2 0 0,0-6 0 0,0-2 0 16,-2 0 0-16,1-1 0 0,8-3 0 0,-4-6 0 15,8-3 0-15,-4-5 0 0,3 1 0 0,-2-12 0 16,2-1 0-16,2-5 0 0,-4-2 0 0,2-13 0 15,-2 0 0-15,-2-1 0 0,-3-6 0 0,6-1 0 16,-1-3 0-16,-1 3 0 0,-4-1 0 16,4 9 0-16,-5 20 0 0,-2 6 0 0,-1 6 0 0,-2 3 0 15,-2 2 0-15,0 3 0 0,0 0 0 0,1 3 0 16,-3 3 0-16,9 14 0 0,-2 11 0 0,-3 10 0 0,-1 15 0 16,-3 3 0-16,6 2 0 0,-6 4 0 0,0-4 0 15,0-1 0-15,0-1 0 0,0 1 0 0,-2-4 0 16,2-1 0-16,-2-13 0 0,-2 10 0 0,6-14 0 15,-2-3 0-15,2-2 0 0,2-9 0 0,0-1 0 16,-3-3 0-16,7-6 0 0,-2-5 0 0,3-7-1366 16,4-5-1478-16,6-9 654 0</inkml:trace>
  <inkml:trace contextRef="#ctx0" brushRef="#br1" timeOffset="111635.59">21517 15175 1441 0,'23'-49'318'16,"-5"5"69"-16,-4 13 29 0,-5 5 20 0,0 9 28 0,-5 2 21 15,1 6-9-15,-3 1-13 0,3 2-27 0,-5-1-36 16,0 3-27-16,0 4-20 0,0 0-9 15,-19 13-8-15,-1 3 1 0,-5 5-28 0,-1 4-19 0,-4 0-163 16,-11 11-127-16,6-1 0 0,0 0 0 0,11-7 0 16,-9 12 0-16,2-2 0 0,-1-1 0 0,5-8 0 15,-3 9 0-15,6-10 0 0,3-2 0 0,0-6 0 32,8-4 0-32,5-6 0 0,0-2 0 0,3 1 0 0,0-4 0 0,1-4 0 0,4-1 0 0,0 0 0 15,1-17 0-15,7 2 0 0,1-3 0 0,3-5 0 16,4 0 0-16,-1 1 0 0,1 2 0 0,-3 4 0 15,-1 3 0-15,3 1 0 0,-4 1 0 0,0 3 0 16,-1 2 0-16,-1 0 0 0,4 2 0 0,0 3 0 16,0 2 0-16,6 3 0 0,-1 3 0 0,5 6 0 15,0 2 0-15,-2 5 0 0,3 0 0 0,2 4 0 16,-4 1 0-16,2-1 0 0,2-2 0 0,-2 0 0 0,0-2 0 16,1 0 0-16,-2-4 0 0,2-2 0 0,-2-2 0 15,-5-5 0-15,1-4 0 0,-1-1 0 16,3-5 0-16,-1-3 0 0,3-7 0 0,1-6 0 0,-1-3 0 15,13-17 0-15,-12-4 0 0,2-6 0 16,-7-5 0-16,12-22 0 0,-16 19 0 0,4-24 0 16,-9 23 0-16,1 4 0 0,-5 4 0 0,-3 16 0 0,2 4 0 15,-4 3 0-15,-1 13 0 0,1 2 0 0,1 3 0 16,-2 1 0-16,1 4 0 0,0-3 0 0,-1 5 0 16,0 2 0-16,-4 14 0 0,0 5 0 0,-3 12 0 15,-1 3 0-15,2 15 0 0,-1-1 0 0,2 3 0 16,4-3 0-16,-3 2 0 0,6-2 0 0,0 7 0 0,2-21 0 15,0 14 0-15,-2-11 0 0,2-4 0 0,0-2 0 16,1-2 0-16,-2-5 0 0,0-8 0 0,5-2 0 16,-4-2 0-16,2-4 0 0,-1-4 0 0,7-3 0 15,3-4 0-15,3-6 0 0,5-8 0 0,5-3 0 16,12-14 0-16,-3-7 0 0,-1-1 0 0,2-4 0 16,-2 1 0-16,2 3 0 0,-5 4 0 0,-10 10 0 15,-1 5 0-15,-2 3 0 0,-5 6 0 0,-3 2 0 16,-3 2 0-16,0 4 0 0,-4 1 0 0,-1 1 0 15,1 1 0-15,-3 0 0 0,-2 3 0 0,0 0 0 16,3 7 0-16,-4 0 0 0,1 3 0 0,-2 2 0 16,0 1 0-16,-3 3 0 0,2 1 0 0,2 0 0 15,-1 0 0-15,4-1 0 0,-1-4 0 0,2 1 0 16,2-3 0-16,3 0 0 0,3-1 0 0,2-1 0 16,6-3 0-16,7-4 0 0,8-1 0 0,1-6 0 15,1-5 0-15,2-1 0 0,9-11 0 0,-4-6 0 0,-2-2 0 16,-5-1 0-16,-8 7 0 0,-2 0 0 0,-4 0 0 15,1 2 0-15,-13 9 0 0,0 2 0 0,-1 2 0 16,-5 3 0-16,3 1 0 0,-4 1 0 0,0 1 0 16,2 3 0-16,-5 1 0 0,0 0 0 0,5 10 0 15,-4 2 0-15,-2 10 0 0,2 6 0 0,-3 7 0 16,0 12 0-16,5-14 0 0,2 13 0 0,2-11 0 16,3 13 0-16,1-14 0 0,7 10 0 0,-6-13 0 15,-1-2 0-15,1-3 0 0,-5-8 0 0,-2 0 0 0,-1-9 0 16,-2 3 0-16,-2-3 0 0,-2 0 0 15,-3 1 0-15,-6-2 0 0,-5-2 0 0,-3-1 0 16,-6 2 0-16,-6-1 0 0,-1-3 0 0,-5-2 0 16,-1 0 0-16,-17 1 0 0,0-4-1366 0,2 1-1478 15,1-1 654-15</inkml:trace>
  <inkml:trace contextRef="#ctx0" brushRef="#br1" timeOffset="112319.94">11694 15057 211 0,'-9'-49'652'0,"2"16"15"15,-1 5 16-15,4 14 0 0,3 1-33 16,-3 2-52-16,1 3-49 0,2 1-65 0,1 5-51 16,0 2-41-16,1 21-31 0,7 11 1 0,2 26 0 0,11 27-10 15,-6 6 13-15,11 9 5 0,-3 9-353 0,-2 12-17 16,1 0 0-16,-6 7 0 0,-4 1 0 0,-5 13 0 15,0 6 0-15,-7 4 0 0,-1-2 0 0,-2-10 0 16,-3 6 0-16,3-3 0 0,-2-6 0 0,-5-2 0 16,10-16 0-16,-5-10 0 0,3-11 0 0,-5-10 0 15,7-31 0-15,0-7 0 0,1-16 0 0,-2-5 0 16,1-2 0-16,0-13 0 0,1-4 0 0,1-1 0 16,-2-3 0-16,0-6 0 0,-2-19 0 0,0-29 0 15,3-13 0-15,6-46-1366 0,-7-13-1478 0,-3-17 654 16</inkml:trace>
  <inkml:trace contextRef="#ctx0" brushRef="#br1" timeOffset="113530.5">11518 15216 4531 0,'-9'-18'350'0,"1"1"-41"0,2 1-42 0,-3 2 4 16,5 4-1-16,-1-2 0 0,2 3-6 0,2-2-49 15,1 2-31-15,4-1-13 0,0-2-14 0,2-1-11 16,8-2 0-16,2 1-16 0,7-2 3 0,5-3 5 16,2 2-11-16,18-5-15 0,4 0-112 0,2 1 0 15,6 2 0-15,32-6 0 0,0-2 0 0,5 5 0 16,2 1 0-16,1-1 0 0,9 1 0 0,-2-2 0 0,7 3 0 16,9 1 0-16,7-5 0 0,5 7 0 0,0-1 0 15,9 0 0-15,3-1 0 0,6 2 0 0,3 2 0 16,3 1 0-16,3 6 0 0,3-3 0 0,6 2 0 15,7 2 0-15,7 3 0 0,5-1 0 16,3 0 0-16,10 4 0 0,1-3 0 0,9 1 0 16,-1 3 0-16,10 1 0 0,3-1 0 0,4 3 0 0,6-3 0 15,4 0 0-15,7 4 0 0,-5-1 0 0,11-3 0 16,-3 2 0-16,-3-2 0 0,5 2 0 0,-2 0 0 16,-7 3 0-16,-1-7 0 0,1 2 0 0,-2 0 0 15,-6-2 0-15,-3-3 0 0,2 3 0 0,-5-5 0 16,-3-1 0-16,-2-5 0 0,1 5 0 0,-4-2 0 0,-8 2 0 15,0-5 0-15,-3 2 0 0,-9-1 0 16,-4 4 0-16,-10-1 0 0,-1 2 0 0,-4-1 0 16,-10 3 0-16,-11 2 0 0,-9-3 0 0,-10 2 0 0,-4 0 0 15,-4 2 0-15,-10-5 0 0,-9 7 0 0,-8-3 0 16,-3 3 0-16,-11-6 0 0,-32 3 0 16,3-1 0-16,-3-1 0 0,1 1 0 0,-3-2 0 0,-7 2 0 15,-13 0 0-15,-1 0 0 0,0-1 0 0,-1-4 0 16,-3 2 0-16,-2-1 0 0,0-1 0 0,-5 0 0 15,-6 1 0-15,1 1 0 0,-7 1 0 0,-5-1 0 16,3 2 0-16,-2 0 0 0,-1-2 0 0,-3 2 0 16,2 3 0-16,-2-1 0 0,-2-2 0 0,0 3 0 15,-3-1 0-15,3 0 0 0,-4 3 0 0,4-1 0 16,-1-2 0-16,-3 3 0 0,0 0 0 0,0 0 0 16,0 0 0-16,0 0 0 0,0 0 0 0,10 9 0 0,-9 3 0 15,0 11 0-15,3 6 0 0,-1 2 0 0,1 5 0 16,1 16 0-16,-1 9 0 0,4 28 0 0,3-3 0 15,-7 7 0-15,-7 1 0 0,0 1 0 0,2-2 0 16,-4-1 0-16,0-2 0 0,2 4 0 0,2 1 0 16,5-7 0-16,-4 3 0 0,1-4 0 0,0-3 0 15,-1-3 0-15,2-24 0 0,3 24 0 0,-8-23 0 16,3 2 0-16,-2 20 0 0,0-22 0 0,5-7 0 16,-4 4 0-16,1 1 0 0,1-5 0 0,-1-4 0 0,-1-9 0 15,1-6 0-15,-2-3 0 0,1 0 0 16,-3-10 0-16,2 0 0 0,2-3 0 0,-3-3 0 15,1-2 0-15,-1 0 0 0,-1-5 0 0,2 2 0 0,-3 1 0 16,-3-1 0-16,-2-1 0 0,-7 1 0 16,-14 4 0-16,-9-3 0 0,-22 2 0 0,-30 7 0 15,-6-5 0-15,-7-4 0 0,-6 4 0 0,-16-5 0 0,-8 0 0 16,-6 1 0-16,-6 0 0 0,-7 2 0 0,-10-3 0 16,-5 1 0-16,-4-6 0 0,-5 5 0 0,-3 1 0 15,-6-6 0-15,-6 1 0 0,0 1 0 0,-4 4 0 16,2-4 0-16,-6 3 0 0,-3 1 0 0,-2-1 0 15,4 4 0-15,-9 1 0 0,-6-8 0 0,5 2 0 16,-4 7 0-16,-1-3 0 0,-3 6 0 0,1-2 0 0,-4-1 0 16,-6 3 0-16,-1-2 0 0,8-1 0 15,-2 3 0-15,-3 0 0 0,2-2 0 0,0 0 0 0,5-1 0 16,-1 1 0-16,9 2 0 0,0-3 0 0,2 3 0 16,3 3 0-16,3-2 0 0,3 3 0 15,5-1 0-15,0-3 0 0,1 2 0 0,1 2 0 0,9-2 0 16,-3-2 0-16,4 4 0 0,3-2 0 0,1 4 0 15,7-2 0-15,2-6 0 0,2 5 0 16,5 1 0-16,6-4 0 0,8-1 0 0,8 3 0 0,4 1 0 16,7-5 0-16,6 6 0 0,6-5 0 0,7 3 0 15,8-2 0-15,7-2 0 0,35-4 0 0,-30 13 0 16,30-15 0-16,2 4 0 0,2-3 0 0,2 2 0 16,0 1 0-16,5-1 0 0,14-5 0 0,-1 2 0 15,3-1 0-15,0 1 0 0,5-1 0 0,1 2 0 16,3-2 0-16,7-3 0 0,-1 2 0 0,7-2 0 0,0 0 0 15,4-1 0-15,3 0 0 0,-1-3 0 0,0 2 0 16,3 0 0-16,-3-1 0 0,7-2 0 0,-6 2 0 16,6-2 0-16,-4 3 0 0,4-3 0 0,0 0 0 15,0 0 0-15,-9-10 0 0,9 2-1366 0,0-8-1478 16,-1-11 654-16</inkml:trace>
  <inkml:trace contextRef="#ctx0" brushRef="#br1" timeOffset="113685.09">12472 17718 8191 0,'12'0'0'16,"3"-3"0"-16,-5 0 0 0,0-1 0 0,0 0 0 15,-4-1 0-15,0 0 0 0,1-3 0 0,-1-1 0 16,-1-1 0-16,3-6 0 0,1-1 0 0,4-5 0 16,-7 4 0-16,11-3-415 0,-3-3-881 0,2 2-1404 15,1-2 621-15</inkml:trace>
  <inkml:trace contextRef="#ctx0" brushRef="#br1" timeOffset="115981.59">26256 15403 5283 0,'26'-54'449'0,"-6"7"-85"0,-8 14-32 0,-3 1 68 16,-4 14 7-16,0 1-1 0,-1 5-37 0,0 2-188 15,-3 5-181-15,-1-5 0 0,0 6 0 0,-1 1 0 16,1 3 0-16,0 0 0 0,-19 8 0 0,-1 13 0 15,0 0 0-15,-6 3 0 0,-2 14 0 0,-2 0 0 16,9-9 0-16,2 3 0 0,-7 8 0 0,7-12 0 0,3 3 0 16,-1-4 0-16,3 2 0 0,-1-5 0 0,6-7 0 15,2-7 0-15,0 1 0 0,3-3 0 0,1-2 0 16,-2-1 0-16,5-1 0 0,-1-2 0 0,1-2 0 16,6-16 0-16,8-12 0 0,4-3 0 0,10-18 0 15,20-22 0-15,-6-3 0 0,2-3 0 0,5-2 0 16,-4-3 0-16,0-2 0 0,0 2 0 0,-10 31 0 15,-2 1 0-15,-1 13 0 0,-10 11 0 0,-5 6 0 16,-4 6 0-16,-5 5 0 0,0 1 0 0,-4 3 0 16,3 6 0-16,2 5 0 0,3 11 0 0,2 11 0 15,5 17 0-15,-4 8 0 0,-2 3 0 0,1 3 0 16,4 24 0-16,3-3 0 0,-14-22 0 0,8 25 0 0,0-1 0 16,-5-25 0-16,10 29 0 0,2-3 0 0,-4-24 0 15,6 21 0-15,-5-24 0 0,-4-1 0 0,2-4 0 16,-5-4 0-16,-5-12 0 0,-3-5 0 0,-4-6 0 15,-5-10 0-15,-4-7-1366 0,-4-6-1478 0,-3-7 654 16</inkml:trace>
  <inkml:trace contextRef="#ctx0" brushRef="#br1" timeOffset="116139.68">26472 15526 461 0,'-29'-40'364'0,"6"12"10"0,4 0 24 0,3 6-10 16,7 7-17-16,0 1-5 0,3 4-9 0,1 2-23 15,3 1-30-15,2 0-34 0,6-3-27 0,9 2-22 16,7 4-22-16,16-7-12 0,17 6-29 0,8 0-13 15,31-3-16-15,2 5-12 0,-2 4-13 0,-28 0-30 16,-2 1-85-16,27-2-100 0,-34 0-94 0,-1-1-98 16,-5-4-105-16,-15-2-347 0,3-1-817 0,-2-3 361 0</inkml:trace>
  <inkml:trace contextRef="#ctx0" brushRef="#br1" timeOffset="116332.16">27533 15109 511 0,'14'-23'293'16,"-1"-1"43"-16,-3-1 29 0,-1 8 22 0,-4 1 27 15,0 3 26-15,-2 1 24 0,-2 5-8 0,-1 0-10 16,1 1-25-16,-1 1-48 0,0 3-34 0,0 2-32 15,0 0-30-15,-25 11-22 0,-1 8-18 0,-2 4-26 16,-10 9-14-16,-1 2-27 0,5 4-6 0,1-1-19 16,3 4-7-16,2 2-16 0,5 6-16 0,5-3-7 15,7-2-7-15,0 3-7 0,9-10-11 0,4 8-11 16,6 2-1-16,1-13-13 0,6 0-36 0,3-5-69 16,9-5-65-16,0 1-75 0,6-7-81 0,16-3-81 15,1-8-69-15,7-11-69 0,-1-8-87 0,1-11-351 16,1-7-1010-16,17-17 447 0</inkml:trace>
  <inkml:trace contextRef="#ctx0" brushRef="#br1" timeOffset="116521.66">28052 15333 1166 0,'29'-45'192'0,"-5"2"70"0,-8 10 37 0,-4 2 51 0,-3 5 29 16,-1 0 33-16,-8 9 20 0,4 0 14 15,-4 5 2-15,-4 2-17 0,0-1-26 0,-1 3-27 0,-1 5-31 16,-8 1-24-16,-2 3-24 0,-7 3-22 0,-6 8-24 16,-4 4-20-16,-11 7-9 0,2 7-26 0,4 7-17 15,2-2-18-15,7 3-70 0,1 5-93 0,7 3 0 16,8 3 0-16,9-2 0 0,4 3 0 0,11 0 0 15,8-1 0-15,5-2 0 0,6-8 0 0,6-2 0 16,4-7 0-16,-7-11 0 0,17 0 0 0,-13-7 0 16,3-7-310-16,-4-4-243 0,16-6-108 0,-16-3-451 15,-1-6-1204-15,-5-2 533 0</inkml:trace>
  <inkml:trace contextRef="#ctx0" brushRef="#br1" timeOffset="116887.86">28462 15542 907 0,'14'-27'263'0,"1"3"72"15,-5-3 37-15,-2 1 19 0,1 4 9 0,-4 8 15 0,-4 3 27 16,2 3 10-16,0-2 11 0,-2 6-9 0,0-3-21 15,0 4-27-15,1-2-28 0,0 1-32 0,-2 4-31 16,0-5-34-16,2 3-20 0,-2 2-23 0,1-3-20 16,-1 3-14-16,0 0-13 0,4-4-165 0,-4 4-26 15,2-3 0-15,-2 3 0 0,0 0 0 0,5-4 0 16,0 0 0-16,1 2 0 0,-1-5 0 0,1 3 0 16,4-3 0-16,-5 2 0 0,0-4 0 0,3-3 0 15,-3-2 0-15,4-1 0 0,-4-2 0 0,-2-3 0 16,-2 4 0-16,-1-2 0 0,-1 4 0 0,1 4 0 15,0 0 0-15,-3 3 0 0,3 1 0 0,0 0 0 16,0 4 0-16,-1-2 0 0,1 4 0 0,0 0 0 16,0 0 0-16,-27 14 0 0,11 0 0 0,-4 7 0 15,-3 3 0-15,3 2 0 0,1 0 0 0,0 5 0 16,-2 11 0-16,7-8 0 0,-1 12 0 0,3-15 0 0,7 4 0 16,1 0 0-16,4-1 0 0,3 2 0 15,2-4 0-15,3-2 0 0,2-1 0 0,7-6 0 16,4-1 0-16,6-3 0 0,5-7 0 0,5-4 0 15,19-3 0-15,-2-7 0 0,-2-4 0 0,1-6 0 16,-5-5 0-16,-11 3 0 0,7-15 0 0,-5-2 0 0,-15 7 0 16,-1-3 0-16,-6-1 0 0,-6-2-1366 0,-5 0-1478 15,-6 1 654-15</inkml:trace>
  <inkml:trace contextRef="#ctx0" brushRef="#br1">29144 15250 4425 0,'26'-42'444'0,"-5"11"-36"16,1 4-37-16,-3 2 3 0,3 0 23 0,-4 4-14 16,-4 7 3-16,-5 3-22 0,-4 1-29 0,5 3-31 15,-6 2-304-15,0 0 0 0,-1 1 0 0,-1 3 0 16,-2 1 0-16,5 9 0 0,-3 7 0 0,-4 12 0 16,1 4 0-16,-4 16 0 0,-3 9 0 0,2 26 0 0,1-24 0 15,-7 30 0-15,6 1 0 0,-6 0 0 16,7 2 0-16,-2-2 0 0,0 1 0 0,-2 4 0 15,5 1 0-15,-1-1 0 0,3 2 0 0</inkml:trace>
  <inkml:trace contextRef="#ctx0" brushRef="#br1" timeOffset="117686.39">29191 15436 5821 0,'4'-53'370'0,"-2"0"27"16,0 7-73-16,3 15-60 0,-1-1-13 0,1 4 0 16,2 3-20-16,0-2 8 0,-3 10-196 0,5-2-43 15,1 1 0-15,3 4 0 0,1-1 0 0,9-1 0 16,4 5 0-16,6 5 0 0,6 3 0 0,18 6 0 0,2 8 0 16,1 3 0-16,3 6 0 0,22 13 0 0,-30-7 0 15,-1 4 0-15,-2 4 0 0,-6-1 0 16,-5 4 0-16,-9 0 0 0,-13-10 0 0,-5 0 0 15,-2-2 0-15,-5-1 0 0,-7-5 0 0,-5 5 0 0,-4-6 0 16,-9 8 0-16,-10-5 0 0,-15 5 0 16,-10-4 0-16,-4-5 0 0,-3-2 0 0,-3-6 0 0,1-1 0 15,-2-3 0-15,6-4 0 0,6-1 0 0,12-2 0 16,6-5 0-16,3-2 0 0,2-7 0 0,3-2 0 16,8-4 0-16,7-7-382 0,4-6-920 0,19-15-1410 15,8 0 624-15</inkml:trace>
  <inkml:trace contextRef="#ctx0" brushRef="#br1" timeOffset="117882.97">30344 14676 6310 0,'50'-14'336'0,"-19"4"-183"0,-7 1-86 15,-5 6-27-15,-7 0-26 0,-2 6 61 0,3-1 41 16,-3 6 20-16,2 1 10 0,0 8 21 0,-2 11 18 16,-6 4-4-16,1 15 5 0,-5 3-107 0,-9 4-79 15,4 1 0-15,1 0 0 0,-1 2 0 0,-3 1 0 0,4-1 0 16,-2-2 0-16,5 1 0 0,0 5 0 15,0-4 0-15,-1-4 0 0,2-2 0 0,-4-5 0 16,8-12 0-16,-4-4 0 0,4-6 0 0,-3-6-407 16,1-7-285-16,0-5-490 0,0-6-1281 0,-2 0 566 15</inkml:trace>
  <inkml:trace contextRef="#ctx0" brushRef="#br1" timeOffset="118705.81">30564 15342 3891 0,'1'-31'265'0,"0"0"-51"15,3 3-48-15,0 4-36 0,1 4-10 0,-1 2 7 16,2 3-9-16,2-2-13 0,1 2-17 0,8 1-10 15,-3 2-5-15,13 0-7 0,1 4-9 0,6 2-6 16,0 2-6-16,5 3-1 0,-6 3-6 0,4 1-7 16,-2 1 4-16,-6 4-9 0,3-2-5 0,-8 4-4 15,-2-3-17-15,-5-1-19 0,-7 0-5 0,3-3 2 16,-4 1 1-16,-3-2 3 0,0 1 5 0,0-1 28 16,-1 1 57-16,-3-3 65 0,-2 0 60 0,7 3 56 15,-7-3 20-15,7-3-9 0,0-1-6 0,-2-1 6 16,0 0-2-16,3-1-1 0,2 0-15 0,-3-3-246 15,2 1 0-15,-1 1 0 0,2-1 0 0,-3 3 0 16,-1 1 0-16,-1-1 0 0,-1 1 0 0,1 0 0 16,0 2 0-16,-3-2 0 0,-2 4 0 0,3-3 0 15,-3 3 0-15,4-4 0 0,-4 4 0 0,0 0 0 0,4-4 0 16,-4 4 0-16,0 0 0 0,0 0 0 16,0 0 0-16,-4-6 0 0,3 3 0 0,-3 0 0 0,-2-1 0 15,-6 2 0-15,1-1 0 0,-2-2 0 0,-4 3 0 16,-4 1 0-16,1 1 0 0,-1 0 0 0,2 0 0 15,2 2 0-15,-1 1 0 0,5 3 0 0,-1-2 0 16,1 6 0-16,-2-2 0 0,6 5 0 0,0 0 0 16,-1 2 0-16,6 1 0 0,4 3 0 0,3 6 0 15,8-1 0-15,3 2 0 0,9 1 0 0,4-2 0 16,17 3 0-16,2 2 0 0,0-4 0 0,6-4 0 16,0-3 0-16,3-2 0 0,0-7 0 0,2-5 0 15,0-1 0-15,-1-8 0 0,-2-2 0 0,-16-1 0 16,13-4 0-16,-14-4 0 0,-5-3 0 0,2-2 0 15,-4 0 0-15,-3-8 0 0,-3 2 0 0,-6-4 0 16,1 0 0-16,-10 0 0 0,3 1 0 0,-8 3 0 16,-3 2 0-16,-2 8 0 0,-6 4 0 0,1 0 0 15,-3 4 0-15,-5 0 0 0,-7 4 0 0,-2 4 0 0,-7 5 0 16,-1 5 0-16,2 2 0 0,-3 6 0 0,1 2 0 16,-2 2 0-16,7 0 0 0,2 2 0 15,0 0 0-15,2 1 0 0,7-1 0 0,2 2 0 0,5-4 0 16,3-2 0-16,5-4 0 0,0 2 0 0,4-6 0 15,0 0 0-15,5 0 0 0,6-6 0 0,4-5 0 16,7-3 0-16,4-6 0 0,5-4 0 0,-2-7 0 16,11-8 0-16,0-5 0 0,-3-4 0 0,-8-8 0 15,-3-1 0-15,11-28 0 0,-8-3 0 0,-6-7 0 16,-4-10 0-16,-8 1 0 0,4-7 0 0,-10 5 0 0,0 7 0 16,-4 31 0-16,-5 0 0 0,0 8 0 15,-5 16 0-15,0 6 0 0,3 8 0 0,0 5 0 0,1 3 0 16,-2 3 0-16,2 2 0 0,-1 6 0 15,-5 10 0-15,-9 13 0 0,-9 17 0 0,6 10 0 16,-10 26 0-16,6 9 0 0,4 3 0 0,6 3 0 0,1 6 0 16,7-4 0-16,4 4 0 0,1-3 0 0,6-6 0 15,3 5 0-15,-1 0 0 0,7-2 0 0,-6-3 0 16,8-6 0-16,-12-25 0 0,-1-2 0 0,0-6 0 16,1-3 0-16,-3-15 0 0,2-4 0 0,-3-2 0 15,1-5 0-15,-2-6 0 0,-7 1 0 0,0-3 0 16,-6-4-1366-16,-4 0-1478 0,-3-4 654 0</inkml:trace>
  <inkml:trace contextRef="#ctx0" brushRef="#br1" timeOffset="118986.87">28983 16525 8191 0,'-53'7'0'0,"21"-2"0"0,11-2 0 0,3-1 0 15,7-1 0-15,3 2 0 0,13-2 0 16,22-1 0-16,36-1 0 0,57-5 0 0,20-1 0 16,25 0 0-16,14 3 0 0,14-2 0 0,13 3 0 0,1-2 0 15,-7-2 0-15,-7 0 0 0,-15-4 0 16,-13-3 0-16,-27 0 0 0,-25 3 0 0,-17-6 0 16,-38 4 0-16,-9 0 0 0,-18 2 0 0,-4 1 0 0,-9-2 0 15,1-8 0-15,-9 5 0 0,-6-3 0 0,-5-8 0 16,-13-1 0-16,-10 2 0 0,-24-7 0 0,-31-11 0 15,-18 8 0-15,-9 8 0 0,-13 8 0 0,-7 3-1366 16,-12-5-1478-16,-4 6 654 0</inkml:trace>
  <inkml:trace contextRef="#ctx0" brushRef="#br1" timeOffset="119673.81">25124 16233 4968 0,'5'-11'645'0,"0"0"-132"16,3-4-90-16,-3 3-61 0,4 2-17 0,-4 1 5 15,-1-1-9-15,0 5-97 0,-3 0-244 0,3 3 0 16,-1-3 0-16,-1 0 0 0,-2 3 0 0,4-1 0 0,-4 3 0 16,4-5 0-16,-4 5 0 0,0 0 0 0,2-3 0 15,-2 3 0-15,0 0 0 0,0 0 0 16,0 0 0-16,9 11 0 0,-1 6 0 0,5 4 0 0,1 4 0 16,0 1 0-16,1 4 0 0,4-1 0 0,-4 2 0 15,4-2 0-15,-3 2 0 0,-2-4 0 0,-1 0 0 16,1-2 0-16,-6-5 0 0,-2-2 0 0,3-9 0 15,-4 1 0-15,0 0 0 0,-1-4 0 0,-4-2 0 16,5 0 0-16,-3 0 0 0,0-1 0 0,2-3 0 16,-4 0 0-16,22-13 0 0,6-8 0 0,15-17 0 15,25-23 0-15,-3-7 0 0,3-4 0 0,-2 3 0 16,3 3 0-16,-6 0 0 0,2 3 0 0,-23 25 0 16,7-4 0-16,-8 1 0 0,1 7 0 0,-4 1 0 0,-10 12 0 15,-6 0 0-15,-3 5 0 0,-5 0 0 16,-5 9 0-16,-1 0 0 0,-2 0 0 0,-1 5 0 15,0-4 0-15,1 4 0 0,-3-1 0 0,-1-1 0 16,2 4 0-16,-4 0 0 0,3-2 0 0,-3 2 0 16,4-4 0-16,-4 4 0 0,0 0 0 0,0 0 0 0,0 0 0 15,0 0 0-15,0 0 0 0,0 0 0 0,3 11 0 16,-12-1 0-16,-1 1 0 0,-7 1 0 0,-1-1-1366 16,-5 2-1478-16,1-5 654 0</inkml:trace>
  <inkml:trace contextRef="#ctx0" brushRef="#br1" timeOffset="120095.31">26109 15658 624 0,'-5'-28'345'16,"-5"-5"36"-16,-4 1 28 0,-9-13 6 0,-5 2 1 0,-7 3 23 16,-2 7 15-16,-7 0 28 0,-9 7 18 15,-3 6 13-15,-3 3-11 0,-5 5-10 0,-25 4-8 16,21 11-10-16,-26 10-19 0,0 8-11 0,-3 8-82 0,5 10-362 16,5 9 0-16,-6 6 0 0,16 8 0 15,7 8 0-15,7 3 0 0,11 3 0 0,9 2 0 16,7 5 0-16,14 6 0 0,8 7 0 0,9-2 0 0,13 5 0 15,11-4 0-15,4 1 0 0,12-4 0 0,0-5 0 16,9-3 0-16,10 2 0 0,10-5 0 0,9-10 0 16,10-4 0-16,8-11 0 0,4-7 0 0,0-10 0 15,9-17 0-15,1-10 0 0,6-8 0 0,3-14 0 16,-1-9 0-16,1-10 0 0,-4 0 0 0,-4-15 0 16,-4-4 0-16,-3-11 0 0,-6-1 0 0,-10-7 0 15,-9-1 0-15,-6-11 0 0,-4-4 0 0,-18-7 0 16,-8-4 0-16,-14-13 0 0,-6 8 0 0,-14 0 0 15,-13 2 0-15,-13 0 0 0,-15-2 0 0,-16 1 0 0,-11 7 0 16,-13 2 0-16,-4 12 0 0,-7 7 0 16,-6 9 0-16,-1 13 0 0,-6 8 0 0,2 9 0 15,-4 9 0-15,1 7 0 0,9 8 0 0,2 2 0 0,31 8 0 16,0 1 0-16,5 4 0 0,4 2 0 16,1 3 0-16,17 0 0 0,-3 6 0 0,-5 9 0 15,6 3 0-15,5 7 0 0,1 3 0 0,2 2 0 16,9 5 0-16,-1 5 0 0,7 2 0 0,-9 28 0 15,14-26-1366-15,7 2-1478 0,1 1 654 0</inkml:trace>
</inkml:ink>
</file>

<file path=ppt/ink/ink9.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8191" units="dev"/>
          <inkml:channel name="T" type="integer" max="2.14748E9" units="dev"/>
        </inkml:traceFormat>
        <inkml:channelProperties>
          <inkml:channelProperty channel="X" name="resolution" value="1290.03943" units="1/cm"/>
          <inkml:channelProperty channel="Y" name="resolution" value="2064.71338" units="1/cm"/>
          <inkml:channelProperty channel="F" name="resolution" value="0" units="1/dev"/>
          <inkml:channelProperty channel="T" name="resolution" value="1" units="1/dev"/>
        </inkml:channelProperties>
      </inkml:inkSource>
      <inkml:timestamp xml:id="ts0" timeString="2020-09-27T10:55:00.672"/>
    </inkml:context>
    <inkml:brush xml:id="br0">
      <inkml:brushProperty name="width" value="0.05292" units="cm"/>
      <inkml:brushProperty name="height" value="0.05292" units="cm"/>
      <inkml:brushProperty name="color" value="#002060"/>
    </inkml:brush>
    <inkml:brush xml:id="br1">
      <inkml:brushProperty name="width" value="0.05292" units="cm"/>
      <inkml:brushProperty name="height" value="0.05292" units="cm"/>
      <inkml:brushProperty name="color" value="#00B050"/>
    </inkml:brush>
    <inkml:brush xml:id="br2">
      <inkml:brushProperty name="width" value="0.05292" units="cm"/>
      <inkml:brushProperty name="height" value="0.05292" units="cm"/>
      <inkml:brushProperty name="color" value="#00B0F0"/>
    </inkml:brush>
  </inkml:definitions>
  <inkml:trace contextRef="#ctx0" brushRef="#br0">3068 1579 356 0,'2'-3'654'0,"-2"3"-6"16,3-3 2-16,-3 3-3 0,2-4-23 0,-2 4-19 15,0 0-28-15,0 0-30 0,0 0-29 0,0 0-35 16,0 0-30-16,-23 10-39 0,7-5-30 0,-14 7-30 15,2-3-77-15,-5 5-277 0,-2 1 0 0,0-2 0 16,-1 2 0-16,0-1 0 0,3-5 0 0,4 2 0 16,-1 0 0-16,3-4 0 0,2 0 0 0,5-4 0 15,8 0 0-15,-2 0 0 0,1-4 0 0,0 1 0 0,3-3 0 16,-3-4 0-16,4 1 0 0,1-5 0 0,2-7 0 16,-1 1 0-16,4-4 0 0,3-6 0 0,3-1 0 15,0 1 0-15,5 1 0 0,2 1 0 0,4-3 0 16,-1 6 0-16,2-1 0 0,6 2 0 0,-2 3 0 15,4 1 0-15,0 0 0 0,3 2 0 0,-6 8 0 16,5-5 0-16,-4 9 0 0,1 0 0 0,-2 0 0 16,7 7 0-16,-3 1 0 0,3 8 0 0,0 4 0 15,-2 5 0-15,1 5 0 0,6 12 0 0,-5 6 0 16,-7 1 0-16,-1 2 0 0,-7 6 0 0,-2 0 0 16,-5 4 0-16,-5-3 0 0,-4-2 0 0,-1-2 0 15,-6 4 0-15,-2-8 0 0,-3-1 0 0,-5-2 0 16,-2 4 0-16,1-2 0 0,3-17 0 0,-5 0 0 15,-6 8 0-15,7-13 0 0,-2-5 0 0,2 0 0 16,-3-5 0-16,2-4 0 0,-4 0 0 16,6-6 0-16,-5-2 0 0,7-6 0 0,-1-1 0 0,-4-7 0 15,7 2 0-15,4-4 0 0,1-1 0 0,3-9 0 16,9-2 0-16,5-3 0 0,7 2-338 0,6 4-972 16,6-2-1417-16,3-2 628 0</inkml:trace>
  <inkml:trace contextRef="#ctx0" brushRef="#br0" timeOffset="425.88">3307 1923 5142 0,'11'-4'746'0,"-1"0"-233"16,-2 2-114-16,-3-1-78 0,0 0 2 0,0 1 7 15,2 0-23-15,-4 1-197 0,-3 1-110 16,8-1 0-16,-8 1 0 0,0 0 0 0,7 0 0 0,-7 0 0 16,0 0 0-16,6 2 0 0,-1 5 0 0,1 2 0 15,2 3 0-15,-1 5 0 0,1 1 0 0,4 6 0 16,-7-6 0-16,4 8 0 0,-3 0 0 0,-2-6 0 15,-1-1 0-15,-6 5 0 0,3-4 0 0,-5-1 0 16,1-7 0-16,3 2 0 0,-4-1 0 0,1-5 0 16,3 0 0-16,-2-2 0 0,2 1 0 0,-3-6 0 15,0-1 0-15,4 0 0 0,-10-7 0 0,5-2 0 16,-1-1 0-16,3-9 0 0,-1-5 0 0,4-5 0 16,0-3 0-16,1-16 0 0,3 14 0 0,5-12 0 15,4-2 0-15,-4 16 0 0,0-1 0 0,2 3 0 16,2 3 0-16,0 4 0 0,1-2 0 0,-1 9 0 15,2 1 0-15,-1 3 0 0,4 1 0 0,0 2 0 16,2 5 0-16,2 1 0 0,6 3 0 0,-1 7 0 0,1 1 0 16,-2 4 0-16,-1 5 0 0,-2 2 0 0,-1 3 0 15,-4 4 0-15,-3 2 0 0,-2-1 0 16,-3 2 0-16,-1 1 0 0,-5-1 0 0,-3 2 0 0,-1-4 0 16,-1 0 0-16,-2 0 0 0,0-8 0 0,0 0 0 15,-1 1 0-15,-2 0 0 0,-1-4 0 16,1 1 0-16,2-8 0 0,-2-4 0 0,-2 0-107 0,3-5-611 15,-4-4-510-15,4-4-1330 0,1-4 589 0</inkml:trace>
  <inkml:trace contextRef="#ctx0" brushRef="#br0" timeOffset="633.8">4027 1477 4558 0,'9'-29'547'16,"0"3"-183"-16,1 9-103 0,-2 7-9 0,-3-1-27 15,-1 1-18-15,0 5-29 0,-3 0-35 0,0 4-28 16,-1 1 2-16,17 8 14 0,-8 5 22 0,5 8 30 15,-1 8 20-15,8 15 7 0,-8 2 3 0,1 1-82 16,-3 4-131-16,0 3 0 0,-1-1 0 0,-2-1 0 16,-3 1 0-16,-1-1 0 0,-1-1 0 0,0-4 0 0,-3 3 0 15,4-16 0-15,-8 13 0 0,7-14 0 0,-1 0 0 16,0-4 0-16,-2-2 0 0,-2-8 0 16,0-4-476-16,2-1-213 0,-4-9-482 0,-1 2-1270 0,4-8 562 15</inkml:trace>
  <inkml:trace contextRef="#ctx0" brushRef="#br0" timeOffset="781.96">4200 1906 6062 0,'-1'-17'202'0,"1"2"-131"0,0-2 19 0,0 5 60 15,-2 1 63-15,5 0 12 0,-1 1-26 0,3-2-61 16,4-2-33-16,4 1-5 0,10-1-7 0,4 0-17 16,5 3-15-16,1 3-44 0,4 2-80 0,0 4-97 15,-4 0-113-15,2 4-130 0,-7 3-127 0,-10 1-533 16,10 4-1150-16,-2 1 509 0</inkml:trace>
  <inkml:trace contextRef="#ctx0" brushRef="#br0" timeOffset="1619.84">4721 1949 165 0,'0'5'476'0,"0"0"-18"16,0 2-2-16,1-3 21 0,-1-3 18 0,0-1 7 16,0 5-3-16,0-5-1 0,0 0-29 0,3 5-26 15,-3-5-31-15,0 0-36 0,0 0-38 0,0 0-30 16,19-8-34-16,-6 4-29 0,1-9-20 0,4 6-22 15,0-7-19-15,-2 2-17 0,0-1-17 0,-1-1-13 16,-2-2-10-16,-1 0-20 0,-3-1-107 0,-2-1 0 0,-2-7 0 16,0 5 0-16,-4-7 0 0,-7 1 0 15,0 0 0-15,0 9 0 0,-3-1 0 0,1 1 0 16,-3 3 0-16,2 5 0 0,2-1 0 0,-1 3 0 16,3 1 0-16,0 2 0 0,-2 2 0 0,1 2 0 15,-1 4 0-15,-3 4 0 0,0 6 0 0,-5 6 0 16,2 6 0-16,3 3 0 0,1 0 0 0,1 4 0 15,3 4 0-15,0-4 0 0,6 14 0 0,-1-14 0 16,8 4 0-16,1-5 0 0,0 2 0 0,5-5 0 0,0-1 0 16,4-4 0-16,5-1 0 0,-1-4 0 0,3-4 0 15,1-3 0-15,-5-7 0 0,6-2 0 16,4-7 0-16,-3-3 0 0,3-4 0 0,-2-5 0 0,2-3 0 16,-2-7 0-16,4-10 0 0,-2-3 0 0,-3-5 0 15,-6-2 0-15,-3-2 0 0,-3-3 0 16,-4 1 0-16,-1 3 0 0,-9 14 0 0,-1 3 0 15,-2 1 0-15,-3 3 0 0,2 9 0 0,-1 1 0 0,-1-1 0 16,2 6 0-16,-1 4 0 0,2 0 0 0,-2 3 0 16,2-1 0-16,1 2 0 0,0 3 0 0,0 0 0 15,0 0 0-15,2 9 0 0,2 8 0 0,1-2 0 16,7 9 0-16,5 3 0 0,-3 1 0 0,2 0 0 16,1 3 0-16,-1-2 0 0,-3 0 0 0,1 3 0 15,-5-1 0-15,-1-2 0 0,-2 1 0 0,-2 0 0 0,0 1 0 16,-1 1 0-16,-3-3 0 0,1-2 0 15,0-1 0-15,-1 0 0 0,4 1 0 0,-4-11 0 16,5 1 0-16,-1-1 0 0,2-4 0 0,6-1 0 0,-4-4 0 16,4-1 0-16,4-3 0 0,5-2 0 0,6-7 0 15,5-2 0-15,-3-4 0 0,2-4 0 0,4-1 0 16,-6-6 0-16,-1-3 0 0,9-8 0 16,-14 5 0-16,1-15 0 0,-2-1 0 0,-1-4 0 0,-5-2 0 15,-7-2 0-15,-2 0 0 0,-2 5 0 0,-3 13 0 16,0 0 0-16,-1 6 0 0,-1 4 0 15,0 7 0-15,0 6 0 0,0 1 0 0,0 0 0 16,0 5 0-16,0 0 0 0,0 2 0 0,0 0 0 0,0-1 0 16,0 5 0-16,0 0 0 0,4 17 0 0,-4 2 0 15,1 10 0-15,-2 15 0 0,1 9 0 0,0 0 0 16,1 30 0-16,-6-25 0 0,10 26 0 0,-11 3 0 16,6 2 0-16,1 1 0 0,-1-1 0 0,0 4 0 15,7 1 0-15,-3-4 0 0,-1-3 0 0,2-2 0 16,0-2 0-16,-1 1 0 0,0-23 0 0,2 24 0 15,-3-4 0-15,-5-24 0 0,2 3 0 0,-1-5 0 16,0-2 0-16,-4-4 0 0,5-13 0 0,-3-3 0 16,2-3 0-16,0-1 0 0,-1-13 0 0,2-3 0 0,3-2 0 15,-3-1 0-15,1-7 0 0,-1-3 0 0,0 0 0 16,18-22 0-16,-6-7-1366 0,4-18-1478 16,0-10 654-16</inkml:trace>
  <inkml:trace contextRef="#ctx0" brushRef="#br0" timeOffset="1893.2">5749 1623 5832 0,'1'-25'320'0,"-1"1"-144"0,0 6-3 0,3 3 21 16,1 0 17-16,3-2 6 0,3 2-17 0,4 1-36 16,5-3-29-16,8 2-10 0,8 2-12 0,4 7-13 15,19-1-8-15,-1 2-13 0,7 11-19 0,0 7-60 16,-3 4 0-16,-2 7 0 0,-4-1 0 0,-5 5 0 15,-8 0 0-15,-15-3 0 0,-4 6 0 0,-8-1 0 16,-6 2 0-16,-5 1 0 0,-5-1 0 0,-10-1 0 16,-1 2 0-16,-8-2 0 0,-3-2 0 0,-5-4 0 15,-2-3 0-15,-2-1 0 0,-13 2 0 0,9-6 0 0,3-3 0 16,2-3 0-16,2-2 0 0,7-5 0 16,2-3 0-16,1-1-322 0,0-2-324 0,3-5-559 15,7-2-1303-15,-5-5 577 0</inkml:trace>
  <inkml:trace contextRef="#ctx0" brushRef="#br0" timeOffset="2491.78">6831 1526 4553 0,'6'-8'550'0,"-1"1"-149"0,0 4-45 0,-1-1-5 16,-3 0 4-16,1-2-10 0,-2 6-26 0,4-5-31 15,-2 3-35-15,-2 2-18 0,0-5-50 0,0 5-185 16,0 0 0-16,4-2 0 0,-4 2 0 0,6 7 0 15,2 0 0-15,2 3 0 0,3 4 0 0,2 2 0 16,7 5 0-16,-5 4 0 0,1-3 0 0,0 6 0 16,-3 0 0-16,-2-1 0 0,1 5 0 0,-3-1 0 15,-4 1 0-15,-2-3 0 0,0 2 0 0,-4-2 0 16,-1 0 0-16,-3-4 0 0,0-7 0 0,0-2 0 16,1-3 0-16,-1-5 0 0,2 1 0 0,1-5 0 15,-2 2 0-15,1-3 0 0,1-3 0 0,0 0 0 16,-4-13 0-16,3-6 0 0,0-10 0 0,-1-4 0 15,1-15 0-15,2-1 0 0,5-2 0 0,0 3 0 16,3 1 0-16,1 14 0 0,-1 4 0 0,1 0 0 16,7 7 0-16,-3 0 0 0,8 0 0 0,-2 3 0 0,3 6 0 15,-2 3 0-15,6 6 0 0,-6 1-136 0,7 9-587 16,-8-4-499-16,1 5-1325 0,-2-1 586 0</inkml:trace>
  <inkml:trace contextRef="#ctx0" brushRef="#br0" timeOffset="3031.89">7481 1727 3213 0,'0'7'481'0,"3"-2"-67"16,-3 2-65-16,-3-2-5 0,3-3 7 0,-2 3-9 16,2 0-5-16,0-5-19 0,1 4-28 0,-1-4 6 15,0 0-3-15,0 0-20 0,0 0-23 0,0 0-23 16,15-7-22-16,-7 0-22 0,0 2-158 0,0-4-25 16,8-3 0-16,-2 2 0 0,0-2 0 0,1-1 0 15,2 0 0-15,-2 1 0 0,-1-3 0 0,-1 0 0 16,0 1 0-16,-3-2 0 0,2-1 0 0,-6 1 0 15,-2-1 0-15,0 1 0 0,-3-1 0 0,0 2 0 16,-2 2 0-16,-2 4 0 0,1 2 0 0,-2-1 0 16,1 3 0-16,-2 1 0 0,-1 3 0 0,-2 1 0 15,-3 3 0-15,-7 7 0 0,5 0 0 0,-6 11 0 0,-4-1 0 16,10 5 0-16,-5-2 0 0,8 6 0 0,-2-2 0 16,7 5 0-16,2-1 0 0,4 3 0 0,5-1 0 15,-1 1 0-15,7-2 0 0,-1-3 0 16,6 0 0-16,2-3 0 0,2-5 0 0,3 0 0 0,1-4 0 15,4-7 0-15,4-4 0 0,1-4 0 0,2-6 0 16,5-6 0-16,5-10 0 0,-1-6 0 0,-2-3 0 16,-7-9 0-16,2-3 0 0,-6-13 0 0,5-21 0 15,-11 19 0-15,-4-31 0 0,-2 0 0 0,-7 27 0 16,0-25 0-16,-7 27 0 0,-1 0 0 0,-6 3 0 16,-3 6 0-16,4 17 0 0,-6 4 0 0,4 9 0 15,1 9 0-15,-2-2 0 0,2 2 0 0,1 4 0 16,0 2 0-16,0 1 0 0,0 3 0 0,-6 13 0 15,-2 13 0-15,-1 4 0 0,0 15 0 0,-4 4 0 16,4 4 0-16,2 0 0 0,0 32 0 0,2-25 0 16,4 22 0-16,0-25 0 0,2 3 0 0,0 0 0 15,2-6 0-15,3-1 0 0,-2-2 0 0,1-5 0 16,2-13 0-16,-1 0 0 0,4-1 0 0,-1-2 0 0,4-4 0 16,1-3 0-16,-1-6 0 0,-3-3 0 0,3-2 0 15,2-5 0-15,3-5 0 0,-2-4 0 16,1-6-1366-16,5-7-1478 0,-3-7 654 0</inkml:trace>
  <inkml:trace contextRef="#ctx0" brushRef="#br0" timeOffset="3200.05">7991 1367 5090 0,'-22'-15'459'0,"10"5"-182"0,1 0-49 0,1 5-3 16,2-3-2-16,5 3-16 0,-1 3-29 0,2-5-41 15,8 0-31-15,10-1-12 0,9-4-4 0,10 3-13 16,22-5-12-16,1 5-6 0,2-2-6 0,-1 2-8 15,0 1-43-15,-18 4-62 0,-4 1-67 0,-7 0-90 0,0 3-108 16,-15-3-107-16,-2 4-102 0,-5 1-453 0,-7 0-1069 16,2 1 473-16</inkml:trace>
  <inkml:trace contextRef="#ctx0" brushRef="#br0" timeOffset="4748.32">8906 1712 223 0,'-5'-19'506'0,"-3"2"-42"0,-2-7-14 0,0 6 15 16,-3-6 17-16,-4 0 10 0,2 2 18 0,-1 1 15 15,0-1 1-15,1 0 1 0,6 5-13 0,-3 5-30 16,0 2-38-16,3 1-41 0,-4 2-43 0,5-1-35 16,-3 6-34-16,-3-1-103 0,-3 6-190 0,-6 4 0 15,-3 8 0-15,1 4 0 0,0 3 0 0,-8 14 0 16,12-9 0-16,-6 15 0 0,0 2 0 0,4 0 0 15,6 1 0-15,3 1 0 0,8-13 0 0,-1 4 0 16,6-4 0-16,5 0 0 0,1 1 0 0,3-6 0 0,3-2 0 16,2-4 0-16,0-5 0 0,9-1 0 0,-6-6 0 15,4 0 0-15,1-8 0 0,7-3 0 16,4 0 0-16,0-10 0 0,0-5 0 0,0-3 0 16,4-13 0-16,3-2 0 0,-5-7 0 0,-4-2 0 15,-3-3 0-15,-5 5 0 0,-7 11 0 0,-4-1 0 16,1 8 0-16,-4 6 0 0,-3 5 0 0,-1 2 0 15,0 4 0-15,-2-1 0 0,2 2 0 0,-1-1 0 0,-2 5 0 16,-1 1 0-16,0 0 0 0,4 13 0 0,-6 3 0 16,1 4 0-16,-1 9 0 0,-1 2 0 0,-1 2 0 15,2-1 0-15,-1 2 0 0,6-2 0 0,-2-1 0 16,4 0 0-16,1-6 0 0,0-5 0 0,0-3 0 16,4 0 0-16,-4-8 0 0,7 3 0 0,0-7 0 15,6-3 0-15,8-7 0 0,4-2 0 0,1-5 0 16,10-17 0-16,-5 0 0 0,-4-8 0 0,2-6 0 15,-6-12 0-15,11-30 0 0,-11 2 0 0,-5-11 0 16,-5-3 0-16,-4 3 0 0,-4-1 0 0,-5-4 0 16,-2 10 0-16,0 29 0 0,-5 4 0 0,-4 7 0 0,3 19 0 15,0 11 0-15,2 1 0 0,-2 5 0 0,2 13 0 16,-2-16 0-16,2 16 0 0,0 0 0 16,-5 0 0-16,-1 14 0 0,-3 15 0 0,-3 18 0 0,1 4 0 15,-1 8 0-15,-2 26 0 0,4 3 0 16,2-4 0-16,7 4 0 0,2 6 0 0,3-4 0 15,5-7 0-15,3-3 0 0,0-20 0 0,6-4 0 0,5-5 0 16,1-3 0-16,4 1 0 0,-2-22 0 0,-3-1 0 16,0-5 0-16,3-4 0 0,-1-6 0 0,-3-7 0 15,7-6 0-15,1-8 0 0,0-7 0 0,2-4 0 16,10-13 0-16,-6-7 0 0,-2-9 0 0,-4-1 0 16,7-27 0-16,-15 22 0 0,11-29 0 0,-15 30 0 15,-1 1 0-15,-11 20 0 0,3 5 0 0,-4 10 0 16,-2 1 0-16,-2 10 0 0,0-2 0 0,1 2 0 15,1 1 0-15,0 5 0 0,-3 2 0 0,2 10 0 16,0 7 0-16,-5 11 0 0,-1 8 0 0,-2-1 0 16,3 16 0-16,2-1 0 0,0-2 0 0,1-2 0 15,1-12 0-15,2 3 0 0,2-6 0 0,5 0 0 16,0-4 0-16,3-5 0 0,-4-7 0 0,4 1 0 16,1-6 0-16,1-2 0 0,4-6 0 0,3 0 0 15,6-5 0-15,-1-10 0 0,2 0 0 0,2-7 0 16,9-10 0-16,-3-5 0 0,0-4 0 0,-5-3 0 15,-3-2 0-15,-2-2 0 0,-3 7 0 0,-8 12 0 16,-1-1 0-16,-4 5 0 0,-3 9 0 0,-3 5 0 16,0-1 0-16,-4 5 0 0,2 0 0 0,-2 0 0 0,3 0 0 15,-4 1 0-15,0 4 0 0,0 0 0 0,0 0 0 16,-4 16 0-16,0 2 0 0,-7 7 0 0,1 5 0 16,-2 2 0-16,-2 3 0 0,3-3 0 0,-3 14 0 15,6-13 0-15,3-1 0 0,2 0 0 0,3-1 0 16,7-2 0-16,0-3 0 0,7-3 0 0,4-1 0 15,0-10 0-15,10 1 0 0,7-7 0 0,-2-3 0 16,3-5 0-16,1-5 0 0,-5-4 0 0,-3-3 0 16,-3-6 0-16,-6-5 0 0,2-4 0 0,-8-4 0 15,4-12 0-15,-13 8 0 0,-6-9 0 0,-7 15 0 16,-2-3 0-16,-3 2 0 0,-10-10 0 0,5 14 0 16,-1 5 0-16,-6-2 0 0,4 7 0 0,-1-3 0 15,7 11 0-15,1-2 0 0,5 7 0 0,0-2 0 16,4 2 0-16,0 2 0 0,2-1 0 0,1 1 0 15,-1 0 0-15,3 3 0 0,0-4 0 0,0 4 0 16,12-4 0-16,7-1 0 0,9 2 0 0,5 1 0 16,0-1 0-16,3 3 0 0,1 0 0 0,-4 0 0 15,-1 3 0-15,-2 2 0 0,-1 2 0 0,-1 3 0 0,-1 2 0 16,-3 1 0-16,-2 3 0 0,-1 3 0 0,-6-4 0 16,0 5 0-16,0 5 0 0,-2-3 0 0,-1 3 0 15,-2-1 0-15,-2 4 0 0,2-5 0 0,-6-3 0 16,2 5 0-16,-2-7 0 0,1-2 0 0,-4-4 0 15,2-3 0-15,0-1 0 0,-1-2 0 0,0 0 0 16,2-5 0-16,1 0 0 0,5-5 0 0,6-8 0 16,7-5 0-16,4-5 0 0,10-14 0 0,-5-6 0 15,1 0 0-15,2-2 0 0,-6-7 0 0,-1 7 0 16,4-5 0-16,-5 4 0 0,-7 2 0 0,-2 16 0 16,-2 0 0-16,-5 10 0 0,-1 3 0 15,-2 4 0-15,0 3 0 0,-5 2 0 0,3-1 0 0,-3 5 0 16,-3 1 0-16,22 17 0 0,-9 5 0 0,6 6 0 15,-1 1 0-15,1 20 0 0,-1 3 0 0,-3 2 0 16,-1-3 0-16,-3 3 0 0,0-2 0 0,2-1 0 16,-3 0 0-16,-1 2 0 0,-1-6 0 0,-2-11 0 15,-6-2 0-15,1-1 0 0,-2-3 0 0,-3-2 0 16,-5-3 0-16,0-8 0 0,-3-4-32 0,-6-5-1329 0,-4-7-1472 16,-6-7 652-16</inkml:trace>
  <inkml:trace contextRef="#ctx0" brushRef="#br0" timeOffset="4969.76">8658 1345 297 0,'0'0'344'0,"0"0"-8"0,17-6-26 15,11-3-10-15,9-2-23 0,22 0-30 0,6-2-21 0,28-5-8 16,-1 3-34-16,-28 4-15 0,1-1-21 0,1 3-23 16,0-2-66-16,-9 2-93 0,-4-2-129 0,-14 1-345 15,-7-1-549-15,0-1 243 0</inkml:trace>
  <inkml:trace contextRef="#ctx0" brushRef="#br0" timeOffset="5264.16">9693 940 139 0,'2'-5'392'0,"0"-1"15"0,3 3 29 0,-5-2 8 16,1 0 7-16,-2 1-20 0,2 1-24 0,-1 3-34 15,0-6-42-15,0 6-30 0,0 0-32 0,0-4-27 16,0 4-31-16,0 0-19 0,0 0-22 0,0 0-18 16,-1 13-13-16,1-6-16 0,0 2-12 0,0 1-13 15,3 0-7-15,0 1-12 0,1-3-9 0,1 1 2 16,2-1-10-16,0-1-4 0,1-3-4 0,0-1-2 15,2 0 13-15,-2-3 23 0,-2-2 16 0,6-2 15 16,-1-1-7-16,-2-6 0 0,3-1-13 0,-4-4 5 16,0 0 3-16,-4-1-9 0,-1 1-5 0,-3 16-9 15,-2-25-17-15,-3 13-9 0,5 12-24 0,-22-22-44 16,2 17-45-16,20 5-44 0,-54 3-64 0,21 7-81 16,1 7-76-16,-9 14-96 0,3 5-102 0,9 2-462 0,-1 5-1060 15,6 4 469-15</inkml:trace>
  <inkml:trace contextRef="#ctx0" brushRef="#br0" timeOffset="6071.25">2757 3267 297 0,'-14'4'550'0,"5"-3"-15"0,0 0-8 0,3 1-10 16,-1-2-15-16,2 2-15 0,5-2-21 0,-6 0-14 0,6 0-36 15,0 0-33-15,0 0-33 0,0 0-24 0,0 0-34 16,15 3-19-16,17-2-13 0,18-2-12 16,14-4-2-16,38 2-8 0,3 1-3 0,12-5-11 15,13 2-15-15,10-3-51 0,7 4-158 0,8 0 0 16,3-4 0-16,7 3 0 0,13 1 0 0,6-4 0 15,1 5 0-15,6-3 0 0,4 0 0 0,-5 4 0 0,-5 0 0 16,-9-1 0-16,-9 2 0 0,-2-1 0 0,-17 2 0 16,1-4 0-16,-22 4 0 0,-9-4 0 0,-17 3 0 15,-11-2 0-15,-35-1 0 0,-14 1 0 0,-5 0 0 16,-8-1 0-16,-10 3 0 0,-4-1 0 0,-3 1 0 16,-4-1 0-16,0 1 0 0,0-2 0 0,-3 3 0 15,2-2 0-15,-6 2 0 0,5-3 0 0,-5-1 0 16,4 1 0-16,-4-2 0 0,0 0 0 0,0 1 0 15,0-1 0-15,1 0 0 0,-1-2 0 0,4-3 0 16,-4 1 0-16,-4 2 0 0,4-3-1366 0,4 5-1478 0,-4-1 654 16</inkml:trace>
  <inkml:trace contextRef="#ctx0" brushRef="#br0" timeOffset="6461.11">7656 3013 36 0,'-7'-7'605'15,"3"2"-20"-15,1 0-13 0,-2 1-11 0,1-3-15 16,2 3-14-16,-2 3-26 0,4 1-27 0,-3-7-27 0,2 6-24 16,1 1-31-16,-4-2-31 0,4 2-26 15,0 0-30-15,0 0-32 0,0 0-23 0,-8 7-7 16,5 4-14-16,-5 3-14 0,3 2-18 0,1 4-163 0,-1-3-39 15,0 7 0-15,1-4 0 0,-1 1 0 0,5-2 0 16,0 6 0-16,0-6 0 0,5-2 0 0,0 3 0 16,4-3 0-16,0-1 0 0,5-6 0 0,3 4 0 15,1-4 0-15,1-5 0 0,1-3 0 0,2 0 0 16,0-4 0-16,3-7 0 0,-7-1 0 16,5-5 0-16,-10-1 0 0,3-7 0 0,-4-4 0 0,-5-2 0 15,-3-4 0-15,-5-3 0 0,-5 6 0 0,-1-1 0 16,-3 5 0-16,-5 1 0 0,-2 1 0 0,2 8 0 15,2 6 0-15,-5 1 0 0,2 1 0 0,3 1 0 16,0 5 0-16,-1 4 0 0,3 5 0 0,0 0-141 16,1 1-435-16,6 4-109 0,2 4-447 0,3-1-1226 15,3 2 542-15</inkml:trace>
  <inkml:trace contextRef="#ctx0" brushRef="#br0" timeOffset="6796.75">8167 3230 532 0,'12'1'681'0,"2"-1"-45"0,-5-1-22 0,1 0-10 16,3 0 6-16,-3-1-14 0,4 1-24 0,5-3-26 16,4 0-17-16,5-2-16 0,4 0-27 0,8 0-4 15,15-2-21-15,12 0-132 0,32 1-329 0,5 1 0 16,9-1 0-16,19 3 0 0,2-3 0 0,13 2 0 16,13 5 0-16,16-3 0 0,12 3 0 0,5 0 0 15,7-5 0-15,20 10 0 0,4-3 0 0,2 1 0 16,12 3 0-16,-7-2 0 0,4 0 0 0,0 4 0 15,-2-2 0-15,-6 1 0 0,-13 1 0 0,-10 0 0 0,-16-3 0 16,-13 3 0-16,-22-1 0 0,-24-1 0 16,-21-3 0-16,-48-1 0 0,-6-2 0 0,-22 3 0 0,-11-3 0 15,-5 0 0-15,-4-2 0 0,-4 2 0 0,-2-1 0 16,2 2 0-16,-8-1 0 0,9-1 0 0,-5 0 0 16,-4 1 0-16,2-4 0 0,-3 0 0 0,1 4 0 15,-11-14 0-15,-5 1 0 0,-9-2 0 0,-5-2 0 16,-17-4 0-16,1-4 0 0,-3 4 0 0,-3-4-1366 15,1-3-1478-15,1-6 654 0</inkml:trace>
  <inkml:trace contextRef="#ctx0" brushRef="#br0" timeOffset="7598.05">12521 1185 4719 0,'5'-2'691'0,"-5"2"-199"0,3-3-118 0,-3 3-19 0,2-3-6 16,-2 3-20-16,0 0-23 0,-2-4-25 15,2 4-21-15,-2-7-225 0,2 7-35 0,0 0 0 16,0 0 0-16,0-4 0 0,0 4 0 0,0 0 0 0,0 0 0 15,0 0 0-15,4-2 0 0,-4 2 0 0,0 0 0 16,0 0 0-16,0 0 0 0,0 0 0 0,4-4 0 16,-4 4 0-16,0 0 0 0,0 0 0 0,0 0-263 15,4 9-1059-15,-8 0-1431 0,0-1 633 0</inkml:trace>
  <inkml:trace contextRef="#ctx0" brushRef="#br0" timeOffset="7807.45">12541 2008 22 0,'12'13'446'0,"-2"0"28"0,-2-3 24 16,-3-3 18-16,0-1 24 0,0 0 10 0,-1-4-31 15,0 3 7-15,0 0-22 0,0-3-26 0,-2 2-10 16,2-3-18-16,-3 3-18 0,-1-4-22 0,3 3-29 16,-3-3-29-16,0 0-32 0,0 0-27 0,0 0-281 0,0 3-12 15,0-3 0-15,0 0 0 0,0 0 0 0,0 0 0 16,0 0 0-16,0 0 0 0,-8-15 0 15,8 6 0-15,3-2-640 0,1 0-619 0,3-5-1363 0,2-1 603 16</inkml:trace>
  <inkml:trace contextRef="#ctx0" brushRef="#br0" timeOffset="8064.78">12996 1646 536 0,'-6'-2'900'0,"-1"0"-17"0,5-1-23 0,-3 0-6 15,1 1-8-15,4 2-29 0,0 0-37 0,-2-4-46 16,2 4-65-16,8-7-357 0,9 2-312 0,14-3 0 16,21-1 0-16,7 4 0 0,30-5 0 0,-26 5 0 15,34 0 0-15,-6 0 0 0,-30 1 0 0,6 4 0 16,22-7 0-16,-25 2 0 0,-3 0 0 0,1 1 0 16,-6 0 0-16,-18 0 0 0,-2 0 0 0,-3 3 0 15,-14-3 0-15,-1 1 0 0,-5 3 0 0,-3 0 0 16,-5-3 0-16,3 1 0 0,-4 0 0 0,1 1 0 15,-5 1 0-15,4-5 0 0,-4 1 0 0,-1-1 0 16,-6-3 0-16,-2 6 0 0</inkml:trace>
  <inkml:trace contextRef="#ctx0" brushRef="#br1" timeOffset="22131.9">4078 4671 4634 0,'0'-26'459'16,"-1"0"-52"-16,1 6-39 0,-1 3 9 0,1 5 39 15,-3-1-13-15,2 4-37 0,1 2-45 0,0 1-43 0,-3 1-116 16,3-1-162-16,0 6 0 0,-1-6 0 15,1 6 0-15,0 0 0 0,-5 25 0 0,1 4 0 0,2 6 0 16,-6 17 0-16,-1 4 0 0,-1-1 0 16,5 3 0-16,1-1 0 0,0-2 0 0,-1-4 0 15,2 2 0-15,-2-5 0 0,1 3 0 0,-3-3 0 0,-1-11 0 16,2-6 0-16,1 1 0 0,-3-1 0 0,2-5 0 16,2-8-155-16,-1-6-1185 0,-1-7-1450 0,4-5 641 15</inkml:trace>
  <inkml:trace contextRef="#ctx0" brushRef="#br1" timeOffset="22852.31">3729 4659 5642 0,'-19'-43'312'0,"4"11"35"0,1 4-54 15,1 7-29-15,4 7 21 0,-4-2-17 0,7 7-9 16,2 0-14-16,-5 0-15 0,8 5-184 0,-3-2-46 0,3 4 0 16,-2-3 0-16,3 5 0 0,0-4 0 0,0 4 0 15,0 0 0-15,27 2 0 0,5 2 0 0,9-1 0 16,17-1 0-16,9 0 0 0,24-6 0 0,-26 4 0 15,0-3 0-15,-1-4 0 0,0 0 0 16,-4-1 0-16,-5-1 0 0,-18 1 0 0,-4-3 0 16,-3 3 0-16,-5-4 0 0,-6 3 0 0,-4-1 0 0,-3 3 0 15,-4-3 0-15,1 4 0 0,-4 2 0 0,0-1 0 16,0 1 0-16,-1 1 0 0,-3 1 0 0,-1 2 0 16,4-3 0-16,-4 3 0 0,0 0 0 0,0 0 0 15,-5 24 0-15,-5 5 0 0,1 0 0 0,-8 17 0 16,1 5 0-16,0 4 0 0,4 4 0 0,-6 23 0 0,6-26 0 15,-2 24 0-15,4-22 0 0,0-3 0 0,1 0 0 16,0-3 0-16,0-2 0 0,4-14 0 0,1-1 0 16,0-3 0-16,3-4 0 0,-3-11 0 0,4-2 0 15,-1-4 0-15,1-1 0 0,-3-5 0 0,6 2 0 16,-3-5 0-16,0-2 0 0,0 0 0 0,20-21 0 16,-2-4 0-16,3-3 0 0,8-13 0 0,2-3 0 15,-2-3 0-15,-1 1 0 0,0-1 0 0,2 6 0 16,-10 12 0-16,-2 2 0 0,2 5 0 0,-8 6 0 15,1 3 0-15,-6 4 0 0,0 2 0 0,-1 0 0 16,-2 3 0-16,1 0 0 0,-1 3 0 0,-4 1 0 16,11 5 0-16,-2 2 0 0,0 4 0 0,-1 3 0 15,2 3 0-15,-4 1 0 0,6 5 0 0,-4 3 0 16,2-2 0-16,-4 1 0 0,5-2 0 0,-5-5 0 16,3 2 0-16,0-3 0 0,1 0 0 0,1 0 0 0,0-1 0 15,0-3 0-15,2-1 0 0,1-5 0 0,3 1 0 16,-6-4 0-16,7-2 0 0,0-3 0 0,1-4 0 15,4-6 0-15,4-5 0 0,0-1 0 0,-4-5 0 16,1-2 0-16,-2-4 0 0,5-15 0 0,-12 10 0 16,4-11 0-16,-6-2 0 0,-3 0 0 0,-5 15 0 15,-1-1 0-15,-1 3 0 0,-6 12 0 0,3 1 0 16,-1 8 0-16,-2-4 0 0,3 7 0 0,-1-2 0 16,-2 4 0-16,3 3 0 0,-11 7 0 0,-2 5 0 0,-3 13 0 15,0 6 0-15,-7 11 0 0,3 1 0 16,4 3 0-16,7-12 0 0,3 2 0 0,4 1 0 15,3-5 0-15,6-1 0 0,2 0 0 0,4-3 0 16,2 0 0-16,4-9 0 0,0 2 0 0,4-6 0 16,-7-5 0-16,6-5 0 0,-3 2 0 0,2-9 0 0,-2-5 0 15,-2-3 0-15,5-5-1366 0,1-5-1478 0,-2-6 654 16</inkml:trace>
  <inkml:trace contextRef="#ctx0" brushRef="#br1" timeOffset="24833.85">6220 5173 135 0,'-3'3'731'15,"3"-3"3"-15,-3 1-6 0,3-1 0 0,-4 4-15 16,4-4-28-16,0 0-35 0,-7 3-40 0,7-3-41 16,0 0-48-16,0 0-50 0,-1 2-37 0,1-2-48 15,0 0-290-15,-4 3-96 0,4-3 0 0,0 0 0 16,5 5 0-16,-2-3 0 0,2 1 0 0,0 0 0 15,-1-1 0-15,1-2 0 0,0 3 0 0,0-2 0 16,4 0 0-16,-1-1 0 0,1-1 0 0,1-3 0 16,3-1 0-16,1-2 0 0,6-8 0 0,2-7 0 15,-3-5 0-15,8-11 0 0,0-4 0 0,1-6 0 0,-1-1 0 16,-3-2 0-16,6 1 0 0,0 1 0 0,-2 4 0 16,-7 16 0-16,13-10 0 0,-16 17 0 0,0-3 0 15,0 1 0-15,0 3 0 0,-8 9 0 16,3 0 0-16,-6 4 0 0,0-1 0 0,-2 4 0 15,3 1 0-15,-5-1 0 0,0 2 0 0,3 1 0 16,0 2 0-16,-6 0 0 0,16 6 0 0,-7-1 0 0,0 0 0 16,1 1 0-16,-1 1 0 0,0 0 0 0,0 0 0 15,-1 0 0-15,-2-2 0 0,-2 0 0 0,1 1 0 16,-1-1 0-16,1-1 0 0,-4-2 0 0,3 1 0 16,-4-3 0-16,4 1 0 0,-4-1 0 0,0 0 0 15,0 0 0-15,0 4 0 0,0-4 0 0,0 0 0 0,0 0 0 16,0 0 0-16,0 0 0 0,-18-8 0 15,10 6 0-15,-2-2 0 0,-2 4 0 0,0-1 0 16,-3 2 0-16,-2 3 0 0,-2 2 0 0,1 2 0 0,-4 9 0 16,-3 2 0-16,-2 3 0 0,0 1 0 0,5 5 0 15,-1-3 0-15,5 4 0 0,3 2 0 0,0 2 0 16,6 1 0-16,1-1 0 0,5-1 0 0,3 0 0 16,3-5 0-16,2 3 0 0,3-4 0 0,7 0 0 15,2-5 0-15,2 0 0 0,2-8 0 0,2 0 0 0,3-3 0 16,4-4 0-16,-1-8 0 0,2 5 0 15,-1-8 0-15,2-3 0 0,-1-6 0 0,1-2 0 16,9-16 0-16,-15 8 0 0,9-15 0 0,-3-5 0 16,-3-6 0-16,-7-6 0 0,9-29 0 0,-4 4 0 15,-8-8 0-15,-2 3 0 0,-10-1 0 0,5 32 0 0,-1-4 0 16,-1 2 0-16,-3 9 0 0,-3 13 0 0,-3 6 0 16,2 9 0-16,-2 4 0 0,0 6 0 0,0 0 0 15,1 4 0-15,-4-1 0 0,2 3 0 0,2-1 0 16,-2 5 0-16,0 0 0 0,-5 17 0 0,1 9 0 15,-2 6 0-15,0 14 0 0,-3 6 0 0,4-2 0 16,0 8 0-16,4 24 0 0,1-21 0 0,1 22 0 16,3-23 0-16,1-3 0 0,6 24 0 0,-2-26 0 15,6-2 0-15,2-4 0 0,2-2 0 0,3-2 0 0,3-4 0 16,-1-12 0-16,0-3 0 0,0-3 0 0,6 0 0 16,0-8 0-16,2-3 0 0,4-4 0 0,-3-6 0 15,21-6 0-15,-18-4 0 0,12-9 0 0,2-3 0 16,-9-9 0-16,2-2 0 0,-3-3 0 15,-5-6 0-15,-3-5 0 0,-6-5 0 0,0-3 0 16,-7 1 0-16,-5-3 0 0,0 2 0 0,-6 0 0 0,-7 6 0 16,-1 12 0-16,-1 1 0 0,-3 3 0 0,-2 1 0 15,-7 2 0-15,1 5 0 0,1 7 0 0,2 3 0 16,0 3 0-16,-4 1 0 0,3 4 0 0,-8 3 0 16,-2 2 0-16,-8 8 0 0,-3 7 0 0,-2 5 0 15,-11 11 0-15,3 6 0 0,7-1 0 0,1 4 0 0,2 1 0 16,4 3 0-16,8 0 0 0,1 0 0 0,9-9 0 15,1 2 0-15,7-2 0 0,1-2 0 0,5-2 0 16,3 0 0-16,2-4 0 0,3-2 0 0,5-5 0 16,-5-4 0-16,4-6 0 0,0-2 0 0,4-4 0 15,0-4 0-15,7-5 0 0,3-7 0 0,-3-1 0 16,3-6 0-16,-2-4 0 0,4-12 0 0,-13 2 0 16,9-9 0-16,-6-4 0 0,-3 3 0 0,-2-5 0 15,-6 14 0-15,-3 2 0 0,-4 0 0 0,-1 4 0 16,-3 3 0-16,-1 8 0 0,0 8 0 0,3 1 0 15,-6 1 0-15,3 1 0 0,0 1 0 0,3 1 0 16,-3 0 0-16,0 4 0 0,0 0 0 0,0 16 0 16,-3 2 0-16,-2 7 0 0,1 3 0 0,3 8 0 15,-2-2 0-15,2 2 0 0,-2 10 0 0,7-12 0 16,-4-2 0-16,4-1 0 0,1-4 0 0,3 0 0 0,5-4 0 16,-7-8 0-16,6 0 0 0,-4-3 0 0,0-5 0 15,1 0 0-15,1-2 0 0,2-3 0 0,-1-4 0 16,8-5 0-16,1-3 0 0,4-7 0 0,-1-8 0 15,-3 0 0-15,2-6 0 0,-5-1 0 0,7-9 0 16,-1-9 0-16,-4 7 0 0,-5 10 0 0,-2-2 0 16,0 7 0-16,-5 0 0 0,-1 12 0 0,-1-1 0 15,-1 7 0-15,1 3 0 0,-1-2 0 0,-1 6 0 16,-1-2 0-16,-2 1 0 0,0 4 0 0,5 10 0 16,-2 4 0-16,-2 3 0 0,0 12 0 0,2-3 0 0,-3 3 0 15,4 2 0-15,1 1 0 0,0-3 0 16,4 3 0-16,0-6 0 0,4 1 0 0,-3-4 0 15,3-8 0-15,2 0 0 0,1-5 0 0,1-1 0 16,4-4 0-16,1-5 0 0,8-6 0 0,2-5 0 0,1-5 0 16,0-3 0-16,7-9 0 0,-3-3 0 0,-1-5 0 15,-13 8 0-15,5-14 0 0,0-2 0 0,-5 4 0 16,-1-4 0-16,-5 12 0 0,-5 1 0 0,1 3 0 16,-7 10 0-16,0 3 0 0,-2 4 0 0,-1 1 0 15,1 3 0-15,-1 2 0 0,-1 0 0 0,-1 1 0 16,1 2 0-16,-2 2 0 0,2 10 0 0,-2 0 0 0,0 7 0 15,-1 1 0-15,2 11 0 0,-1-4 0 16,-1 6 0-16,1-3 0 0,1-1 0 0,3-6 0 16,-4 2 0-16,4-3 0 0,1-5 0 0,3-1 0 0,-2-3 0 15,1-2 0-15,2-2 0 0,2-3 0 0,2-3 0 16,3-5 0-16,14-7 0 0,-2-3 0 0,-4-4 0 16,4-3 0-16,-1-5 0 0,9-8 0 0,-13 5 0 15,1 2 0-15,-1 2 0 0,-4-1 0 16,0 3 0-16,-7 7 0 0,-1 3 0 0,-3 3 0 0,-1 3 0 15,-1 1 0-15,-1 1 0 0,-1 1 0 0,0 1 0 16,0 0 0-16,-4 3 0 0,6 10 0 0,-1 0 0 16,0 5 0-16,1 2 0 0,2 8 0 0,-4 2 0 15,0 0 0-15,1 3 0 0,-1-2 0 0,0 0 0 16,2-1 0-16,-1-4 0 0,-1-2 0 0,1-5 0 16,-1 0 0-16,2-4 0 0,-2-2 0 0,0-3 0 0,0 0 0 15,-3-4 0-15,4 1 0 0,3-5 0 0,5-2 0 16,3-6 0-16,1-3 0 0,11-5 0 0,-3-1 0 15,1-4 0-15,-1-3 0 0,0-4 0 0,8-6 0 16,-9 10 0-16,-2 1 0 0,0 3 0 0,-4 1 0 16,-4 6 0-16,-4 2 0 0,-1 2 0 0,1 0 0 15,-1 4 0-15,-4 1 0 0,-1 2 0 0,0-1 0 16,2 0 0-16,-1 3 0 0,-5 1 0 0,8 3 0 16,-3 4 0-16,3 1 0 0,-3 1 0 0,5 7 0 0,-2 2 0 15,0-1 0-15,2 1 0 0,-1 6 0 16,0 0 0-16,0-9 0 0,-3 10 0 0,0-7 0 15,0-1 0-15,-3 3 0 0,-3-4 0 0,0-1 0 16,-2 0 0-16,-7-1 0 0,-5-1 0 0,-3-2 0 16,-11 0 0-16,0-7-1366 0,-4-2-1478 0,0-7 654 15</inkml:trace>
  <inkml:trace contextRef="#ctx0" brushRef="#br1" timeOffset="25023.72">8528 4010 8191 0,'-47'-23'0'0,"13"6"0"0,5 2 0 16,2-2 0-16,0 2 0 0,8 5 0 0,1-2 0 15,3 3 0-15,1-3 0 0,4 7 0 0,0-3 0 0,3 4 0 16,2 3 0-16,1-3 0 0,0 1 0 0,2 1 0 16,2 2 0-16,0 0 0 0,0 0 0 0,6 14-1366 15,3-3-1478-15,2-5 654 0</inkml:trace>
  <inkml:trace contextRef="#ctx0" brushRef="#br1" timeOffset="26088.32">11105 4475 240 0,'3'-17'918'0,"-2"0"-29"0,-1 5-25 0,-1 3-33 15,-1 0-55-15,1 3-56 0,-2-1-58 0,0 1-55 16,-2 2-51-16,-3 4-43 0,-1 0-45 0,0 4-321 15,-5 6-147-15,-3 1 0 0,-2 10 0 0,1 2 0 16,3 9 0-16,2 2 0 0,4 0 0 0,-4 12 0 16,8-12 0-16,0 0 0 0,5 3 0 0,2-2 0 15,5-3 0-15,0-2 0 0,4-1 0 0,1-6 0 0,0 1 0 16,2-13 0-16,3 1 0 0,-2 0 0 0,6-7 0 16,-2-3 0-16,12-9 0 0,-3-5 0 0,1-6 0 15,-1-1 0-15,-1-9 0 0,2-10 0 0,-3-2 0 16,-5-6 0-16,-8-3 0 0,-4-6 0 15,-6-1 0-15,-6 2 0 0,-8-2 0 0,-3 8 0 0,-4 3 0 16,4 17 0-16,-4 0 0 0,-2 6 0 0,-1 5 0 16,-3 4 0-16,5 8 0 0,-3 1 0 0,-6 7 0 15,1 2 0-15,-2 9 0 0,2 2 0 0,4 4 0 0,-1 3 0 16,2 7 0-16,3-1 0 0,3 3 0 16,6 19 0-16,6-5 0 0,8-12 0 0,10 12 0 0,9-5 0 15,9-3 0-15,5-5 0 0,8-9 0 0,7-5 0 16,5-7 0-16,0-9 0 0,3-4 0 0,-2-9 0 15,-4-6 0-15,-1-6 0 0,-6-4 0 0,-2-3 0 16,-6-5 0-16,-5-5 0 0,-4-3 0 0,-3-2 0 16,-5-1 0-16,4-1 0 0,-9-3 0 0,0 1 0 15,-7 15 0-15,1 1 0 0,-5 6 0 0,-1 9 0 16,0 5 0-16,-2 0 0 0,-1 4 0 0,1 3 0 16,-2 4 0-16,-1 1 0 0,8 23 0 0,-6 6 0 15,0 18 0-15,-2 6 0 0,2 32 0 0,-2 9 0 16,-1 3 0-16,-4 6 0 0,1 1 0 0,-4 2 0 15,2 1 0-15,-6 2 0 0,6 10 0 0,0-3 0 16,-7 0 0-16,4-1 0 0,4-5 0 0,1-6 0 16,0-5 0-16,3 6 0 0,-3-7 0 0,2-8 0 0,-1-1 0 15,2-6 0-15,-6-27 0 0,10-4 0 0,-2-3 0 16,4-15 0-16,-6-3 0 0,6-7 0 0,0-4 0 16,0-3 0-16,-1-5 0 0,2-2 0 0,1-2 0 15,3-1 0-15,2-6 0 0,7-1 0 0,1-3 0 16,12-6 0-16,0-8 0 0,13-5 0 0,-4-6 0 0,2-5 0 15,-3-5 0-15,-1-5 0 0,1-3 0 0,9-24 0 16,-20 20 0-16,-2-6 0 0,5-25 0 0,-11-3 0 16,-8 4 0-16,-11-10 0 0,-9 2 0 0,-13-10 0 15,-11 3 0-15,-10-1 0 0,-6 1 0 0,-7 1 0 16,-7 6 0-16,-3 12 0 0,0 11 0 0,-4 4 0 16,22 23 0-16,-1 7 0 0,2 3 0 0,12 9 0 15,1 2 0-15,6 2 0 0,7 8 0 0,8 0 0 16,1 2 0-16,1 0 0 0,2 3 0 0,3-2 0 15,2-1 0-15,3-1 0 0,7-5 0 0,13-6 0 16,11-1 0-16,17-11 0 0,5 2 0 0,-3 2 0 16,-1 2 0-16,-16 3 0 0,-2 1-1366 0,-5 2-1478 0,-8-2 654 15</inkml:trace>
  <inkml:trace contextRef="#ctx0" brushRef="#br1" timeOffset="26603">13580 4096 115 0,'7'-29'601'0,"-7"-3"4"0,2 5 19 0,-1-1 48 16,1 3 33-16,-2 5 10 0,0 9 0 0,0-1-31 16,0 1-12-16,0 2-50 0,-2 2-46 0,1 2-49 15,1 0-169-15,0 3-358 0,0-4 0 0,-4 5 0 16,4 1 0-16,0 0 0 0,-16 9 0 0,3 0 0 15,-2 7 0-15,-7 5 0 0,1 2 0 0,1 3 0 16,1 0 0-16,2 3 0 0,2 2 0 0,3-2 0 16,6 2 0-16,3-1 0 0,6 2 0 0,6-5 0 15,1 2 0-15,8-3 0 0,4 0 0 0,0-3 0 0,2 1 0 16,-2-5 0-16,-2 0 0 0,-5-4 0 0,-1-1 0 16,-5-6 0-16,-1 2 0 0,1-3 0 15,-4 2 0-15,-2 0 0 0,-1-3 0 0,-2 2 0 16,-2 1 0-16,-6 0 0 0,-1 4 0 0,-6-2 0 0,-8 2 0 15,-3-4 0-15,-2 4 0 0,0-4 0 16,1 0 0-16,8-4 0 0,-3 3 0 0,3-3 0 0,2-2 0 16,3 1 0-16,2-2 0 0,-1-1 0 0,4-2 0 15,2 0 0-15,1-3-122 0,6-3-1224 0,3-4-1456 16,4-4 645-16</inkml:trace>
  <inkml:trace contextRef="#ctx0" brushRef="#br1" timeOffset="27371.17">13809 4170 343 0,'41'-30'404'0,"-13"8"43"0,-1 2 18 15,-5 3 11-15,-7 4 18 0,-4 7 27 0,-2-2 19 16,-1 4-9-16,-3 0-26 0,0 3-40 0,0-2-39 16,-2-1-44-16,1 3-43 0,-4 1-30 0,5 8-24 15,-3-1-12-15,0 7-23 0,-2 1-20 16,1 4-20-16,0 9-19 0,-1-2-86 0,0 3-105 0,2-1 0 16,0-1 0-16,2-1 0 0,2 0 0 0,-1-8 0 15,3-1 0-15,-1 0 0 0,3-5 0 16,-3 0 0-16,5-7 0 0,-1 2 0 0,2-5 0 0,6-3 0 15,2-4 0-15,3-8 0 0,3-3 0 0,0-4 0 16,-2-5 0-16,-2-1 0 0,-1-4 0 0,6-10 0 16,-5-1 0-16,-3-2 0 0,-4-2 0 0,-3 12 0 0,-3-1 0 15,-1 4 0-15,1 1 0 0,-2 4 0 16,-2 11 0-16,-3 4 0 0,-1 2 0 0,1 0 0 0,-1 4 0 16,2 4 0-16,-4 0 0 0,3 16 0 0,-1 11 0 15,-4 9 0-15,-3 21 0 0,0 30 0 0,1-5 0 16,2 4 0-16,1 6 0 0,1 6 0 0,3 5 0 15,-1 4 0-15,3-3 0 0,5 5 0 0,-7-7 0 16,0-1 0-16,-1 1 0 0,-2 0 0 0,-2-2 0 16,-4-7 0-16,-6-3 0 0,-2-10 0 0,0-25 0 15,-3-1 0-15,-3-3 0 0,-2-3 0 0,5-18 0 16,2-5 0-16,1-1 0 0,1-12 0 0,4-2 0 0,4 0 0 16,-4-8 0-16,3-2 0 0,-2-9 0 0,-5-6 0 15,-1-10 0-15,5-10 0 0,-4-19 0 16,5-4 0-16,2-30 0 0,6 2 0 0,4-3 0 0,6-6 0 15,3 8 0-15,5-6 0 0,0-2 0 0,5-2 0 16,1 2 0-16,8 4 0 0,4 1 0 0,2 2 0 16,4 5 0-16,7 9 0 0,0 2 0 0,-12 23 0 15,20-19 0-15,-16 21 0 0,18-17 0 0,-17 21 0 16,-1-3 0-16,0 6 0 0,-3 1 0 0,0 1 0 0,-3 3 0 16,-8 9 0-16,-2-1 0 0,-2 2 0 15,-5 1 0-15,1 5 0 0,-4 6 0 0,-3-2 0 0,-7 6 0 16,3 2 0-16,-5 1 0 0,3 0 0 0,-5 2 0 15,4-2 0-15,-3 2 0 0,0 1 0 0,-1 1 0 16,2-1 0-16,-3 3 0 0,0 0 0 0,0 0 0 16,-4 11 0-16,-5-1 0 0,-1 4 0 0,-2 1 0 15,-1 10 0-15,0-4 0 0,1 4 0 0,2 1 0 16,2 0 0-16,3 0 0 0,4 3 0 0,2 0 0 16,6-3 0-16,4-1 0 0,4 1 0 0,2-3 0 15,6-2 0-15,0-4 0 0,1 0 0 0,-8-5 0 16,0-3 0-16,-3 3 0 0,-4-7 0 0,0 1 0 15,-4-2 0-15,0-2 0 0,-1 1 0 0,-3 0 0 16,-1 2 0-16,-2 0 0 0,-3 0 0 0,-7 1 0 0,-8 1 0 16,-11 0 0-16,-1 1 0 0,-3-3 0 0,0 2 0 15,-1-2 0-15,4-5 0 0,0 0 0 16,3-3 0-16,8-1 0 0,-7-5 0 0,10-1-1366 0,2-9-1478 16,6 1 654-16</inkml:trace>
  <inkml:trace contextRef="#ctx0" brushRef="#br1" timeOffset="27566.63">15328 3621 302 0,'31'-19'492'0,"-3"4"-15"0,-1-1-38 16,-8 8-35-16,-2 1-21 0,-4 2-10 0,1 5 0 15,-3 3-16-15,4 6-12 0,-2 1-11 0,-1 6-12 16,-1 10-2-16,-4 2-4 0,5 17 5 0,-4 4-15 16,-7 5-16-16,1-2-22 0,-4 5-31 0,-2-1-11 0,-1 1-24 15,0-2-20-15,0-2-19 0,0-2-15 16,-1-2-16-16,-2-4-72 0,-1-11-97 0,0-1-101 15,-1 2-89-15,-3-3-121 0,0-9-100 0,7-5-129 16,-8-1-423-16,6-8-1083 0,3-5 479 0</inkml:trace>
  <inkml:trace contextRef="#ctx0" brushRef="#br1" timeOffset="28453.32">15396 4201 406 0,'4'-12'542'0,"-3"1"-54"0,3 0-46 15,1 2-26-15,-5 1-3 0,3 0 2 0,-1 4-9 16,1-2-23-16,-2 3-27 0,-1-1-40 0,4 0-24 15,0-1-31-15,6 0-25 0,-1 1-23 0,5 2-23 16,4-3-27-16,3 1-54 0,1 3-63 0,5 0-68 16,0 2-76-16,-3-1-79 0,3 4-36 0,-6-1-27 15,-1 1-10-15,0 1 11 0,-2 1 20 0,3 0 26 16,-3 0 27-16,-3-1 32 0,0-1 52 0,-4-1 56 16,0 1 64-16,3-3 74 0,-5 2 60 0,-1-3 58 15,-1 1 51-15,1-2 47 0,-3 1 49 0,3 0 24 16,1-3 21-16,-3 3 3 0,4-4 2 0,-2 0-16 15,1-2-5-15,1-1-279 0,1 2-127 0,0-3 0 16,-1 1 0-16,4-3 0 0,0 0 0 0,-5-2 0 0,3 3 0 16,-5-1 0-16,1 2 0 0,-1-3 0 0,1 4 0 15,0-5 0-15,-4 0 0 0,-3 0 0 0,-1 0 0 16,-1-4 0-16,-6 1 0 0,2 1 0 0,-3 0 0 16,1 2 0-16,-2 3 0 0,-5-2 0 0,1 2 0 15,-6 4 0-15,1 5 0 0,-3 5 0 0,-8 3 0 16,3 5 0-16,-5 7 0 0,0 2 0 0,-6 13 0 15,5 0 0-15,4 3 0 0,9-5 0 0,5 0 0 16,-1 13 0-16,10-13 0 0,2 4 0 0,6-4 0 16,4 0 0-16,6 1 0 0,5-3 0 0,4-2 0 15,4-4 0-15,4-7 0 0,4-2 0 0,2-5 0 0,5-3 0 16,-4-6 0-16,3-5 0 0,11-6 0 0,-14-3 0 16,-1-2 0-16,11-10 0 0,-8-3 0 15,2-3 0-15,-14 4 0 0,6-12 0 0,-7 0 0 0,2-5 0 16,-5 0 0-16,-3 0 0 0,-3-1 0 15,-3 15 0-15,-4-1 0 0,-1 5 0 0,0 8 0 0,-5 6 0 16,1 3 0-16,-1-2 0 0,-3 4 0 0,3 2 0 16,0 0 0-16,-3 4 0 0,-1 0 0 0,7 13 0 15,-4 2 0-15,4 11 0 0,-6 2 0 0,3 5 0 16,0-4 0-16,-3 3 0 0,2-1 0 0,-2-2 0 16,4-1 0-16,-1-3 0 0,-2-6 0 0,2-4 0 15,0-1 0-15,1-4 0 0,-1-1 0 0,1-4 0 16,0 0 0-16,3-3 0 0,4-4 0 0,5-3 0 0,2-3 0 15,7-8 0-15,2-1 0 0,-1-4 0 0,0-4 0 16,-3-1 0-16,-2 0 0 0,-3-1 0 0,0 0 0 16,-2 1 0-16,-3 6 0 0,-5 5 0 0,-4 6 0 15,2 1 0-15,0-1 0 0,-3 6 0 0,0-3 0 16,-3 2 0-16,3 1 0 0,-2 2 0 0,-2 1 0 16,7 14 0-16,-6-5 0 0,0 7 0 0,-1 5 0 15,0-4 0-15,1 3 0 0,1 5 0 0,0-6 0 16,2-1 0-16,-3-1 0 0,3-5 0 0,0-2 0 15,0 0 0-15,2-4 0 0,-1-1 0 0,7-2 0 16,-2-3 0-16,8-4 0 0,1-4 0 0,9-6 0 16,-2-7 0-16,2-2 0 0,-2-1 0 0,-1-3 0 15,1-2 0-15,-2 3 0 0,-5-1 0 0,0 5 0 0,-1 4 0 16,-5 6 0-16,-5 3 0 0,-2 2 0 16,2 1 0-16,-3 3 0 0,0 1 0 0,-5 2 0 0,14 7 0 15,-3 7 0-15,-3 1 0 0,5 9 0 0,-2 2 0 16,0 5 0-16,-4-2 0 0,3-2 0 0,-2 3 0 15,-4-5 0-15,1 3 0 0,1-9 0 0,-2 1 0 16,1-6 0-16,-1-1 0 0,0-3 0 0,1-2-1366 16,4-5-1478-16,-4 1 654 0</inkml:trace>
  <inkml:trace contextRef="#ctx0" brushRef="#br1" timeOffset="29171.17">18270 3989 179 0,'0'0'909'0,"0"-7"-66"0,0 7-54 15,0-4-30-15,0 4-19 0,0 0-12 16,2-5-32-16,-2 5-49 0,2-2-47 0,-2 2-49 16,0 0-46-16,1-4-260 0,-1 4-245 0,0 0 0 0,0 0 0 15,3-3 0-15,-3 3 0 0,3-2 0 0,1-1 0 16,3-1 0-16,-2-1 0 0,1-1 0 0,1 0 0 16,0 1 0-16,2-3 0 0,-4-1 0 0,4-6 0 15,-5-3 0-15,-1 8 0 0,-1-5 0 0,-2-2 0 16,-2 4 0-16,-2-4 0 0,1 2 0 0,-3 4 0 0,-1 2 0 15,-1 1 0-15,0 0 0 0,-2 4 0 16,-4 4 0-16,-4 3 0 0,-8 6 0 0,-1 8 0 0,0 3 0 16,1 4 0-16,4 2 0 0,1 4 0 0,1 3 0 15,-1 10 0-15,10-8 0 0,5-3 0 0,2 14 0 16,4-11 0-16,6-3 0 0,6 2 0 0,6 0 0 16,3-5 0-16,5-3 0 0,3 1 0 0,-2-7 0 15,6-1 0-15,2-4 0 0,-2-6 0 0,-1-2 0 16,1-6 0-16,0-6 0 0,-2-1 0 0,4-4 0 15,-6-7 0-15,-2-1 0 0,2-6 0 0,-1-2 0 16,4-9 0-16,-1-4 0 0,-7-1 0 0,-7 8 0 16,5-10 0-16,-5-1 0 0,-4 14 0 0,-1 0 0 15,-2 4 0-15,-4 9 0 0,-2 6 0 0,0 0 0 16,-1 3 0-16,-1 1 0 0,3 2 0 0,-4-2 0 0,3 3 0 16,-2-2 0-16,-2 5 0 0,2-2 0 0,-2 2 0 15,5-2 0-15,-5 2 0 0,0 0 0 0,7 7 0 16,-6-5 0-16,2 1 0 0,-1 2 0 0,0-4-1366 15,1 2-1478-15,-3-3 654 0</inkml:trace>
  <inkml:trace contextRef="#ctx0" brushRef="#br1" timeOffset="30614.14">18731 3966 5730 0,'2'-11'408'0,"0"-2"-68"0,1-1-3 0,-1 4 53 15,0 2 12-15,0 2 1 0,0 1-222 0,1 1-181 0,-2-2 0 16,-1 1 0-16,2 3 0 0,-2 2 0 0,1-4 0 15,-1 4 0-15,0 0 0 0,0 0 0 16,0 0 0-16,6 15 0 0,-3 2 0 0,-2 1 0 0,3 9 0 16,1 2 0-16,1 3 0 0,0 2 0 0,-3-1 0 15,3-2 0-15,-3 1 0 0,3 0 0 0,-2-6 0 16,-1 3 0-16,2-6 0 0,-5-5 0 0,2-2 0 16,0-6 0-16,-2 1 0 0,0-4 0 0,1 0 0 15,-1-2 0-15,3-2 0 0,-3-1 0 0,0-2 0 16,1 6 0-16,-1-6 0 0,4-16 0 0,1 2 0 15,8-13 0-15,-3-4 0 0,9-13 0 0,1-3 0 0,-1-1 0 16,0 2 0-16,-1 0 0 0,-3 16 0 0,-3 8 0 16,2-2 0-16,-5 8 0 0,0 2 0 15,-2 2 0-15,-2 1 0 0,-1 6 0 0,1-1 0 0,-4 2 0 16,2-1 0-16,0 0 0 0,-3 5 0 0,10 7 0 16,-4 1 0-16,7 5 0 0,-4 4 0 0,4 5 0 15,0 6 0-15,-1 1 0 0,-1 1 0 0,0 4 0 16,2-1 0-16,0-2 0 0,1 2 0 0,1-3 0 15,1 1 0-15,1-1 0 0,2 1 0 0,3-7 0 0,-3-5 0 16,4 1 0-16,4-6 0 0,0 0 0 0,2-9 0 16,2 0 0-16,2-5 0 0,3-5 0 15,-3-2 0-15,2-6 0 0,-2-4 0 0,3-1 0 0,5-12 0 16,-11 6 0-16,6-13 0 0,-1-3 0 0,-7-2 0 16,-2-1 0-16,-3-1 0 0,-8 0 0 0,-3-5 0 15,-7 4 0-15,-1 16 0 0,-9 3 0 0,3 8 0 16,-5-3 0-16,2 4 0 0,-3 4 0 0,-2 4 0 15,-2 5 0-15,-4 0 0 0,-3 8 0 0,-8 7 0 16,-1 9 0-16,1 2 0 0,0 7 0 0,-5 5 0 16,7-7 0-16,2 4 0 0,5 1 0 0,4-2 0 0,5 3 0 15,0-5 0-15,5-1 0 0,5 0 0 16,2-10 0-16,2 0 0 0,5-3 0 0,-1-5 0 16,6 1 0-16,4-8 0 0,1-2 0 0,9-5 0 0,2-7 0 15,-2-5 0-15,1-1 0 0,-1-6 0 0,-2-2 0 16,-4-2 0-16,3-10 0 0,-7 5 0 0,-3 3 0 15,0 1 0-15,-5 5 0 0,-2 7 0 0,-5 5 0 16,1 2 0-16,-1-1 0 0,0 7 0 0,-4 0 0 16,1 0 0-16,-1 4 0 0,4 18 0 0,-8 9 0 15,0 8 0-15,-9 22 0 0,-5 28 0 0,-1 4 0 16,5 2 0-16,-5 4 0 0,2 11 0 0,0 3 0 16,0 5 0-16,-1-3 0 0,3 3 0 0,-4-5 0 15,-2 0 0-15,3 3 0 0,-1-7 0 0,-3-1 0 16,2-4 0-16,1-4 0 0,1-8 0 0,1-3 0 0,3-28 0 15,1-1 0-15,-7 24 0 0,7-30 0 0,4-14 0 16,-1-4 0-16,0-3 0 0,-3-2 0 0,4-13 0 16,1-4 0-16,3-3 0 0,1-2 0 0,-4-2 0 15,1-3 0-15,-2-8 0 0,-7-6 0 0,-2-15 0 16,-7-17 0-16,2-6 0 0,-1-3 0 0,-5-29 0 16,3-3 0-16,3-1 0 0,0-3 0 0,10-1 0 15,1-3 0-15,7 1 0 0,6 1 0 0,7 7 0 16,8 1 0-16,7 3 0 0,5 0 0 0,9 6 0 0,5-1 0 15,9 1 0-15,3 0 0 0,6 1 0 16,4 5 0-16,1 4 0 0,3 1 0 0,0 2 0 0,-2 6 0 16,3 2 0-16,-21 17 0 0,-1 3 0 0,-2 1 0 15,-1 3 0-15,-13 7 0 0,-4 3 0 0,-2 3 0 16,-2 2 0-16,-9 6 0 0,-3 2 0 0,-2 2 0 16,-3 2 0-16,0 3 0 0,1-4 0 0,-3 4 0 15,-4 1 0-15,9 6 0 0,-5 5 0 16,-1 4 0-16,0 3 0 0,-3 11 0 0,-2 2 0 0,1-1 0 15,-4 5 0-15,1 0 0 0,2 1 0 0,-1-3 0 16,1 3 0-16,0-4 0 0,0 0 0 0,0-4 0 0,1-1 0 16,1-8 0-16,0-4 0 0,1-2 0 0,1-3 0 15,-1-1 0-15,2-5 0 0,0-4-290 0,-3 0-408 16,14-12-503-16,-6-4-1301 0,6-9 577 0</inkml:trace>
  <inkml:trace contextRef="#ctx0" brushRef="#br1" timeOffset="30908.91">20327 3545 309 0,'-11'-31'501'16,"3"6"-19"-16,2 9-23 0,-1 5-25 0,0 0-17 16,3 2-13-16,0 4-12 0,0 0-15 0,2-2-19 15,0 4-38-15,0 2-24 0,2 1-24 0,0 0-17 16,-18 9-24-16,9-1-20 0,1 2-30 0,-5 6-10 16,1 5-16-16,2-3-8 0,2 3-21 0,3 3-10 15,2-2-15-15,3-3-3 0,5 1-12 0,4-3-7 16,4 0-5-16,1-3-4 0,5-4-4 0,8 0-5 15,0-6-6-15,-7-4 0 0,2-4-9 0,-3-3 1 0,4-8-4 16,-2-2 17-16,-5-9 4 0,-6-6-3 0,-1-14 0 16,-5-3 2-16,-5 3 2 0,-3 10 4 0,-2 3 8 15,-3 2-19-15,-1 6 1 0,-3 3-9 0,4 7-41 16,0 5-9-16,-3 3 0 0,3 2 0 0,-2 4 0 16,-1 6-6-16,-3 6-111 0,6 4-53 0,-4 13-54 15,3 1-63-15,5 3-49 0,5 3-71 0,1 1-83 16,3 10-536-16,10 2-1111 0,-1-2 491 0</inkml:trace>
  <inkml:trace contextRef="#ctx0" brushRef="#br1" timeOffset="35969.39">20446 4059 351 0,'-2'-10'587'0,"0"-1"-28"0,6 3-11 0,-3-6-3 15,1 5 1-15,1-2 4 0,0 2-12 0,-2-1-26 16,2 4-36-16,-1-1-34 0,2 0-39 0,-1 3-36 15,1-3-36-15,-2 3-34 0,2 0-29 0,0 1-31 0,-2 1-23 16,4-1-27-16,-6 3-12 0,11 4-117 16,0 0-58-16,0 4 0 0,5 5 0 0,-3 0 0 15,7 6 0-15,-3 3 0 0,0 0 0 0,-4 5 0 0,-3-1 0 16,-1-2 0-16,-3 1 0 0,1 1 0 0,-6-7 0 16,0 0 0-16,0-2 0 0,-1-4 0 15,0-2 0-15,-1 0 0 0,0-3 0 0,1-2 0 0,-1 0 0 16,1-1 0-16,0-1 0 0,0-4 0 0,0 6 0 15,0-6 0-15,-2 3 0 0,2-3 0 0,0 0 0 16,3-16 0-16,1 1 0 0,2-6 0 0,3-5 0 16,3-4 0-16,3-2 0 0,0 2 0 0,2 0 0 15,2 1 0-15,0 1 0 0,0 7 0 0,-5-1 0 0,0 8 0 16,-1 1 0-16,0 5 0 0,-4 0 0 16,1 2 0-16,1 2 0 0,0 0 0 0,0 4 0 15,2 1 0-15,4 5 0 0,-1 2 0 0,0 2 0 0,4 6 0 16,-1 4 0-16,-5 1 0 0,4 2 0 0,-6 2 0 15,1 0 0-15,-2-2 0 0,-2 2 0 0,-1 0 0 16,-6-7 0-16,3-1 0 0,-4 2 0 0,-2-1 0 16,-1-2 0-16,-6 1 0 0,2-2-226 0,-2-1-1102 15,-3-1-1438-15,4-4 636 0</inkml:trace>
  <inkml:trace contextRef="#ctx0" brushRef="#br1" timeOffset="36772.13">21254 4132 127 0,'6'-15'754'0,"3"1"0"0,-4-1-53 16,4-5-46-16,-5 11-23 0,1-3-1 0,1 2 8 16,-2 3-12-16,1-3-32 0,-1 3-52 0,1-2-47 0,0 1-62 15,3 1-34-15,0-1-197 0,2 1-203 0,0 0 0 16,2 1 0-16,2-2 0 0,0-2 0 0,1 2 0 16,-3 3 0-16,-1-1 0 0,-2 0 0 0,4 0 0 15,-4 0 0-15,-3-1 0 0,4-3 0 0,-3 1 0 16,-1-3 0-16,-2 3 0 0,-1-5 0 0,-1 1 0 15,-2 1 0-15,-1 1 0 0,1 0 0 0,-4-2 0 16,0 3 0-16,2 1 0 0,-2-1 0 0,-3 5 0 16,-3 0 0-16,1 1 0 0,0 1 0 0,-5 3 0 15,1 4 0-15,-6 2 0 0,-6 9 0 0,3 4 0 16,-1 3 0-16,0 3 0 0,0 5 0 0,1-1 0 16,-1 13 0-16,9-11 0 0,5 2 0 0,5 0 0 15,4 1 0-15,3-3 0 0,2 1 0 0,8-4 0 16,2-1 0-16,2-3 0 0,2-3 0 0,5-4 0 0,2-4 0 15,2-5 0-15,5-3 0 0,-1-3 0 0,5-6 0 16,0-2 0-16,2-4 0 0,7-7 0 0,-10 0 0 16,-4-3 0-16,11-10 0 0,-5-2 0 0,-11 4 0 15,6-7 0-15,-10 6 0 0,5-14 0 0,-7 11 0 16,-6 3 0-16,0 0 0 0,-3 2 0 0,-3 4 0 0,-4 7 0 16,-1 3 0-16,-2 3 0 0,-2 3 0 15,4 0 0-15,-4 1 0 0,0 1 0 0,-4 3 0 16,4 2 0-16,-10 1 0 0,-3 5 0 0,-7 11 0 0,-6 0 0 15,3 7 0-15,-4 1 0 0,-3 13 0 16,0 0 0-16,6 2 0 0,5-7 0 0,5-1 0 16,1 2 0-16,4 0 0 0,1 0 0 0,6-4 0 0,3 0 0 15,-1-1 0-15,8-5 0 0,-2 0 0 16,8-7 0-16,-1-4 0 0,5 0 0 0,10-5 0 0,3-5 0 16,3-1 0-16,2-9 0 0,15-3 0 0,-2-7 0 15,-1 0 0-15,-3-9 0 0,-3-1 0 0,-2-3 0 16,-2-6 0-16,0-4 0 0,-3-2 0 0,-4-2 0 15,-2-2 0-15,-5 3 0 0,-2-4 0 0,-4 13 0 16,-7 4 0-16,1 5 0 0,-6 9 0 0,-2 5 0 0,0 0 0 16,-1 3 0-16,-2 1 0 0,0 2 0 15,0 0 0-15,1 1 0 0,-1 1 0 0,-1 3 0 16,0 0 0-16,0 0 0 0,-14 12 0 0,6 2 0 0,-2 3 0 16,4 9 0-16,-1 0 0 0,7 6 0 0,7-2 0 15,-1 2 0-15,7-2 0 0,1 0 0 0,1 0 0 16,-1-1 0-16,5-2 0 0,-8-2 0 0,3 0 0 15,-5 0 0-15,-2-2 0 0,-3-3 0 0,1 5 0 16,-5-7 0-16,-1 2 0 0,-3 4 0 0,0-7 0 16,0 3 0-16,3-6 0 0,-3 2 0 0,4-3 0 15,0 1 0-15,4-4 0 0,1 0 0 0,9 2 0 16,4-7 0-16,14-1 0 0,4-1 0 0,3-4 0 0,18-3 0 16,-5-8 0-16,6-4 0 0,-2-5 0 15,-4-3 0-15,3-5-1366 0,-1-6-1478 0,19-16 654 16</inkml:trace>
  <inkml:trace contextRef="#ctx0" brushRef="#br1" timeOffset="37113.33">23942 3806 6473 0,'7'-18'453'16,"0"1"-37"-16,0 2-107 0,-2 6-46 0,-1 0-40 15,-2 3-169-15,1 1-54 0,-1 0 0 0,1 4 0 16,-3 1 0-16,6 9 0 0,-2 0 0 0,2 8 0 15,-2 3 0-15,1 9 0 0,-3-2 0 0,1 4 0 0,0-2 0 16,2 2 0-16,-5 1 0 0,4-3 0 0,-3 0 0 16,4-5 0-16,-5-4 0 0,4-3 0 0,-4-6 0 15,0-2 0-15,1 2-400 0,-2-6-173 0,1-3-127 16,0-2-387-16,0 0-1177 0,-4-16 521 0</inkml:trace>
  <inkml:trace contextRef="#ctx0" brushRef="#br1" timeOffset="37405.26">24030 3413 145 0,'0'-35'522'0,"4"6"20"16,-4 3-6-16,1 9-7 0,2 5-7 0,-3 0-4 16,0 5-7-16,1 0-28 0,-1-1-35 0,0 4-35 15,-1 1-40-15,1 3-34 0,-3-7-37 0,2 5-28 16,1 2-30-16,0 0-19 0,-4 9-22 0,-2-2-19 16,0 3-18-16,-1 4-16 0,-1 0-14 0,3 1-15 15,-2 2-9-15,2-2-13 0,2-3-10 0,2-2-84 16,1 2-5-16,1-2 0 0,-1-3 0 0,3 0 0 0,1-4 0 15,-1 1 0-15,6-4 0 0,-2-6 0 0,4-2 0 16,3-4 0-16,0-11 0 0,3-3 0 0,-4 0 0 16,-3 1 0-16,-4 0 0 0,-1 8 0 0,-3 4 0 15,0 1 0-15,1 3 0 0,-2 3 0 0,-1 1 0 16,0 2 0-16,0 3 0 0,0 0 0 0,-8 17 0 16,1 0 0-16,-5 6 0 0,7 8-161 0,1 1-214 15,4 2-58-15,3 2-67 0,3 0-90 0,3 9-432 16,1-12-1108-16,7-1 491 0</inkml:trace>
  <inkml:trace contextRef="#ctx0" brushRef="#br1" timeOffset="37699.47">24659 3624 278 0,'19'-22'539'0,"-6"0"-14"0,-3 5-1 16,-1-1 9-16,-5 2 6 0,-3 3 0 0,-1 2-18 0,0-1-39 15,-1 2-35-15,-3 0-37 0,-4 3-29 0,2 1-41 16,-7 5-31-16,0-2-28 0,-6 6-24 0,-9 3-27 15,2 2-19-15,-1 3-22 0,4 4-21 0,-2 2-16 16,5 1-15-16,2 3-5 0,0 1-65 0,7 7-67 16,4 0 0-16,7 3 0 0,2 4 0 0,10 10 0 15,1-13 0-15,10 10 0 0,0-2 0 0,-6-12 0 16,3-3 0-16,-2-1 0 0,-5-4 0 0,0 3 0 16,-6-8 0-16,-4-3 0 0,-2 0 0 0,-2-1 0 15,-4 0 0-15,-5-1 0 0,-3 2 0 0,-4-2 0 16,-2-1 0-16,-7-1 0 0,-2-2 0 0,9-1 0 0,1-2 0 15,0-2 0-15,4 0 0 0,0-4-140 0,4-3-311 16,2 2-105-16,2-5-141 0,3-1-362 16,6-4-1145-16,6-4 507 0</inkml:trace>
  <inkml:trace contextRef="#ctx0" brushRef="#br1" timeOffset="38991.7">26127 3539 4782 0,'5'-15'480'0,"-1"2"-100"0,0 1-67 16,-1 1-6-16,-2 4-3 0,0 1 30 0,-1-1-18 0,2 4-27 16,-2-2-37-16,0 1-17 0,0 4-36 0,0 0-199 15,-3-5 0-15,3 5 0 0,0 0 0 0,-8 12 0 16,1-2 0-16,-5 8 0 0,-6 2 0 0,0 10 0 15,0-1 0-15,-1 2 0 0,-5 12 0 0,2 6 0 16,6-4 0-16,2-1 0 0,5 2 0 0,4-11 0 16,5 1 0-16,1-2 0 0,3 11 0 0,3-10 0 15,6-3 0-15,-1-2 0 0,4-5 0 0,6 0 0 16,2-5 0-16,7-3 0 0,2-8 0 0,5-2 0 16,-1-7 0-16,18-11 0 0,-5-2 0 0,0-4 0 15,-4-8 0-15,0-3 0 0,-5-6 0 0,0-3 0 16,-4-3 0-16,-4-3 0 0,-1-4 0 0,-3 4 0 0,-2-1 0 15,-10 14 0-15,-2 1 0 0,-2 2 0 0,-5 10 0 16,-3 4 0-16,-1 3 0 0,-1 1 0 0,0 3 0 16,0 1 0-16,-1 1 0 0,0 0 0 0,0 0 0 15,-2 4 0-15,0 0 0 0,-8 12 0 0,-1 4 0 16,-6 6 0-16,0 7 0 0,-3 1 0 0,1 3 0 16,-1 9 0-16,4-9 0 0,2-3 0 0,1 6 0 15,5-2 0-15,1-5 0 0,2 3 0 0,6-3 0 16,-1-11 0-16,3-2 0 0,1 0 0 0,1-5 0 15,-2-3 0-15,4 0 0 0,0-3 0 0,0-7 0 16,1-1 0-16,3-6 0 0,1-4 0 0,-2-3 0 16,2-9 0-16,-3-4 0 0,-1-2 0 0,-3-6 0 15,-1-7 0-15,-3 8 0 0,-1 0 0 0,0 1 0 16,-1 4 0-16,-1 2 0 0,2 0 0 0,-2 3 0 16,3 8 0-16,-2 0 0 0,1 2 0 0,0 5 0 15,3-4 0-15,2 3 0 0,0 2 0 0,1 1 0 0,5-3 0 16,1 3 0-16,-3 2 0 0,7-2 0 0,-1 4 0 15,2 2 0-15,-1 0 0 0,-1 1 0 0,2 6 0 16,-1-2 0-16,2 3 0 0,0 5 0 0,-2-2 0 16,7 6 0-16,-4 5 0 0,0 0 0 0,-2 1 0 15,-4 2 0-15,1 0 0 0,-5 6 0 0,2 1 0 16,-4-1 0-16,0-1 0 0,-2-1 0 0,-3 0 0 16,-1 3 0-16,-1-11 0 0,1 2 0 0,0-2 0 15,-3-6 0-15,1 0 0 0,-1-3 0 0,0-1 0 16,4-2 0-16,-4-2 0 0,1 1 0 0,-1-1 0 0,0 0 0 15,0-4 0-15,0 0 0 0,0 0 0 0,5-18 0 16,0 1 0-16,3-1 0 0,1-11 0 16,5 4 0-16,1-8 0 0,-1 3 0 0,2 1 0 15,1 0 0-15,0 1 0 0,1 2 0 0,2 0 0 16,-4 5 0-16,1-1 0 0,-4 6 0 0,4 3 0 16,-4 0 0-16,1 0 0 0,-1 4 0 0,-4 2 0 0,3 0 0 15,-1 4 0-15,0 0 0 0,3 5 0 0,0-1 0 16,4 3 0-16,-4 6 0 0,4 2 0 0,4 5 0 15,-6 3 0-15,2 2 0 0,-4 3 0 0,-4 1 0 16,-1 2 0-16,-2 1 0 0,-5-4 0 0,6 1 0 16,-6 1 0-16,0-1 0 0,-2-8 0 0,0-1 0 0,0-3 0 15,0-5 0-15,2 0 0 0,-2-1 0 16,0-2 0-16,0-2 0 0,0 1 0 0,0-5 0 16,0 6 0-16,0-6 0 0,0 0 0 0,0 0 0 0,8-21 0 15,-1 4 0-15,5-9 0 0,2-4 0 0,9-16 0 16,-2 1 0-16,7-1 0 0,-1 1 0 0,2 4 0 15,-1 1 0-15,-5 12 0 0,1 0 0 0,-2 2 0 16,4 3 0-16,1 4 0 0,-4 3 0 0,0 0 0 16,-7 7 0-16,1 0 0 0,1 4 0 15,0-2 0-15,-6 7 0 0,1 3 0 0,0 2 0 0,-7 1 0 16,3 1-644-16,-4 2-615 0,-2 4-1361 0,-3-1 602 16</inkml:trace>
  <inkml:trace contextRef="#ctx0" brushRef="#br1" timeOffset="39811.06">28197 3618 926 0,'3'10'219'0,"-2"-3"76"0,-1 0 58 15,3-3 36-15,-3 2 25 0,0-3 26 0,0-3 35 16,5 1 32-16,-5-1-1 0,0 0-8 0,11-6-24 16,-7 2-37-16,4 1-27 0,-3-2-32 0,5-2-32 15,-1 1-34-15,-1-1-31 0,0-1-27 0,2 0-26 0,-1-2-179 16,-2 1-49-16,6-3 0 0,-5-1 0 0,3-2 0 16,-3-1 0-16,0-2 0 0,-1 1 0 0,0-2 0 15,-1 1 0-15,2-7 0 0,-6 8 0 0,0 3 0 16,-4 2 0-16,4 2 0 0,-4 0 0 0,2 3 0 15,0-1 0-15,0 4 0 0,-4 1 0 0,-2 1 0 16,6 2 0-16,-17 4 0 0,2 6 0 0,2 3 0 16,-8 8 0-16,3 1 0 0,-1 7 0 15,4-3 0-15,0 4 0 0,6 1 0 0,-1 0 0 0,6 1 0 16,0-3 0-16,3 2 0 0,2-3 0 0,-1 4 0 16,4-10 0-16,5-1 0 0,-1-5 0 0,3-2 0 15,3-1 0-15,3-5 0 0,3-1 0 0,8-3 0 16,3-4 0-16,2-4 0 0,6-2 0 0,-1-6 0 15,12-6 0-15,-2-3 0 0,-3-2 0 0,2 0 0 0,-4-5 0 16,3 1 0-16,-4-1 0 0,0 1 0 0,-9 7 0 16,-2 0 0-16,-5 1 0 0,2 4 0 0,-3 0 0 15,-6 6 0-15,-1 0 0 0,-3 1 0 0,-6 3 0 16,0-2 0-16,0 5 0 0,-1-2 0 0,-4 2 0 16,1 1 0-16,-4-1 0 0,-1 2 0 0,10-3 0 15,-7 3 0-15,-3 0 0 0,0 0 0 0,0 0 0 16,10 3 0-16,-7-1 0 0,-3-2 0 0,4 3 0 15,-4-3 0-15,1 4 0 0,-1-4 0 0,0 0 0 16,1 4 0-16,-1-4 0 0,0 0 0 0,0 0 0 16,0 0 0-16,0 0 0 0,0 0 0 0,0 0 0 15,0 0 0-15,0 0 0 0,0 0 0 0,0 0 0 16,-22-4 0-16,15 4 0 0,-1 2 0 0,-1 0 0 16,-4 3 0-16,3 0 0 0,-7 5 0 0,-6 5 0 15,10 1 0-15,-5 3 0 0,5-2 0 0,3 5 0 16,-3 3 0-16,1-2 0 0,6 1 0 0,-2 1 0 0,6-7 0 15,0 8 0-15,2-8 0 0,4 7 0 0,4-5 0 16,0-6 0-16,8 7 0 0,0-7 0 0,3-2 0 16,11-2 0-16,-3-6 0 0,5-1 0 0,0-3 0 15,3-4 0-15,-1-9 0 0,2 1 0 0,11-9 0 16,-14 0 0-16,8-8 0 0,-1-5 0 0,-6-2 0 16,0-5 0-16,-4-5 0 0,1-5 0 0,7-26 0 15,-6 0 0-15,-1 0 0 0,-15 22 0 0,13-25 0 16,-19 26 0-16,0 0 0 0,0 8 0 0,-5 14 0 15,-1 6 0-15,-2 6 0 0,0 3 0 0,-2 4 0 0,0 3 0 16,1 0 0-16,-1 5 0 0,0-1 0 16,0 1 0-16,0 5 0 0,0 0 0 0,-14 13 0 15,0 5 0-15,-2 11 0 0,-7 13 0 0,-2 6 0 16,5 4 0-16,-1 6 0 0,6 0 0 0,2 2 0 16,8 21 0-16,1-24 0 0,3-3 0 0,2 2 0 15,-1-1 0-15,4-2 0 0,1-4 0 0,2-1 0 0,-5-14 0 16,2-2 0-16,2-3 0 0,-2-3 0 0,0-6 0 15,3-3 0-15,-5-4-220 0,2-8-531 0,-1-1-453 16,-1-4-1303-16,-2 0 576 0</inkml:trace>
  <inkml:trace contextRef="#ctx0" brushRef="#br1" timeOffset="39955.56">29267 3456 142 0,'-3'-11'413'0,"3"1"-38"0,4 0-43 16,1-2-33-16,9 2-29 0,9-5-24 0,7 4-28 15,3 0-24-15,18 2-17 0,5 2-21 0,3 4-47 0,5-1-81 16,28 6-111-16,-25 2-165 0,23 4-190 0,0 2-475 16,-29 0 210-16</inkml:trace>
  <inkml:trace contextRef="#ctx0" brushRef="#br1" timeOffset="40110.15">30471 3935 7343 0,'-6'18'792'0,"4"-8"-736"0,0 0-56 0,-1-3 0 0,0 0 0 15,1-2 0-15,-1-1 0 0,1 0 0 0,0 0 0 16,1-1 0-16,1-3 0 0,-4 6 0 0,4-6 0 16,-1 0 0-16,1 0 0 0,0 0 0 0,0 0 0 15,0 0 0-15,0 0 0 0,8-12 0 0,-6 6-1366 16,0 1-1478-16,0-1 654 0</inkml:trace>
  <inkml:trace contextRef="#ctx0" brushRef="#br1" timeOffset="47229.89">2418 7279 179 0,'0'-35'509'16,"0"-2"10"-16,2 7 4 0,-1-1 8 0,-1 2 6 16,0 0-2-16,4 11-4 0,-4 0 0 0,0 6-12 15,0 4-27-15,0-3-29 0,0 5-39 0,1 0-40 16,-1 2-37-16,0 1-39 0,1 0-34 0,-1 3-27 15,0 0-24-15,0 17-108 0,2 2-115 0,-1 11 0 16,-1 5 0-16,-1 14 0 0,-3 2 0 0,0-2 0 16,1 1 0-16,-1-2 0 0,1 4 0 0,-1-2 0 15,3 1 0-15,1 2 0 0,-2-4 0 0,1-13 0 16,0 0 0-16,2-2 0 0,0-1 0 0,-1-6 0 16,2-7 0-16,-1-5 0 0,-1-4 0 0,3-4 0 15,-2 1 0-15,-1-4 0 0,0 2 0 0,0-6 0 16,0 0 0-16,18-21 0 0,-5-2 0 0,2-7 0 15,6-15 0-15,0-4 0 0,-1 0 0 0,-1-1 0 16,2-1 0-16,-2 5 0 0,-1 16 0 0,-4 0 0 16,3 4 0-16,-7 8 0 0,-1 3 0 0,-1 5 0 0,-1 2 0 15,-2-1 0-15,-1 4 0 0,0 3 0 0,2 3 0 16,5 4 0-16,-1 2 0 0,3 9 0 0,-1 0 0 16,5 6 0-16,1 4 0 0,-4 3 0 0,1 0 0 15,1 2 0-15,-1 4 0 0,3 9 0 0,-5-11 0 16,3 12 0-16,0-13 0 0,0 2 0 0,-4-3 0 15,4-1 0-15,1-5 0 0,-9-6 0 0,4-4 0 16,-1 0 0-16,-1-4 0 0,0-2 0 0,-4-5 0 16,2-1 0-16,0-6 0 0,2-4 0 0,4-4 0 0,0-17 0 15,1-2 0-15,3-19 0 0,-5-9 0 16,2-23 0-16,-8-1 0 0,-7 0 0 0,-3-6 0 16,-1-3 0-16,-6 4 0 0,3 3 0 0,-1 26 0 0,0 0 0 15,2 7 0-15,1 16 0 0,1 4 0 0,3 5 0 16,-3 9 0-16,1 5 0 0,2 0 0 15,0 4 0-15,1 3 0 0,0 0 0 0,0 5 0 0,0 0 0 16,10 10 0-16,-2 5 0 0,6 7 0 16,0 2 0-16,5 5 0 0,0 3 0 0,4 11 0 0,0 3 0 15,-7 0 0-15,0 4-350 0,-1-3-958 0,-2 0-1415 16,-8-12 627-16</inkml:trace>
  <inkml:trace contextRef="#ctx0" brushRef="#br1" timeOffset="47613.91">3332 7446 374 0,'5'-1'369'0,"2"-2"45"0,-2 0 25 15,1-3-9-15,-2 2-13 0,1 0 8 0,-2 1 15 16,0-2 6-16,0 3 14 0,2 0-12 0,-4-3-14 0,2 3-20 16,-3 2-31-16,7-3-26 0,-3 0-28 0,-4 3-28 15,8-2-27-15,-4 0-25 0,1 0-24 0,-5 2-19 16,14-1-13-16,-4-1-29 0,3 1-164 0,-3 1 0 16,3-1 0-16,1 1 0 0,-2-3 0 0,0 3 0 15,-1-3 0-15,-4 2 0 0,2-3 0 0,0 0 0 16,-1 2 0-16,0-2 0 0,0-4 0 0,0-1 0 15,0-7 0-15,-2 1 0 0,-1-5 0 0,-2-3 0 16,-2-4 0-16,-6 1 0 0,1 6 0 0,2 3 0 16,-3 1 0-16,2 6 0 0,0-1 0 0,1 6 0 15,-1-2 0-15,1 3 0 0,-2 2 0 0,4 2 0 16,0 0 0-16,-21 17 0 0,8 5 0 0,-2 6 0 0,-1 4 0 16,-1 0 0-16,6 4 0 0,2-2 0 0,1 2 0 15,4 10 0-15,3-12 0 0,5-4 0 16,1 1 0-16,4-1 0 0,4-3 0 0,2-2 0 0,1-3 0 15,3-3 0-15,-4-6 0 0,0-2 0 0,0-1 0 16,2-3 0-16,-3-4 0 0,-1 0 0 0,1-2 0 16,-4-5 0-16,2-1 0 0,-1-2 0 0,-2-2 0 15,0-4 0-15,0-2 0 0,-1-2 0 0,-7 0 0 16,4 0-1366-16,-2-2-1478 0,-2 1 654 0</inkml:trace>
  <inkml:trace contextRef="#ctx0" brushRef="#br1" timeOffset="49212.72">4894 7038 6487 0,'11'-84'354'0,"-2"29"-108"16,0 2 0-16,-3 7 23 0,-3 17 56 0,2 3-61 15,-5 6-264-15,0 5 0 0,0 4 0 0,0 1 0 0,0 5 0 16,0 0 0-16,0 1 0 0,0 0 0 0,0 4 0 16,0 0 0-16,-11 18 0 0,2 8 0 0,-3 7 0 15,-5 18 0-15,2 4 0 0,1 2 0 0,-6 26 0 16,8-25 0-16,-2 24 0 0,4-27 0 0,1-3 0 16,4 3 0-16,0-2 0 0,0-4 0 0,5-15 0 15,-3 0 0-15,6-5 0 0,-2-3 0 0,-1-8 0 16,0-5 0-16,0-7 0 0,4 1 0 0,-3 0 0 15,-1-4 0-15,0-3 0 0,0 0 0 0,14-15 0 16,5-5 0-16,-2-7 0 0,5-1 0 0,4-15 0 16,1 0 0-16,-3 1 0 0,2 2 0 0,-7 11 0 0,-1 4 0 15,-1 3 0-15,-5 8 0 0,-1 1 0 0,-5 3 0 16,1 5 0-16,-1-1 0 0,-1 3 0 0,1 3 0 16,3 0 0-16,1 9 0 0,1-4 0 0,3 9 0 15,-1 1 0-15,-2 2 0 0,7 7 0 0,-4 1 0 0,1 0 0 16,2 3 0-16,0 1 0 0,-2-3 0 15,3-1 0-15,2-1 0 0,0-2 0 0,5-3 0 16,-2 2 0-16,1-6 0 0,-1-4 0 0,4 1 0 0,-5-10 0 16,6 0 0-16,3-4 0 0,-3-3 0 15,1-8 0-15,0-3 0 0,1-1 0 0,-2-5 0 16,0-2 0-16,-6-5 0 0,7-13 0 0,-3 4 0 0,-6-6 0 16,-6 1 0-16,-5 7 0 0,-2-9 0 0,-5 10 0 15,-4 1 0-15,-1 5 0 0,-4 0 0 0,1 11 0 16,0 3 0-16,-2 1 0 0,4 3 0 15,-2 3 0-15,-2 1 0 0,-1 2 0 0,-2 5 0 0,-7 3 0 16,-2 6 0-16,-7 8 0 0,5 7 0 0,-15 9 0 16,0 2 0-16,6 4 0 0,4 1 0 0,1 1 0 15,12-12 0-15,1-1 0 0,5-1 0 0,6-2 0 16,-1 2 0-16,6-9 0 0,0 2 0 0,6-2 0 0,-1-2 0 16,6-3 0-16,5-1 0 0,-2-4 0 15,2-3 0-15,1-4 0 0,2-3 0 0,5-5 0 0,1-5 0 16,-1-5 0-16,1-4 0 0,0-2 0 0,-4-5 0 15,-5 2 0-15,0-5 0 0,-3 1 0 0,-2-4 0 16,-4 1 0-16,2 3 0 0,-6-2 0 0,1 6 0 16,-6 7 0-16,-1 7 0 0,1 2 0 0,2 2 0 15,-1 1 0-15,-2 1 0 0,0 3 0 0,3 0 0 16,-3 3 0-16,0 0 0 0,-3 24 0 0,-2-5 0 16,-1 11 0-16,3 0 0 0,2 2 0 0,-3 1 0 15,3 0 0-15,-2-2 0 0,3 1 0 0,4-5 0 0,-3 2 0 16,3-10 0-16,3-2 0 0,0-3 0 15,0-2 0-15,3 3 0 0,-1-10 0 0,4 0 0 16,5-5 0-16,2-5 0 0,7-4 0 0,2-8 0 0,-2-3 0 16,10-14 0-16,-10 5 0 0,5-8 0 0,-7-4 0 15,0 0 0-15,-11 9 0 0,1-1 0 0,-3 1 0 16,-1-1 0-16,-3-2 0 0,-2 7 0 0,-1 10 0 16,-1 2 0-16,0 4 0 0,-3 2 0 0,1 3 0 15,0 4 0-15,-1-2 0 0,3 4 0 0,2 8 0 0,-2 4 0 16,3 9 0-16,-2 8 0 0,5 4 0 15,-1 17 0-15,0-6 0 0,-1-5 0 0,1-3 0 0,1 8 0 16,-1-10 0-16,2 0 0 0,-3-1 0 0,4-7 0 16,-2-7 0-16,-4-1 0 0,6-4 0 0,-4-1 0 15,-1-4 0-15,-1 0 0 0,-2-3 0 0,3-3 0 16,-1 0 0-16,5-7 0 0,4-5 0 0,1-3 0 16,7-7 0-16,-2-6 0 0,-1 0 0 0,-2-4 0 15,-4 1 0-15,9-12 0 0,-10 9 0 0,2 1 0 16,-5 1 0-16,1 5 0 0,-3 5 0 0,0 3 0 15,-1 8 0-15,-1-3 0 0,0 4 0 0,-5 1 0 16,3 2 0-16,0 2 0 0,0 2 0 0,1 1 0 16,4 1 0-16,0 5 0 0,0 0 0 0,0 2 0 15,5 4 0-15,-5-3 0 0,5 3 0 0,-4 1 0 0,2 0 0 16,-3-2 0-16,0-2 0 0,-2 0 0 0,1 0 0 16,2-2 0-16,-2 0 0 0,-2-2 0 0,4-2 0 15,3 2 0-15,-3-2 0 0,7-3 0 0,-3-7 0 16,8 2 0-16,-3-6 0 0,4 0 0 0,1-10 0 15,-3 3 0-15,-1-2 0 0,-2-2 0 0,1 0 0 16,-5-3 0-16,-4 1 0 0,-1-6 0 0,-1 2 0 16,-4-2 0-16,1-3 0 0,-5 4 0 0,0 1 0 15,-1 10 0-15,-3 4 0 0,4 4 0 0,0 1 0 16,-3 2 0-16,2 2 0 0,1 4 0 0,0 1 0 0,-9 21 0 16,-4 5 0-16,-2 19 0 0,0 2 0 0,2 6 0 15,0 2 0-15,7 1 0 0,2-3 0 0,5-4 0 16,7 2 0-16,2-6 0 0,2-13 0 15,7-2 0-15,1 2 0 0,7-10 0 0,6-2 0 16,15-1 0-16,-10-10 0 0,14-8 0 0,-1-7 0 0,4-9 0 16,-1-5 0-16,-3-10 0 0,-5-4-1366 0,-5-10-1478 15,15-19 654-15</inkml:trace>
  <inkml:trace contextRef="#ctx0" brushRef="#br1" timeOffset="49662.92">8525 6846 5642 0,'16'-29'289'0,"3"2"-91"15,-4 3-15-15,2 1 0 0,-8 8 29 16,2 0 54-16,-6 2 7 0,-1 4-7 0,1 0 21 0,-1 2 35 16,-3 2-252-16,3-2-70 0,-4 2 0 0,0 0 0 15,0 2 0-15,0 3 0 0,-5-5 0 0,0 4 0 16,5 1 0-16,-29 6 0 0,4 7 0 0,-2 2 0 16,0 2 0-16,-2 6 0 0,1 2 0 0,1 3 0 15,0 13 0-15,12-9 0 0,2-1 0 0,5 4 0 16,7 0 0-16,1-1 0 0,9-3 0 0,4-1 0 15,6 0 0-15,4-4 0 0,5-1 0 0,3-5 0 0,1 0 0 16,-3-6 0-16,-2 1 0 0,-9-4 0 0,-3-2 0 16,-3-4 0-16,-7 0 0 0,4-3 0 0,-4 3 0 15,0-3 0-15,-4 2 0 0,-1-1 0 0,0-3 0 16,-15 9 0-16,-2-4 0 0,-3 3 0 0,-7 1 0 16,-1-2 0-16,8-2 0 0,-2-1 0 0,3 1 0 15,2-2 0-15,3-2 0 0,0-2 0 0,5-3 0 16,-4-1 0-16,3-7-1366 0,6-5-1478 0,4-9 654 15</inkml:trace>
  <inkml:trace contextRef="#ctx0" brushRef="#br1" timeOffset="49845.92">8857 6509 538 0,'26'-26'574'16,"-5"4"-18"-16,-1 4-40 0,-9 7-34 0,0 4-23 16,-5 3-23-16,-1 3 43 0,3 2-13 0,1 6-16 15,-3 5-30-15,2 5-28 0,-3 10-25 0,0 6-23 16,-1 14-22-16,-3 4-21 0,0 4-24 0,-2-2-28 15,1 7-19-15,-4-1-24 0,3 1-79 0,-1 0-127 16,0-4 0-16,1 3 0 0,4-7 0 0,-3-3 0 16,0-3 0-16,-3-10 0 0,-1-1-487 0,-5-2-173 15,3-9-514-15,-2-7-1273 0,2-9 563 0</inkml:trace>
  <inkml:trace contextRef="#ctx0" brushRef="#br1" timeOffset="50860.24">8901 7154 6687 0,'0'-46'387'0,"0"12"-146"0,4 0-19 16,-3 2 49-16,3 6 72 0,-3 5-303 0,3 1-40 15,1-6 0-15,3 1 0 0,2 2 0 16,0 8 0-16,3 0 0 0,9-2 0 0,3 7 0 0,2-1 0 16,5 2 0-16,1 1 0 0,3 3 0 0,1 2 0 15,0 3 0-15,1-3 0 0,-1 6 0 0,2 0 0 16,-3-3 0-16,-3 6 0 0,-2-3 0 0,-10 1 0 16,0-3 0-16,-5-1 0 0,-3 0 0 0,-4-1 0 15,-1 1 0-15,-1-4 0 0,-3 1 0 0,-3-2 0 0,2 1 0 16,-2-1 0-16,-2-2 0 0,-2 2 0 15,1 0 0-15,-7 2 0 0,4-1 0 0,-3 4 0 0,-1-2 0 16,-3 4 0-16,-3 9 0 0,1-1 0 0,0 5 0 16,-1 7 0-16,1 7 0 0,0-1 0 0,4 2 0 15,2 1 0-15,0 1 0 0,2-3 0 0,3-1 0 16,2 2 0-16,2-4 0 0,1-6 0 0,2-3 0 16,0-5 0-16,-1-2 0 0,1-1 0 0,-2-1 0 15,2-1 0-15,0-3 0 0,1-2 0 0,3-3 0 16,1-4 0-16,1-3 0 0,7-4 0 0,-4-2 0 15,2-1 0-15,4-7 0 0,-1-4 0 0,-4 2 0 16,1 2 0-16,-3 5 0 0,-1-1 0 0,0 4 0 16,-5 5 0-16,0 0 0 0,1 1 0 0,-5 1 0 0,2 3 0 15,0 0 0-15,-2 0 0 0,-2 4 0 0,0 0 0 16,12 9 0-16,-4 2 0 0,-1 2 0 0,0 4 0 16,-1 0 0-16,4 8 0 0,-1-1 0 0,-1 0 0 15,2-2 0-15,-2-2 0 0,-1-4 0 0,5-1 0 16,-2-1 0-16,3-1 0 0,-2-6 0 0,1-3 0 15,2-4 0-15,6-2 0 0,0-6 0 0,1-8 0 16,2-4 0-16,2-6 0 0,-4-3 0 0,6-15 0 16,-5-4 0-16,1-7 0 0,-4-2 0 0,-5-1 0 0,7-25 0 15,-11 26 0-15,1-1 0 0,-1 2 0 0,-3 9 0 16,-4 18 0-16,-1 9 0 0,1 3 0 16,-3 6 0-16,1 3 0 0,0 0 0 0,2 3 0 0,-3 5 0 15,0 0 0-15,-4 24 0 0,0 3 0 0,-1 5 0 16,-3 18 0-16,2 3 0 0,0 3 0 15,3 3 0-15,-1 25 0 0,3-4 0 0,3-19 0 0,1-6 0 16,6 0 0-16,2-2 0 0,5-5 0 0,-5-13 0 16,5-4 0-16,3-3 0 0,1-7 0 0,-2-2 0 15,1-9 0-15,0-2 0 0,3-10 0 0,5-4 0 16,5-9 0-16,-1-6 0 0,8-11 0 0,-2-8 0 16,-1-2 0-16,-4 1 0 0,-7-5 0 0,2 0 0 0,-4-3 0 15,-2 0 0-15,-7 14 0 0,-1 5 0 16,-3 1 0-16,-4 11 0 0,-2 3 0 0,1 2 0 0,-4 4 0 15,2 2 0-15,1-3 0 0,-3 9 0 0,-1 1 0 16,0 0 0-16,0 14 0 0,-1 3 0 0,-3 8 0 16,-1 7 0-16,-2 2 0 0,1 12 0 0,1-12 0 15,-3 12 0-15,4-15 0 0,3 4 0 0,1-5 0 16,0-2 0-16,4-2 0 0,-1-8 0 0,0-1 0 0,5-5 0 16,-2-3 0-16,6-2 0 0,-2-1 0 15,11-7 0-15,8-7 0 0,4-5 0 0,13-11 0 16,2-3 0-16,1-6 0 0,-4-3 0 0,-3-3 0 15,-5-4 0-15,8-28 0 0,-17 25 0 0,-1-3 0 16,-5-3 0-16,-4-3 0 0,-3 4 0 0,-3 5 0 16,-6 17 0-16,-1 4 0 0,-3 9 0 0,1 4 0 0,-2 2 0 15,-1 3 0-15,0 2 0 0,2 0 0 0,-2 5 0 16,0 0 0-16,-16 19 0 0,2 3 0 0,-2 4 0 16,-5 20 0-16,6 0 0 0,2 1 0 0,4 8 0 15,9 1 0-15,5-3 0 0,7 3 0 0,4-6 0 16,6-1 0-16,4-1 0 0,-1-4 0 0,-6-13 0 15,-3-4 0-15,0 0 0 0,-8-9 0 0,-3-4 0 16,-2 2 0-16,-8-2 0 0,-6 1 0 0,-14 2 0 0,-10-7 0 16,-22 3 0-16,-38-1 0 0,-8-9 0 0,-10-4 0 15,-1-8 0-15,-2 0 0 0,0-9-1366 16,14-5-1478-16,3-5 654 0</inkml:trace>
  <inkml:trace contextRef="#ctx0" brushRef="#br1" timeOffset="50994.89">9491 6678 99 0,'33'-17'450'0,"17"-6"-45"0,5 2-45 0,9 1-31 16,22-10-35-16,1 6-31 0,-2-2-24 0,-21 9-23 15,23-5-11-15,-30 8-36 0,0-3-49 0,-7 0-112 16,-3 1-141-16,-13 2-371 0,2 3-546 0,-8 4 241 0</inkml:trace>
  <inkml:trace contextRef="#ctx0" brushRef="#br1" timeOffset="51091.41">10482 6382 444 0,'0'0'681'0,"-4"2"-24"15,4-2-53-15,0 0-44 0,0 0-71 0,0 0-53 0,0 0-42 16,-3-12-48-16,6 6-67 0,1-3-96 0,1 0-130 16,4-1-159-16,-2 0-184 0,5-3-499 0,4 2-854 15,3 2 378-15</inkml:trace>
  <inkml:trace contextRef="#ctx0" brushRef="#br1" timeOffset="51443.09">11782 6406 7092 0,'13'-53'248'0,"-7"3"-60"16,-2 13 68-16,-1 13 90 0,-3 3-285 15,0 5-61-15,0 6 0 0,0 1 0 0,0 2 0 0,0 2 0 16,1 2 0-16,-1 3 0 0,-8 15 0 0,1 8 0 16,-6 10 0-16,2 16 0 0,-2 6 0 0,0 4 0 15,-1 24 0-15,10-27 0 0,-5 2 0 0,4 24 0 16,0-23 0-16,1 26 0 0,-1-28 0 0,0-1 0 15,1-1 0-15,-7 1 0 0,0-2 0 0,-1-3 0 16,0-16-386-16,-2-3-916 0,1-3-1409 0,1-12 625 16</inkml:trace>
  <inkml:trace contextRef="#ctx0" brushRef="#br1" timeOffset="51717.64">11509 7047 503 0,'0'-32'506'0,"4"-1"27"0,1 1-6 0,2 3-14 15,1 0-5-15,1 3 9 0,3 1-5 0,-2 1-14 16,3 0-36-16,5 1-37 0,4 1-39 0,7-2-31 15,3 3-36-15,16-6-28 0,3 4-32 0,4 3-23 16,0-1-25-16,0 6-22 0,0-1-19 0,-3 2-18 16,-12 8-33-16,-3-5-119 0,-1 4 0 0,-3 1 0 0,-2 1 0 15,-3 0 0-15,-9 2 0 0,-2 0 0 16,-4 2 0-16,-3-2 0 0,-3 3 0 0,1 0 0 16,-3-2 0-16,-5 2 0 0,10 5 0 0,-6 0 0 0,0 4 0 15,1 6 0-15,-1 0 0 0,-3 11 0 16,-2 4 0-16,0-1 0 0,-2 1 0 0,-2 4 0 0,1 2 0 15,-1 11 0-15,0-11 0 0,-3 9 0 0,3-10 0 16,-3-2 0-16,-2-3 0 0,5-1 0 0,-4-1 0 16,1-9 0-16,0-4-487 0,0-7-232 0,3-4-446 15,-3-4-1260-15,8 0 557 0</inkml:trace>
  <inkml:trace contextRef="#ctx0" brushRef="#br1" timeOffset="51848.29">12250 6410 78 0,'3'-60'426'16,"-1"5"-9"-16,-1 7-33 0,1 13-37 0,-2 2-28 0,-3 3-12 15,1 11-4-15,-1 0-22 0,-1 5-28 0,2 5-26 16,0 2-36-16,1 2-85 0,2 1-52 0,-1 4-26 16,0 0-53-16,14 14-65 0,-3 1-91 0,5 9-119 15,4 0-222-15,5 4-564 0,6 10 251 0</inkml:trace>
  <inkml:trace contextRef="#ctx0" brushRef="#br1" timeOffset="52509.69">12639 6486 367 0,'8'9'432'0,"-2"-4"13"16,-1 0 25-16,-3-1 23 0,0 0 17 0,-1 0-2 15,0-1-5-15,-1-3-22 0,0 0-29 0,-2 6-39 16,-1-3-36-16,0 2-36 0,0-1-35 0,-3 4-29 16,-1 4-26-16,-2 3-23 0,1 4-22 0,-1 5-24 0,2 4-7 15,2-1-26-15,-2 1-18 0,7 3-12 0,4-1-11 16,0 3-10-16,5-2-10 0,6 0-7 0,5-3-81 16,2-1 0-16,8-5 0 0,0-1 0 0,7-7 0 15,13 1 0-15,3-8 0 0,-1-4 0 0,0-6 0 16,2 1 0-16,-4-11 0 0,-3-7 0 0,-10 6 0 15,-5-5 0-15,-4-4 0 0,-1-2 0 0,0 1 0 16,-7-5 0-16,-5 2 0 0,-3-6 0 0,-4-2 0 16,-3 1 0-16,-5-2 0 0,-4 2 0 0,-2 1 0 15,-2 3 0-15,-2 4 0 0,2 9 0 0,0 2 0 16,1 3 0-16,-2 6 0 0,3 3 0 0,-4 5 0 16,-6 3 0-16,-2 8 0 0,-5 8 0 0,-4 3 0 0,2 5 0 15,-5 13 0-15,5 0 0 0,3 1 0 16,3 2 0-16,5 0 0 0,4-11 0 0,2 12 0 15,4-14 0-15,0 0 0 0,7-3 0 0,-2-5 0 0,4-5 0 16,-1-4 0-16,0-2 0 0,1-4 0 0,3-1 0 16,-1-7 0-16,4-2 0 0,6-8 0 0,0 0 0 15,9-11 0-15,-1-4 0 0,-2-3 0 0,5-13 0 16,-10 16 0-16,1-7 0 0,2 3 0 0,-6 4 0 16,-1 2 0-16,-5 6 0 0,-1 6 0 0,-2 0 0 0,0 3 0 15,-2 2 0-15,1 5 0 0,2 0 0 16,2 3 0-16,2 5 0 0,0 6 0 0,1-1 0 15,2 8 0-15,-1 2 0 0,2-1 0 0,-2-6 0 0,1 8 0 16,-2-9 0-16,3 2 0 0,-1-5 0 0,3-1 0 16,-1-5 0-16,5-3 0 0,0-3 0 0,10-9 0 15,1-4 0-15,0-6 0 0,9-13 0 0,-1-4 0 16,-2-3 0-16,-7-4 0 0,-1-6 0 0,-8-4 0 16,5-29 0-16,-9-2 0 0,-8 1 0 0,-5-7 0 15,-5 3 0-15,-2-4 0 0,-2 34 0 0,-4 7 0 16,4 14 0-16,-1 9 0 0,0 7 0 0,4 5 0 15,-2 4 0-15,3 1 0 0,-1 8 0 0,1 2 0 16,-5 17 0-16,-2 12 0 0,2 20 0 0,0 37 0 16,-1-3 0-16,7 2 0 0,0 0 0 0,4-3 0 0,3-22 0 15,4 23 0-15,-6-26 0 0,3 3 0 0,4 32 0 16,-9-41 0-16,-1 2 0 0,0-4 0 0,-3-14 0 16,-9 12 0-16,0-17-1366 0,3-6-1478 0,-3-8 654 15</inkml:trace>
  <inkml:trace contextRef="#ctx0" brushRef="#br1" timeOffset="53451.56">14757 6889 6722 0,'12'-7'501'0,"2"-4"-73"16,-1 0-91-16,1 1-134 0,-4 2-203 0,0 0 0 15,0 2 0-15,-1-2 0 0,3-1 0 0,-3-2 0 16,-2 1 0-16,7-2 0 0,-1-1 0 0,-4 0 0 15,1 1 0-15,-1 0 0 0,0-1 0 0,-1 1 0 16,2-2 0-16,-5 4 0 0,4-6 0 0,-2 2 0 16,0-1 0-16,-3 3 0 0,0-3 0 0,-3 3 0 15,2 2 0-15,-3 3 0 0,0 1 0 0,1 1 0 0,-1 1 0 16,-1 0 0-16,-3 1 0 0,4 3 0 0,-18 7 0 16,0 2 0-16,-10 8 0 0,-1 5 0 0,-10 10 0 15,2 0 0-15,0 3 0 0,9 4 0 0,10-7 0 16,4-1 0-16,3 1 0 0,4 1 0 0,2 0 0 15,7 1 0-15,6-1 0 0,4-2 0 0,7-2 0 16,4-2 0-16,3-5 0 0,4-2 0 0,7-5 0 16,13-2 0-16,1-6 0 0,1-9 0 0,1-5 0 15,-1-5 0-15,2-8 0 0,-3-6 0 0,-6-3 0 16,-2-3 0-16,-1-7 0 0,-2-3 0 0,-5-2 0 0,-5-1 0 16,-2 1 0-16,-1 1 0 0,-9 11 0 0,-3 4 0 15,-1 3 0-15,2 4 0 0,-10 7 0 0,-1 2 0 16,-1 7 0-16,0-2 0 0,-3 2 0 0,3 0 0 15,0 2 0-15,-4 3 0 0,0 0 0 0,5 8 0 16,-1 4 0-16,2 5 0 0,3 8 0 0,-2 0 0 16,-3 4 0-16,1 1 0 0,2 4 0 0,0 2 0 15,2-2 0-15,-2-3 0 0,5 0 0 0,-2-3 0 0,3-4 0 16,-1-3 0-16,-1-5 0 0,0-3 0 0,-2-3 0 16,1-1 0-16,3-7 0 0,0-2 0 15,3-6 0-15,5-4 0 0,2-9 0 0,5-10 0 0,-5 2 0 16,8-15 0-16,-2-3 0 0,-1 1 0 0,-1-6 0 15,-4 3 0-15,0-3 0 0,3 5 0 0,-5 3 0 16,-7 10 0-16,2 6 0 0,-3 1 0 0,-4 8 0 16,3 3 0-16,-5 2 0 0,-1 5 0 0,-1-2 0 0,0 5 0 15,2 2 0-15,-1 2 0 0,7 3 0 0,2 7 0 16,2 4 0-16,3 6 0 0,1 3 0 16,-3 4 0-16,-2 4 0 0,-4 0 0 0,-1 4 0 15,-1-1 0-15,-2 1 0 0,1-3 0 0,-3 17 0 0,0-15 0 16,-3 14 0-16,1-14 0 0,-4 3 0 0,-4-7 0 15,2-3 0-15,-3 0 0 0,-1-10 0 0,-1 2 0 16,-2-5 0-16,0-5 0 0,-2-7 0 0,0-2-1366 16,2-6-1478-16,3-4 654 0</inkml:trace>
  <inkml:trace contextRef="#ctx0" brushRef="#br1" timeOffset="53594.2">16330 6196 6155 0,'7'-47'348'0,"-5"14"-164"0,-1 5-84 0,2 3-13 16,-3 7 21-16,-1 1 25 0,-1 1-12 0,1 6-25 15,0 0-19-15,1 1-20 0,0 4-34 0,0-2-57 16,1 5-78-16,-1 2-68 0,0 0-87 0,15 17-74 16,-7 1-69-16,5 9-90 0,2 1-442 0,11 12-1019 15,-1 8 452-15</inkml:trace>
  <inkml:trace contextRef="#ctx0" brushRef="#br1" timeOffset="54802.75">16762 6590 128 0,'24'13'430'0,"-7"-5"61"0,-7-5-6 16,-5-3-23-16,2-4-17 0,-3-2 0 0,-2 0 8 0,-4-4 11 15,0-1-20-15,-4-2-17 0,-1-2-22 16,-2 0-25-16,-3 3-29 0,-2 2-36 0,-3 1-31 16,-1 2-31-16,-2 5-23 0,-10 2-20 0,2 5-21 0,0 3-17 15,1 5-20-15,1 1-15 0,4 1-14 0,0 6-9 16,6 1-11-16,0 1-9 0,7-2-89 0,3 5-5 16,6-1 0-16,6 3 0 0,2-9 0 0,5 3 0 15,8 1 0-15,2-2 0 0,3-1 0 0,2-8 0 16,5-2 0-16,-1-8 0 0,5-5 0 0,2-4 0 15,10-10 0-15,-3-6 0 0,-5-7 0 0,-1 0 0 16,-16 2 0-16,5-13 0 0,-3-7 0 0,-8-5 0 0,0-4 0 16,-7-25 0-16,-3 24 0 0,-8 1 0 0,1-26 0 15,-6 27 0-15,-2 12 0 0,3 13 0 0,-3 2 0 16,1 11 0-16,1 2 0 0,2 4 0 16,1 6 0-16,-1-2 0 0,-1 5 0 0,4 3 0 15,-14 12 0-15,1 10 0 0,-3 10 0 0,-2 16 0 0,0 5 0 16,-4 25 0-16,8-20 0 0,4 2 0 0,7 0 0 15,3 22 0-15,8-27 0 0,4 2 0 0,4-3 0 16,1 1 0-16,6-1 0 0,1-6 0 0,2-8 0 16,-6-10 0-16,3-4 0 0,1-6 0 0,-1-5 0 15,4-6 0-15,-5-4 0 0,6-8 0 0,4-6 0 0,-2-3 0 16,2-8 0-16,-2-6 0 0,6-10 0 0,-4-6 0 16,-6-1 0-16,-6-4 0 0,-4-1 0 15,-5-2 0-15,-6-1 0 0,-4 2 0 0,-2 3 0 0,-2 15 0 16,-2 3 0-16,1 10 0 0,0 3 0 0,2 4 0 15,-2 3 0-15,3 1 0 0,-2 4 0 0,-2 5 0 16,-5 6 0-16,-8 9 0 0,-1 10 0 0,-3 2 0 16,-2 14 0-16,-2 3 0 0,8 3 0 0,3-1 0 0,2-2 0 15,7 0 0-15,2 5 0 0,10-5 0 16,1-11 0-16,3-3 0 0,5-3 0 0,2-1 0 16,2-5 0-16,3-6 0 0,-3 0 0 0,3-12 0 0,6-1 0 15,-1-5 0-15,3-7 0 0,2-5 0 0,-1-5 0 16,9-11 0-16,-6-4 0 0,-1-5 0 0,-2-3 0 15,-2 0 0-15,-2 0 0 0,-2-1 0 0,-9 12 0 16,-3 1 0-16,0 2 0 0,-3 3 0 0,-4 9 0 16,-2 3 0-16,1 2 0 0,-2 3 0 0,-1 2 0 15,1 0 0-15,-3 3 0 0,0 2 0 0,0 0 0 16,0 20 0-16,0-4 0 0,0 4 0 0,-1 7 0 0,-2 1 0 16,2 2 0-16,0 0 0 0,1 0 0 15,2 1 0-15,1-1 0 0,2-2 0 0,-2-3 0 16,1-6 0-16,3-3 0 0,-3-5 0 0,1-1 0 0,0-3 0 15,0 0 0-15,3-7 0 0,3-2 0 0,8-3 0 16,5-8 0-16,2-2 0 0,1-6 0 0,0-3 0 16,1 2 0-16,-1-4 0 0,-2 2 0 0,1-1 0 15,-3 3 0-15,-1 1 0 0,-2 1 0 0,-7 8 0 0,-3 4 0 16,-2 2 0-16,-2-2 0 0,-1 4 0 16,0 0 0-16,2 3 0 0,-5 1 0 0,-2 0 0 15,12 1 0-15,-7 5 0 0,1-1 0 0,2 2 0 16,-3 3 0-16,1-1 0 0,1-1 0 0,0 2 0 15,-1-2 0-15,-1-1 0 0,0 0 0 0,0-1 0 0,1-3 0 16,-1 2 0-16,2-3 0 0,-1-2 0 0,6-2 0 16,-1-3 0-16,0 2 0 0,1-4 0 0,1-5 0 15,5 2 0-15,-8-3 0 0,-1 0 0 0,1 1 0 16,-3 0 0-16,-2 2 0 0,0-2 0 0,-1 4 0 16,-3 1 0-16,2 1 0 0,0 0 0 0,-1 1 0 0,0 3 0 15,-2 2 0-15,1-4 0 0,-1 4 0 16,0 0 0-16,-11 16 0 0,2-3 0 0,0 3 0 15,-2 1 0-15,-1 7 0 0,-1 1 0 0,2 0 0 0,-1-2 0 16,7 3 0-16,1 2 0 0,1-3 0 0,3-7 0 16,3 1 0-16,1-3 0 0,5-1 0 0,-1-4 0 15,6-2 0-15,1 0 0 0,7-6 0 0,6-3 0 16,4-4 0-16,4-4 0 0,12-9 0 0,1-1 0 0,-4-6 0 16,-2-3 0-16,-11 6 0 0,10-7 0 15,-14 4 0-15,9-7 0 0,-10 3 0 0,6-8 0 16,-5-1 0-16,-10 6 0 0,0 0 0 0,-4-1 0 15,-1 2 0-15,-4 3 0 0,-6 9 0 0,-1 1 0 16,0 1 0-16,-4 5 0 0,2 2 0 0,-5 3 0 0,1 2 0 16,-5 4 0-16,-7 4 0 0,0 4 0 0,-9 7 0 15,-1 6 0-15,1 4 0 0,-7 12 0 0,9-7 0 16,-1-3 0-16,0 16 0 0,7-10 0 0,6-5 0 16,3 6 0-16,4-1 0 0,5 2 0 0,6-4 0 15,2-2 0-15,8-4 0 0,2-4 0 0,4-6 0 0,3-8 0 16,7-6 0-16,1-2 0 0,18-12 0 15,-4-3 0-15,2-3-1366 0,2-3-1478 0,-4-6 654 16</inkml:trace>
  <inkml:trace contextRef="#ctx0" brushRef="#br1" timeOffset="55262.38">19875 6075 427 0,'0'-27'641'0,"1"8"-31"0,0 5-46 0,-1 3-31 16,2 2-53-16,-2 2-47 0,2 4-52 0,-2 3-27 15,0 0-2-15,9 17 7 0,0 7-5 0,-4 10 3 16,0 15 1-16,-1 1-25 0,0 6-25 0,-4 2-23 0,0 0-23 16,-3 0-20-16,2 0-28 0,1-2-20 0,-4 0-44 15,3-4-150-15,-3-2 0 0,-6-3 0 0,2-1 0 16,3 0 0-16,-1-14 0 0,1-3 0 0,-3-1-114 16,0-2-350-16,1-3-147 0,0-8-556 0,2-7-1265 15,2-4 559-15</inkml:trace>
  <inkml:trace contextRef="#ctx0" brushRef="#br1" timeOffset="55669.15">19784 6711 542 0,'-4'-17'630'0,"-2"-1"-6"0,2 2-18 0,3-1 7 0,-3 1 12 15,0 4 4-15,4-1-12 0,-1-4-36 16,0 5-45-16,1 0-46 0,2-5-49 0,3 2-46 16,7 1-38-16,6-7-38 0,8 3-133 0,9-1-186 0,21-2 0 15,-1 6 0-15,3-2 0 0,2 4 0 16,-3 1 0-16,-3 3 0 0,-3-1 0 0,-14 4 0 15,-4 1 0-15,-2 1 0 0,-8 0 0 0,-4 1 0 0,-5 3 0 16,-2-2 0-16,-2 2 0 0,-5-2 0 0,3 2 0 16,-2 0 0-16,-6 0 0 0,6 2 0 0,-6 3 0 15,0 4 0-15,-6 8 0 0,-3 0 0 0,-2 9 0 16,-3-1 0-16,-2 4 0 0,6-2 0 0,-4-1 0 16,1 3 0-16,3-1 0 0,4 0 0 0,3-3 0 15,3 1 0-15,1-8 0 0,4 6 0 0,6-4 0 16,0-4 0-16,8 2 0 0,-1-10 0 0,9 4 0 0,5-7 0 15,0-2 0-15,6-9 0 0,3-3 0 0,9-8 0 16,-1-4 0-16,-16 2 0 0,-4-4 0 0,-1-4 0 16,-6-2 0-16,2-14 0 0,-10-1 0 0,-10 9 0 15,-8-10 0-15,-1 11 0 0,-10 1 0 0,-6 1 0 16,-3 6 0-16,-3 2 0 0,-3 3 0 0,0 5 0 16,1 4 0-16,-2 4 0 0,3 1 0 0,6 7 0 15,4 3 0-15,-2 3 0 0,5 3 0 0,-2 5 0 16,7 0 0-16,-2 9-363 0,9-4-330 0,3 5-497 15,2 0-1288-15,9 0 570 0</inkml:trace>
  <inkml:trace contextRef="#ctx0" brushRef="#br1" timeOffset="56261.98">22199 6336 6610 0,'5'-25'422'0,"0"9"44"16,-2-1-58-16,0 5-123 0,-2 5-285 0,0-3 0 16,2 7 0-16,-2-4 0 0,0 5 0 0,-1 2 0 15,0 0 0-15,3 10 0 0,-3 18 0 0,-1 4 0 16,-3 18 0-16,0 6 0 0,-3 5 0 0,-3 20 0 15,4-21 0-15,-2 28 0 0,-3 0 0 0,-1-1 0 0,2-2 0 16,1 0 0-16,3-4 0 0,-1-21 0 0,2 23 0 16,0-26 0-16,-4 3 0 0,5-4 0 0,-1-4 0 15,1 1 0-15,0-21 0 0,1-6 0 0,1-9 0 16,2-3 0-16,-1-6 0 0,-4-4 0 0,-3-6 0 16,-6-8 0-16,-4-14-1366 0,-5-21-1478 0,0-10 654 15</inkml:trace>
  <inkml:trace contextRef="#ctx0" brushRef="#br1" timeOffset="56497.72">21925 6571 1164 0,'15'-83'538'16,"-2"26"6"-16,3 2-5 0,0 3-35 0,5 3-17 0,-7 13 16 16,0 2 8-16,-1 0 6 0,6 3-15 0,-2 2-26 15,3-1-32-15,2 4-33 0,4 5-41 16,-1 2-33-16,-2 2-33 0,5 5-264 0,2 1-40 0,-1 5 0 16,3 5 0-16,4 6 0 0,3 3 0 15,9 8 0-15,-12-1 0 0,8 11 0 0,-3 6 0 0,-5 4 0 16,-12-9 0-16,-2 5 0 0,2 8 0 0,-12-8 0 15,-6 4 0-15,-3-2 0 0,-7 12 0 0,-6-12 0 16,-12 10 0-16,-13-4 0 0,-7-2 0 0,-4-2 0 16,-9-3 0-16,-1-8 0 0,-3-1 0 0,3-2 0 15,0-6 0-15,3-3 0 0,1-5 0 0,16-5 0 0,3-4 0 16,1 0-400-16,9-4-341 0,9-3-434 0,4-1-1274 16,5-3 564-16</inkml:trace>
  <inkml:trace contextRef="#ctx0" brushRef="#br1" timeOffset="57464.63">22585 6363 426 0,'59'-25'482'16,"-7"2"17"-16,-2 1-12 0,-13 9-24 0,-1-3 0 16,-3 3 13-16,2 1 15 0,-6 2-9 0,0 2-13 15,2 4-28-15,-4-1-37 0,1 5-33 0,-7 1-41 16,0 2-34-16,7 5-28 0,-1 4-29 0,-4 1-25 16,-4 4-23-16,3 6-15 0,-8-1-21 0,3 3-15 15,-8 4-13-15,-5-2-26 0,-2 2-101 0,-4 0 0 16,-5-1 0-16,1-1 0 0,-6 2 0 0,-2-5 0 15,0-2 0-15,0-7 0 0,1 0 0 0,4-6 0 0,-1-2 0 16,2-2 0-16,1-4 0 0,-1-4 0 0,2-2 0 16,-1-5 0-16,6-6 0 0,1-4 0 0,5-9 0 15,4-3 0-15,5 1 0 0,7-13 0 0,-5 13 0 16,12-10 0-16,-2 13 0 0,1 3 0 0,9-9 0 16,-6 12 0-16,2 4 0 0,0 2 0 0,0 2 0 0,-4 4 0 15,-1 3 0-15,-8 2 0 0,-3 2 0 16,-1 1 0-16,-4 4 0 0,1 2 0 0,-1 2 0 15,-4-1 0-15,0 2 0 0,-1 3 0 0,-4 2 0 0,-1 3 0 16,2 2 0-16,-7 10 0 0,0-1 0 0,-2 2 0 16,-2-1 0-16,4 4 0 0,-1-2 0 0,0 0 0 15,3-2 0-15,0 0 0 0,4-3 0 0,-2-2 0 16,4 0 0-16,0-2 0 0,2-2 0 0,3-3 0 16,2-3 0-16,4-2 0 0,2-3 0 0,5-5 0 15,6-6 0-15,4-4 0 0,2-3 0 0,1-6 0 16,-1-7 0-16,3-8 0 0,-11 4 0 0,1-11 0 15,-7-3 0-15,-8 8 0 0,-6-12 0 0,-3 0 0 16,-6 9 0-16,-5 2 0 0,-8-12 0 0,2 14 0 16,-3 2 0-16,-2 1 0 0,2 3 0 0,0 6 0 0,6 6 0 15,2 5 0-15,2 2 0 0,2 2 0 0,1 1 0 16,0-1 0-16,1 2 0 0,2 3 0 0,1 1 0 16,0 0 0-16,0 0 0 0,0 0 0 0,25 9 0 15,-4 0 0-15,6 2 0 0,2 5 0 0,3 3 0 16,0 5 0-16,10 1 0 0,-10-1 0 0,-4-2 0 15,0 2 0-15,-2 0 0 0,0 3 0 0,-5-1 0 16,-2 1 0-16,-3-1 0 0,-1 1 0 0,-3-1 0 0,-5-2 0 16,1-6 0-16,-2-1 0 0,-2-2 0 0,1-4 0 15,-1 0 0-15,-4-5 0 0,3 1 0 0,-1-2 0 16,0-1 0-16,0 0 0 0,0 0 0 16,-2-4 0-16,0 0 0 0,16-9 0 0,4-10 0 15,2-5 0-15,14-16 0 0,-3-1 0 0,3-5 0 0,-4 6 0 16,1 2 0-16,-10 10 0 0,-1 4 0 0,-4 2 0 15,-3 8 0-15,-2 0 0 0,-4 2 0 0,0 3 0 16,-3 2 0-16,1 5 0 0,0 2 0 0,3 5 0 16,1 3 0-16,0 6 0 0,3 2 0 0,0 6 0 15,-4 5 0-15,3 1 0 0,-2-2 0 0,1 3 0 0,-3-3 0 16,4 0 0-16,2-2 0 0,-2-3 0 0,4-2 0 16,-3-5 0-16,0-6 0 0,3-2 0 0,2-3 0 15,-2-3 0-15,3-7 0 0,1 0 0 0,4-10 0 16,0 0 0-16,-3-3 0 0,1-4 0 0,-3-5 0 15,0-3 0-15,6-11 0 0,-1-1 0 0,-4 3 0 16,-8 9 0-16,2-1 0 0,-3 5 0 0,-3 2 0 16,-3 2 0-16,-1 6 0 0,-1 3 0 0,-4 2 0 0,-1 2 0 15,-2 2 0-15,-2 0 0 0,-6 5 0 16,-1 1 0-16,-7 6 0 0,-9 4 0 0,-1 7 0 16,-2 8 0-16,-6 13 0 0,1 7 0 0,4 2 0 0,4 2 0 15,3 0 0-15,5 2 0 0,13 3 0 16,3-2 0-16,8 0 0 0,10-4 0 0,-1-11 0 0,13 5 0 15,-1-13 0-15,17 2 0 0,-6-12 0 0,16-1 0 16,2-6 0-16,-1-6 0 0,1-6 0 0,-3-7 0 16,0-6 0-16,-5-12 0 0,5-8-1366 0,16-19-1478 15,-10-13 654-15</inkml:trace>
  <inkml:trace contextRef="#ctx0" brushRef="#br1" timeOffset="57935.32">26592 5926 6955 0,'27'-45'240'16,"5"0"-100"-16,-5 5 3 0,-9 11 102 0,-3 3 63 15,-3 4-148-15,-3 5-160 0,-2 2 0 0,-2 5 0 16,-1 1 0-16,0 1 0 0,-2 2 0 0,-1 1 0 16,1 2 0-16,-2 0 0 0,0 3 0 0,0 0 0 0,-18 13 0 15,-6 5 0-15,-3 5 0 0,-9 9 0 0,-1 3 0 16,5 2 0-16,2 0 0 0,11-5 0 0,4 1 0 15,-1 10 0-15,6 3 0 0,7-10 0 0,8 11 0 16,3-12 0-16,4-2 0 0,3-2 0 0,3-2 0 16,-2-3 0-16,2-2 0 0,-8-11 0 0,1 2 0 15,-4-5 0-15,-2-4 0 0,-1 1 0 0,0-2 0 16,-4 0 0-16,0 1 0 0,-8 2 0 0,-8 2 0 16,-10 0 0-16,-6 0 0 0,-6 2 0 0,-17 0 0 15,4-5 0-15,11-1 0 0,5-1 0 0,5-1 0 16,7-4 0-16,5 1 0 0,7-1 0 0,-1 0 0 15,5-2 0-15,4-4-62 0,3 0-625 0,5-6-554 16,17-5-1343-16,7-1 594 0</inkml:trace>
  <inkml:trace contextRef="#ctx0" brushRef="#br1" timeOffset="58317.5">26962 6036 3840 0,'48'-26'514'0,"-6"1"-79"0,-11 9-69 16,1 0-20-16,-9 4 15 0,-5 0 42 0,-4 3-10 15,-5 3-46-15,-1 2-57 0,-2 2-25 0,0-2-31 16,-2 3-28-16,0 1-29 0,-4 0-163 0,9 5-14 15,-5 2 0-15,-4 4 0 0,2 6 0 0,0 1 0 16,-2 11 0-16,0 0 0 0,2 1 0 0,-2 0 0 16,5 0 0-16,-1-3 0 0,6 1 0 0,-1-4 0 15,4-4 0-15,1-4 0 0,2-4 0 0,4-2 0 0,0-5 0 16,2-2 0-16,5-6 0 0,2-4 0 16,-2-8 0-16,-1-1 0 0,3-6 0 0,4-15 0 15,-10 11 0-15,8-15 0 0,-4-3 0 0,-5 3 0 16,-5 8 0-16,-1 2 0 0,-2 5 0 0,-5 7 0 0,-1 7 0 15,0 1 0-15,-4 0 0 0,0 6 0 0,-1 1 0 16,-1 2 0-16,-2 2 0 0,5 22 0 0,-2 5 0 16,-2 20 0-16,-1 12 0 0,0 26 0 0,2 9 0 15,1-1 0-15,-2 2 0 0,6 0 0 0,-2-1 0 16,0 2 0-16,-1 5 0 0,6 8 0 0,2-3 0 16,-2 4 0-16,-4-10 0 0,2-7 0 0,-3-10 0 15,-5-25 0-15,0-7 0 0,-1-15 0 0,-3-9 0 0,1 0 0 16,1-13 0-16,2-2 0 0,-3-4 0 15,3-7 0-15,0-1 0 0,7-21 0 0,-1-10 0 16,8-20 0-16,14-29-1366 0,3-7-1478 0,2-10 654 0</inkml:trace>
  <inkml:trace contextRef="#ctx0" brushRef="#br1" timeOffset="58617.63">28494 5917 6198 0,'29'-43'387'0,"-10"14"-136"15,-1 3 8-15,-2 3 71 0,-8 6 33 0,0 1 25 16,-3 6-373-16,-1 0-15 0,0 3 0 0,0 1 0 15,-2 0 0-15,-2 2 0 0,3 0 0 0,-3 4 0 16,-9-5 0-16,-4 3 0 0,-8 7 0 0,-10 5 0 16,-4 0 0-16,-10 10 0 0,10 0 0 0,4 2 0 15,3 1 0-15,2 3 0 0,7 3 0 0,4 5 0 16,5 9 0-16,7 5 0 0,6-13 0 0,7 10 0 16,9 1 0-16,0-17 0 0,-1 1 0 0,5-1 0 0,0-5 0 15,-5-1 0-15,3-5 0 0,-11-4 0 0,-1-6 0 16,-3-1 0-16,-2-2 0 0,0 0 0 15,-2-2 0-15,-2 1 0 0,0-4 0 0,-6 3 0 0,-6-3 0 16,-8-1 0-16,-11-4 0 0,-1 0 0 0,-3-1 0 16,3-1 0-16,-2-1 0 0,6 0 0 15,3-1 0-15,7-1 0 0,1 1 0 0,-1-6 0 0,8-8 0 16,0 0 0-16,7-5-1366 0,12-5-1478 16,4 2 654-16</inkml:trace>
  <inkml:trace contextRef="#ctx0" brushRef="#br1" timeOffset="58801.14">28930 5553 380 0,'42'-25'481'16,"-11"10"15"-16,-5 0-16 0,-10 6-28 0,-5 4-21 16,2-2-35-16,-7 4-38 0,1 1-38 0,-2 2-32 15,0 5-24-15,0 2-16 0,-4 5-17 0,3 8-13 16,-1 9-6-16,-6 6-5 0,-1 12-12 0,-3 4-9 0,0 0-11 16,1-1-12-16,-7 2-13 0,9-1-25 15,-1-4 0-15,1 5-14 0,4-4-9 0,-4-12-9 16,-1 10-53-16,1-9-91 0,-1-2-116 0,4-2-139 0,-8-5-153 15,5-6-532-15,-1-3-1073 0,1-7 474 0</inkml:trace>
  <inkml:trace contextRef="#ctx0" brushRef="#br1" timeOffset="59753.86">29019 6025 61 0,'1'-18'539'0,"3"-2"-39"0,1 1-51 0,4 0-30 15,-2 4-1-15,0 1-12 0,2-2-15 0,4 3-30 16,0 1-31-16,5 0-34 0,0 2-29 0,2 2-30 15,2 2-16-15,8 0-19 0,-2 4-29 0,0-1-18 0,3 2-17 16,-3 2-22-16,3 0-24 0,-5 2-7 16,2-3-16-16,-7 2-8 0,6 0-7 0,-4 0-4 15,-1-3-3-15,0 1-5 0,-1-1 2 0,0-1 22 0,-1-1 37 16,1 0 42-16,0-2 50 0,-3-1 35 0,0-1 27 16,0-1 12-16,-4-2-1 0,3-4-7 15,-6 3-87-15,1-2-174 0,-6-3 0 0,2 6 0 0,-3-2 0 16,-1 1 0-16,2-3 0 0,-4 2 0 0,-5 0 0 15,-1 2 0-15,-2 0 0 0,-2 2 0 16,-1 1 0-16,-4 2 0 0,-6 3 0 0,0 2 0 0,-9 3 0 16,-2 6 0-16,2-1 0 0,-1 6 0 0,1 1 0 15,2 2 0-15,2 3 0 0,2 1 0 0,4 1 0 16,3 2 0-16,4 4 0 0,3-3 0 0,2 2 0 16,4-1 0-16,4-2 0 0,4 2 0 0,2-3 0 15,3 1 0-15,2-5 0 0,4 2 0 0,4-4 0 16,2-1 0-16,3-4 0 0,2-3 0 0,1-6 0 15,4-3 0-15,-1-3 0 0,4-4 0 0,1-5 0 0,-2-2 0 16,-2-3 0-16,-1-3 0 0,-1-3 0 0,8-10 0 16,-13 7 0-16,-2-2 0 0,-2-2 0 0,-3 2 0 15,-2 0 0-15,-3 3 0 0,-5 8 0 0,-2-1 0 16,-2 8 0-16,-1 3 0 0,1 0 0 0,-1 2 0 16,-3 1 0-16,2 0 0 0,0 3 0 0,-3 1 0 15,3 9 0-15,-5 3 0 0,1 5 0 0,-3 9 0 16,1 4 0-16,0-1 0 0,0 3 0 0,4-2 0 15,0-1 0-15,6 3 0 0,-2 0 0 0,3-4 0 16,2 0 0-16,2-7 0 0,-4-4 0 0,6-1 0 16,0-3 0-16,1-2 0 0,6-7 0 0,7-3 0 0,2-5 0 15,2-2 0-15,0-7 0 0,2-2 0 16,-5-3 0-16,3-3 0 0,-5-2 0 0,3-2 0 16,-7 3 0-16,2-3 0 0,-1-3 0 0,-1 5 0 0,-5 0 0 15,-3 4 0-15,-3 6 0 0,-7 4 0 16,0 1 0-16,3 2 0 0,-6 2 0 0,2 0 0 0,-1 1 0 15,-3 3 0-15,0 0 0 0,10 10 0 0,-6 0 0 16,1 2 0-16,-1 5 0 0,2 0 0 0,1 9 0 16,-5 0 0-16,2-1 0 0,5 0 0 0,-3-2 0 15,1-3 0-15,-1 3 0 0,-1-7 0 0,0-4 0 16,0-1 0-16,-1-5 0 0,-2 3 0 0,1-6 0 16,1 0 0-16,3-3 0 0,5-4 0 0,3-5 0 0,4 1 0 15,-3-4 0-15,10-2 0 0,-3-3 0 0,1-1 0 16,0-2 0-16,-1-1 0 0,0 0 0 15,-2 4 0-15,-1-2 0 0,-4 9 0 0,-3-1 0 0,-3 3 0 16,-3 3 0-16,-2 0 0 0,3 1 0 0,-3 1 0 16,0 1 0-16,-1 2 0 0,-4 0 0 0,9 5 0 15,-5-1 0-15,1 4 0 0,4-2 0 0,-4 2 0 16,0 2 0-16,3-1 0 0,1 1 0 16,0-1 0-16,0-1 0 0,2-1 0 0,5 1 0 0,0-5 0 15,3-1 0-15,2 0 0 0,2-2 0 0,7-7 0 16,-3-1 0-16,-2-2 0 0,0-3 0 0,3 0 0 15,0-4 0-15,-14 3 0 0,8-6 0 0,2 4 0 0,2-2 0 16,-11 5 0-16,-1 4 0 0,2-2 0 16,-6 6 0-16,0 0 0 0,-5 3 0 0,4 7 0 0,0-1 0 15,-1 6 0-15,2 3 0 0,3 0 0 0,-4 4 0 16,-2-1 0-16,2 1 0 0,-4-1 0 0,-1 0 0 16,-1-4-1366-16,3-2-1478 0,-2 0 654 0</inkml:trace>
  <inkml:trace contextRef="#ctx0" brushRef="#br1" timeOffset="61503.85">5290 8299 5150 0,'-3'9'605'0,"2"-2"-91"0,-2 0-147 0,2-2-51 16,0-3-28-16,-1 1-7 0,2 4 0 0,-2-2-21 15,2-2-131-15,0-3-129 0,-1 4 0 0,1-4 0 16,0 0 0-16,-2 5 0 0,2-5 0 0,0 0 0 0,0 0 0 15,0 0 0-15,0 0 0 0,5 2 0 0,1-2 0 16,-6 0 0-16,19-2 0 0,-3-5 0 0,2-1 0 16,-1-2 0-16,-2-1 0 0,-1 1 0 0,-1-2 0 15,-4 3 0-15,-4-4 0 0,2-2 0 0,-5-1 0 16,-7 0 0-16,1 2 0 0,-5 0 0 0,-1 0 0 16,-4 4 0-16,1 1 0 0,-1 5 0 0,-3 0 0 0,-3 5 0 15,0 3 0-15,-5 6 0 0,0 5 0 0,-1 6 0 16,2 0 0-16,2 4 0 0,8 0 0 15,-4 7 0-15,4 12 0 0,5-7 0 0,3 7 0 0,6-9 0 16,6-1 0-16,1 0 0 0,4-1 0 0,7-5 0 16,1 1 0-16,17 7 0 0,-9-12 0 0,17 4 0 15,-12-16 0-15,4-2 0 0,0-4 0 0,-1-5 0 16,0-4 0-16,1-5 0 0,-3-6 0 16,-2-3 0-16,1-5 0 0,-4-2 0 0,0-5 0 0,1-9 0 15,-8 9 0-15,2-13 0 0,-5 11 0 0,-7-1 0 16,-3 3 0-16,2 0 0 0,-2 5 0 0,-3 7 0 0,-2 1 0 15,-2 6 0-15,0 3 0 0,1-1 0 0,1 3 0 16,-3 0 0-16,1-2 0 0,2 5 0 16,-3 2 0-16,0 0 0 0,1 14 0 0,-1 2 0 0,2 4 0 15,0 10 0-15,-1-1 0 0,2 0 0 0,2 0 0 16,-1 0 0-16,1-2 0 0,0-8 0 0,0 0 0 16,0-1 0-16,2-4 0 0,-6-2 0 0,4 0 0 15,0-2 0-15,-2-6 0 0,-2 0 0 0,2 1 0 16,-1-4 0-16,-2-1 0 0,12-10 0 0,-2 1 0 15,3-5 0-15,6-11 0 0,-1-2 0 0,2-2 0 16,-2-2 0-16,1-1 0 0,0 2 0 0,-2-1 0 16,1 6 0-16,-4 4 0 0,0 5 0 0,-2 2 0 15,-1 1 0-15,-3 5 0 0,1 2 0 0,0 2 0 16,2 0 0-16,1 4 0 0,-2 3 0 0,3 2 0 16,1 4 0-16,1 1 0 0,3 11 0 0,-3 3 0 15,3 1 0-15,0-1 0 0,1 1 0 0,-1-1 0 0,4-1 0 16,2 2 0-16,2-5 0 0,3-1 0 0,0-2 0 15,7-7 0-15,0-1 0 0,4-5 0 0,12-4 0 16,-14-5 0-16,3-5 0 0,5-5 0 0,-10 0 0 0,11-12 0 16,-6 1 0-16,-4-6 0 0,0-4 0 15,-6-1 0-15,-13 8 0 0,0-2 0 0,-7-4 0 16,-1 3 0-16,-6 0 0 0,-3 1 0 0,-2 4 0 0,-3 8 0 16,-2-1 0-16,0 6 0 0,-2 4 0 0,-1 3 0 15,-1 2 0-15,-3 2 0 0,-1 6 0 0,-4 6 0 16,-7 5 0-16,0 8 0 0,1 3 0 0,2 4 0 15,3 1 0-15,5 0 0 0,0 2 0 0,5 2 0 16,4-3 0-16,5 0 0 0,1-3 0 0,7-3 0 16,1-9 0-16,4-2 0 0,1-2 0 0,5-7 0 15,1-5 0-15,8-2 0 0,3-8 0 0,-3-4 0 16,3-9 0-16,-3 2 0 0,-2-3 0 0,-4-1 0 16,-2 1 0-16,-4-2 0 0,-2 3 0 0,-5 8 0 15,-1 0 0-15,-5 6 0 0,0 3 0 0,0 1 0 0,1-2 0 16,-3 3 0-16,-1 4 0 0,2 13 0 0,-5 6 0 15,-4 30 0-15,-2 33 0 0,-5 8 0 0,4-1 0 16,1 4 0-16,1 1 0 0,1 1 0 0,3-1 0 16,5 7 0-16,3 5 0 0,2-3 0 0,2-2 0 15,1-2 0-15,0-4 0 0,0-6 0 0,-3 1 0 16,-3-6 0-16,-3-27 0 0,-4 3 0 0,-5-4 0 16,-4-4 0-16,1-6 0 0,-2-14 0 0,1-7 0 0,-2-2 0 15,-1-3 0-15,1-4 0 0,1-6 0 16,-4-3 0-16,1-4 0 0,-2-3 0 0,0-5 0 15,-3-1 0-15,-1-7 0 0,2-4 0 0,1-7 0 0,4-2 0 16,3-9 0-16,1-16 0 0,10-5 0 0,4-5 0 16,12-23 0-16,7-5 0 0,8-3 0 0,7-10 0 15,5-4 0-15,4-8 0 0,5-6 0 0,1-2 0 16,1-4 0-16,-1 2 0 0,0 0 0 16,3 7 0-16,-2 6 0 0,1 15 0 0,-6 18 0 0,-1 5 0 15,-14 34 0-15,-8 10 0 0,0 7 0 0,-3 2 0 16,-7 8 0-16,-1 1 0 0,-3 4 0 0,-5 1 0 0,3 5 0 15,-3 5 0-15,5 2 0 0,-1 6 0 0,0 6 0 16,2 7 0-16,-3 4 0 0,-1 6 0 16,-5 1 0-16,2 11 0 0,-1 3 0 0,-2-3 0 0,1-12 0 15,-2 0 0-15,0-2 0 0,0-1 0 0,-1 0 0 16,0-5 0-16,0 2 0 0,-3-5 0 0,-1-8 0 16,1-6-1366-16,-1-5-1478 0,1-5 654 0</inkml:trace>
  <inkml:trace contextRef="#ctx0" brushRef="#br1" timeOffset="61786.79">7673 7946 412 0,'-3'-51'593'0,"-1"14"-12"0,-2 6-23 0,1 4-15 0,-3 2 1 15,3 8-8-15,0 5-8 0,0 3-16 0,3 1-33 16,-1 3-38-16,2 1-44 0,-2-1-40 16,3 5-33-16,0 0-34 0,-12 12-23 0,1 1-30 15,2 5-22-15,-4 6-20 0,3 4-22 0,1-2-164 0,4 6-9 16,2-6 0-16,2 3 0 0,2-5 0 0,2-4 0 15,2-1 0-15,4-3 0 0,0-3 0 0,0-3 0 16,3-3 0-16,-1-3 0 0,0-4 0 0,0-1 0 16,0-7 0-16,-1-8 0 0,1-6 0 0,-2-7 0 15,-6-2 0-15,-1-1 0 0,-6 0 0 0,-3 6 0 16,0-3 0-16,-6 4 0 0,4 7 0 0,-1 5 0 0,3 3 0 16,-2 1 0-16,-2 2 0 0,-2 7 0 0,3 1-74 15,-7 9-363-15,6 4-30 0,-7 11-42 0,9 0-58 16,-4 5-457-16,10 5-1107 0,5-3 490 0</inkml:trace>
  <inkml:trace contextRef="#ctx0" brushRef="#br1" timeOffset="62155.69">7863 8303 135 0,'19'0'628'16,"-2"-4"-9"-16,-3 1-33 0,-2-1-27 0,-2-2 3 16,0 3 21-16,-4 2-1 0,2-1-17 0,-4-1-37 15,2 2-50-15,-6 1-50 0,8 0-50 0,-8 0-43 16,6 3-32-16,-2 1-32 0,1 5-26 0,7 5-27 0,-6 3-30 15,2 11-188-15,1 3 0 0,-3 0 0 0,2 0 0 16,-4 3 0-16,-3-1 0 0,3 1 0 16,-3-5 0-16,0-2 0 0,-1 0 0 0,-1-3 0 0,1-7 0 15,0-4 0-15,0-3 0 0,0-4 0 0,0 1 0 16,0-2 0-16,0-1 0 0,0-4 0 0,0 0 0 16,0 0 0-16,10-22 0 0,-2-2 0 0,5-2 0 15,1-6 0-15,4-13 0 0,0 0 0 0,0-5 0 16,2 6 0-16,-5 11 0 0,-1 3 0 0,3 2 0 15,-4 4 0-15,-3 7 0 0,0 2 0 0,-3 5 0 16,-1 2 0-16,-1-2 0 0,-1 4 0 0,2 3 0 16,2 1 0-16,4 5 0 0,1-1 0 0,3 5 0 15,2 3 0-15,3 5 0 0,0 5 0 0,-2 1 0 16,-1 3 0-16,0 4 0 0,-4-1 0 0,-1 2 0 16,-3-2 0-16,0 0 0 0,-1-1 0 0,-1-3 0 15,-6-4 0-15,1 1 0 0,-3-2 0 0,3-1-303 0,-6-2-1012 16,3-3-1424-16,0-6 629 0</inkml:trace>
  <inkml:trace contextRef="#ctx0" brushRef="#br1" timeOffset="63017.39">8621 8575 426 0,'18'-13'556'15,"-4"-1"31"-15,1 1-29 0,-2-6-39 0,-1 5-18 16,2-1 15-16,-3 2 3 0,3-2 5 0,-2-1-4 0,3 3-18 16,0-2-20-16,3 4-25 0,4-6-26 15,-5 6-32-15,8-2-33 0,-3-1-38 0,-3 5-328 16,0-2 0-16,-1 2 0 0,1-3 0 0,-1 5 0 0,-1-4 0 15,-1 1 0-15,-3-1 0 0,0-1 0 0,1 0 0 16,-5-4 0-16,1 1 0 0,-5-2 0 16,-1-2 0-16,-3 5 0 0,2-3 0 0,-6 5 0 15,2-1 0-15,-3 3 0 0,-1-1 0 0,-4 5 0 0,0-3 0 16,-1 5 0-16,-3 1 0 0,-3 5 0 0,-5 2 0 16,1 6 0-16,-6 5 0 0,3 3 0 0,-1 2 0 15,1 5 0-15,0 4 0 0,5 0 0 0,2 1 0 16,5 3 0-16,0 13 0 0,3-12 0 0,7-1 0 0,2 1 0 15,7-1 0-15,1-3 0 0,4-1 0 0,3-4 0 16,2-2 0-16,2-3 0 0,2-6 0 0,5-1 0 16,0-6 0-16,3-3 0 0,1-7 0 0,4-2 0 15,0-6 0-15,1-1 0 0,11-10 0 0,-13 1 0 16,9-7 0-16,-7-7 0 0,1-2 0 0,-8-4 0 16,0 0 0-16,-5-3 0 0,-5-1 0 0,-8 12 0 15,-1 0 0-15,-3-1 0 0,-3 0 0 0,-4 5 0 16,-3 2 0-16,1 11 0 0,-4 1 0 0,2 5 0 15,-2 0 0-15,1 6 0 0,1 0 0 0,-3 3 0 16,-3 4 0-16,-1 2 0 0,-2 8 0 0,-3 8 0 0,2 5 0 16,0 3 0-16,1 3 0 0,3 3 0 15,2 0 0-15,0 11 0 0,7 4 0 0,1-14 0 16,1-3 0-16,7 3 0 0,-3-2 0 0,8-4 0 0,-4-1 0 16,4-4 0-16,-3-8 0 0,8 3 0 0,-3-9 0 15,1-3 0-15,4-3 0 0,8-6 0 0,4-3 0 16,4-8 0-16,11-8 0 0,-3-2 0 0,0-4 0 15,-3-1 0-15,-5-6 0 0,-3-3 0 0,-2-1 0 16,-2 0 0-16,-10 6 0 0,0 0 0 0,-3 0 0 16,-3 1 0-16,1 5 0 0,-4 7 0 0,-5 2 0 15,1 7 0-15,0-3 0 0,-4 7 0 0,2 1 0 16,1-3 0-16,-1 6 0 0,-4 1 0 0,10 8 0 0,-1 1 0 16,-1 5 0-16,3 4 0 0,2 6 0 0,0 1 0 15,2 3 0-15,-3 1 0 0,2 0 0 0,-1 3 0 16,0-6 0-16,2 2 0 0,1-4 0 0,-2-1 0 15,4-3 0-15,-5-6 0 0,1 0 0 0,1-4 0 16,3-5 0-16,0-2 0 0,3-3 0 0,5-6 0 16,4-6 0-16,-1-4 0 0,0 1 0 0,2-4 0 15,6-14 0-15,0 0 0 0,-3-1 0 0,-10 6 0 16,7-10 0-16,-6 10 0 0,4-12 0 0,2 2 0 16,-8 7 0-16,-5 1 0 0,1 4 0 0,-10 8 0 15,4 5 0-15,-7 3 0 0,1 3 0 0,-3 0 0 0,-1 4 0 16,1 2 0-16,-4 1 0 0,4 12 0 0,-4 2 0 15,0 5 0-15,-2 8 0 0,-1 2 0 0,0 3 0 16,1 1 0-16,-1 1 0 0,3 0 0 0,2 12 0 16,-1-13 0-16,1-1 0 0,2-2 0 0,1-2 0 15,0-2 0-15,-3-6 0 0,-2-3 0 0,0-7 0 16,-2 0 0-16,-2-3 0 0,-3-3 0 0,-3-4 0 16,-9-4 0-16,-2-3 0 0,-11-8-71 0,1-4-699 15,-7-15-455-15,2-4-1328 0,3-5 588 0</inkml:trace>
  <inkml:trace contextRef="#ctx0" brushRef="#br1" timeOffset="63165.51">10424 7572 401 0,'10'-9'634'0,"-6"4"-59"15,4 3-60-15,-4-1-52 0,-4 3-47 16,7 8-42-16,-3 4-34 0,1 5-28 0,-5 8-18 0,0 0-19 16,-6 5-28-16,-6-4-21 0,-1 6-22 0,-3-2-20 15,-1 2-13-15,-11 8-44 0,0-2-110 0,8-11-170 16,-1-1-193-16,10-9-534 0,-1-2-952 0,6-4 421 15</inkml:trace>
  <inkml:trace contextRef="#ctx0" brushRef="#br1" timeOffset="64618.43">12603 8251 519 0,'-3'-4'655'0,"3"4"-62"0,-6-1-52 0,6 1-37 15,-13 11-13-15,7-3-5 0,-7 6-4 0,-5 5-25 0,0 7-25 16,0-1-27-16,3 5-26 0,-2 3-26 0,4 1-25 16,1 1-25-16,1-3-26 0,4 1-35 0,1 1-23 15,6-3-18-15,3 2-20 0,6-4-38 0,3-6-143 16,3 1 0-16,4-5 0 0,-1-7 0 0,10-4 0 15,5-3 0-15,6-4 0 0,12-13 0 0,1-7 0 16,2-5 0-16,-3-8 0 0,0-2 0 0,-5-9 0 16,13-18 0-16,-22 12 0 0,-6-6 0 0,-4 0 0 15,2-25 0-15,-6 0 0 0,-13 23 0 0,2-24 0 16,-9-3 0-16,-3 27 0 0,-2 0 0 0,-1 2 0 0,-1 8 0 16,-1 18 0-16,3 10 0 0,1 2 0 0,1 6 0 15,-2 0 0-15,4 5 0 0,-4 2 0 0,2-1 0 16,0 5 0-16,-1 14 0 0,-2 11 0 0,1 9 0 15,-1 13 0-15,-1 9 0 0,4 3 0 0,3-1 0 16,3 4 0-16,12 17 0 0,-1-26 0 0,2 7 0 16,4-5 0-16,13 26 0 0,-9-30 0 0,6-1 0 15,0 0 0-15,8-8 0 0,-4-7 0 0,5-4 0 0,-11-10 0 16,1-1 0-16,0-10 0 0,-3-5 0 0,3-2 0 16,-4-6 0-16,-1-5 0 0,-1-6 0 0,-3-6 0 15,-2-2 0-15,-3-4 0 0,-4-6 0 0,2-14 0 16,-7-2 0-16,-7-1 0 0,-6 4 0 0,-2 8 0 15,-5 3 0-15,-6-10 0 0,0 14 0 0,2 2 0 16,-3 5 0-16,9 8 0 0,-2 3 0 0,2 2 0 16,-3 5 0-16,2 2 0 0,-3 5 0 0,0 4 0 15,-10 11 0-15,2 3 0 0,3 4 0 0,1 4 0 16,5 4 0-16,0 0 0 0,2 16 0 0,2 0 0 16,7-14 0-16,2 3 0 0,4-2 0 0,4-2 0 0,1-3 0 15,2-3 0-15,-1-5 0 0,1-5 0 0,-1-1 0 16,-2-5 0-16,3-5 0 0,-1 0 0 0,2-4 0 15,6-4 0-15,-1-6 0 0,5-6 0 0,0-3 0 16,0-2 0-16,-3-3 0 0,-3-3 0 0,-2-1 0 16,-2 0 0-16,-1-1 0 0,-1 0 0 0,-7 1 0 15,1 1 0-15,-1 11 0 0,-1 4 0 0,-1 2 0 16,-1 1 0-16,3 2 0 0,-4-1 0 0,1 5 0 0,-1 1 0 16,0 0 0-16,4 12 0 0,-5 4 0 15,2 8 0-15,-1 2 0 0,1 1 0 0,3 0 0 16,2 3 0-16,1-1 0 0,10-2 0 0,-3 0 0 0,1 0 0 15,7-3 0-15,0-2 0 0,2-8 0 0,1-2 0 16,-4-6 0-16,7-2 0 0,0-7 0 0,2-1 0 16,-2-6 0-16,0-4 0 0,-1-3 0 0,-2-3 0 15,-1-6 0-15,-2 1 0 0,0-2 0 0,-3-3 0 16,-2-2 0-16,-1 1 0 0,-4 2 0 0,-1 2 0 16,-3 10 0-16,-3 5 0 0,0 1 0 0,-1 3 0 15,-3 0 0-15,3 4 0 0,-4-1 0 0,0 0 0 0,3 2 0 16,-3 3 0-16,0 0 0 0,6 17 0 0,-3-1 0 15,0 12 0-15,1-2 0 0,1 1 0 0,6 2 0 16,-4 0 0-16,4-2 0 0,1-1 0 0,1-3 0 16,4 0 0-16,-5-8 0 0,6-2 0 0,-4-2 0 15,8-4 0-15,0-5 0 0,0-2 0 0,4-4 0 16,4-8 0-16,-1-5 0 0,-2 0 0 0,6-2 0 16,-6-2 0-16,0-3 0 0,-2-2 0 0,-1-3 0 15,-4 3 0-15,0-3 0 0,-4 6 0 0,0 1 0 16,-7 8 0-16,-1 3 0 0,-2 1 0 0,-1 3 0 0,3-1 0 15,-3 5 0-15,-1-1 0 0,-3 3 0 16,-1 1 0-16,9 5 0 0,-5 5 0 0,1 0 0 16,4 9 0-16,-9 0 0 0,13 7 0 0,-8-7 0 0,0 8 0 15,2-4 0-15,-1-6 0 0,3 0 0 0,-4 0 0 16,-1-5 0-16,0 0 0 0,-2-5 0 0,1 1 0 16,-2-4 0-16,2 0 0 0,2-2 0 0,-5-2 0 15,16-5 0-15,1-1 0 0,0-5 0 0,-1-2 0 16,-2 1 0-16,5-8 0 0,4 4 0 0,-10 2 0 0,6-6 0 15,-7 6 0-15,6-6 0 0,-8 7 0 16,4 2 0-16,-3 4 0 0,-7 2 0 0,4-5 0 0,-3 4 0 16,1 3 0-16,-3 0 0 0,0 1 0 0,0 0 0 15,-3 2 0-15,9 0 0 0,-9 0 0 0,8 2 0 16,-8-2 0-16,10 3 0 0,-10-3 0 0,9 2 0 16,-4-2 0-16,4 2 0 0,1-2 0 0,2-2 0 15,7-1 0-15,3 0 0 0,-3-2 0 0,9 1 0 0,-6-1 0 16,-1 3 0-16,0 1 0 0,-2 1 0 15,0 3 0-15,-5 2 0 0,4-1 0 0,-1 9 0 16,2 4 0-16,-5-1 0 0,0 4 0 0,-2 5 0 0,-6-6 0 16,2 5 0-16,-5 2 0 0,1-6 0 15,-4-2 0-15,0 1 0 0,-2 0 0 0,-6-5 0 0,1 2 0 16,-5-10 0-16,-4 1-1366 0,-4-7-1478 0,0-5 654 16</inkml:trace>
  <inkml:trace contextRef="#ctx0" brushRef="#br1" timeOffset="64784.99">14668 7853 8191 0,'-28'-6'0'0,"10"2"0"0,4 1 0 15,2 2 0-15,1-2 0 0,-1-1 0 0,3 2 0 16,3 1 0-16,-3-1 0 0,4 2 0 0,5 0 0 16,-8 0 0-16,8 0 0 0,0 0 0 0,0 0 0 15,12 8 0-15,5 0 0 0,15 2-1366 0,4-2-1478 16,19 5 654-16</inkml:trace>
  <inkml:trace contextRef="#ctx0" brushRef="#br1" timeOffset="65141.06">17064 8221 6660 0,'6'-8'324'0,"0"-1"-111"16,-2 2-95-16,0 4-21 0,-1-2 1 0,-1 2 16 15,2 2 13-15,-4-3-14 0,0 4-22 0,5-3-5 16,-5 3-10-16,0 9-2 0,0 3-74 0,0 7 0 16,-4 6 0-16,0 4 0 0,1 2 0 0,0 1 0 15,-1 16 0-15,-2-16 0 0,0 2 0 0,0-1 0 0,1 0 0 16,-3-3 0-16,0-1 0 0,-1-5-122 0,4-7-242 16,-3-1-80-16,-1-6-75 0,4-4-126 0,-2-6-372 15,2-2-1100-15,0-6 486 0</inkml:trace>
  <inkml:trace contextRef="#ctx0" brushRef="#br1" timeOffset="65371.47">16909 8075 131 0,'-4'-60'358'0,"4"6"50"0,-1 1 27 16,1 7 28-16,0 15 11 0,1 0 15 0,2 6 10 15,-2 8 25-15,0 3 4 0,2 2-17 0,-3 2-34 0,0 3-41 16,0 2-48-16,1 1-35 0,-1-2-39 0,0 2-30 16,0 4-34-16,0 0-29 0,0 0-21 0,-5 16-25 15,0 4-9-15,-3 5-59 0,2 1-107 0,-2 4 0 16,7 1 0-16,-2-3 0 0,3 0 0 0,4 0 0 15,4-3 0-15,-1-6 0 0,5-2 0 0,3-6 0 16,-2-1 0-16,0-5 0 0,0-2 0 0,0-6 0 16,-1-2-185-16,1-6-81 0,-3-6-26 0,0-1-27 15,-2-4-17-15,-4 3-14 0,-3-1-12 0,-3 3-11 16,-1 6-17-16,-1 1-15 0,0 1-70 0,1 5-265 16,1 0-802-16,2 4 356 0</inkml:trace>
  <inkml:trace contextRef="#ctx0" brushRef="#br1" timeOffset="65669.67">17884 8095 6909 0,'13'0'414'0,"-6"-3"-174"0,-1 1-91 0,-3-2-62 16,-1 2 33-16,-2 2 33 0,-4-6-34 0,-1 3-119 0,-4-1 0 15,-4 2 0-15,-5 0 0 0,-5 4 0 16,-9 3 0-16,0 5 0 0,0 2 0 0,0 3 0 0,3 2 0 15,5 4 0-15,5 5 0 0,6 2 0 0,6 3 0 16,10 4 0-16,7 10 0 0,9-1 0 16,6-5 0-16,5 0 0 0,-5-11 0 0,0-2 0 0,2-5 0 15,-8-1 0-15,-5-5 0 0,-1-4 0 16,-4-3 0-16,-4 2 0 0,-4-3 0 0,-2 2 0 0,-6-1 0 16,-8 2 0-16,-13-1 0 0,-4 0 0 0,-1-6 0 15,-7-1 0-15,4-2 0 0,1-2 0 0,3 0 0 16,5-6 0-16,8 6-198 0,1-2-430 0,5-1-600 0,9-1-1330 15,4 0 588-15</inkml:trace>
  <inkml:trace contextRef="#ctx0" brushRef="#br1" timeOffset="67357.86">19375 8156 6403 0,'31'-55'87'0,"-2"10"-56"16,-2 3-16-16,-17 17-6 0,-1 4 5 0,-4 4 65 0,-1 1 58 15,0 6 109-15,-3 1 28 0,2 1 22 0,1 4-9 16,-7-1-18-16,3 2-225 0,0 3-44 16,-1-4 0-16,1 4 0 0,-13 12 0 0,-6 8 0 0,-2 3 0 15,-13 12 0-15,3 3 0 0,0 0 0 0,1 0 0 16,12-8 0-16,-5 12 0 0,9-9 0 0,1 1 0 16,8-2 0-16,0 2 0 0,6-3 0 0,4 2 0 15,3-3 0-15,6-3 0 0,3-2 0 0,3-2 0 16,6-6 0-16,1-3 0 0,2-4 0 0,4-6 0 15,2-8 0-15,2-3 0 0,-1-5 0 0,11-12 0 16,-5-5 0-16,-1 0 0 0,-3-5 0 0,-6-2 0 0,4-3 0 16,-7-1 0-16,-3 0 0 0,-3-3 0 15,-9 12 0-15,1 1 0 0,-2 1 0 0,-3-1 0 0,-1 13 0 16,0-2 0-16,-5 8 0 0,0 2 0 0,-1 0 0 16,-1 5 0-16,3-3 0 0,-4 4 0 0,2-2 0 15,-3 5 0-15,0 0 0 0,5 16 0 0,-4 2 0 16,2 6 0-16,-6 5 0 0,3 0 0 0,3 3 0 15,1-1 0-15,-3 2 0 0,8-1 0 0,1-3 0 16,3 0 0-16,1-4 0 0,0 1 0 0,-1-9 0 16,-2-4 0-16,-2-5 0 0,0 2 0 0,-4-6 0 15,0-2 0-15,1-4 0 0,-1-2 0 0,-1-7 0 0,-1-6 0 16,-4-8 0-16,-3-3 0 0,-2-1 0 0,-3-3 0 16,-6-11 0-16,4 9 0 0,-5 0 0 0,6 2 0 15,-3 3 0-15,1 0 0 0,3 5 0 0,4 6 0 16,4 2 0-16,2 0 0 0,3 5 0 0,4-2 0 15,3 0 0-15,6 5 0 0,8-3 0 0,6 6 0 16,2 3 0-16,0 3 0 0,6 2 0 0,-2 2 0 16,1 4 0-16,-1 2 0 0,-2-2 0 0,-1 5 0 15,-2 1 0-15,-1 2 0 0,-3 0 0 0,-4-2 0 16,-2 2 0-16,-8-1 0 0,-1-2 0 0,-2 3 0 0,-3-2 0 16,-2-4 0-16,-2 1 0 0,1 0 0 0,-5-1 0 15,2 2 0-15,-2-2 0 0,0-1 0 0,-2-2 0 16,2-1 0-16,0-2 0 0,0 0 0 0,0-3 0 15,-2 3 0-15,2-5 0 0,2 4 0 0,-2-4 0 16,0 0 0-16,9-19 0 0,-1 5 0 0,7-8 0 16,-2-3 0-16,6-4 0 0,3-1 0 0,2-9 0 15,-2 10 0-15,-2 2 0 0,2 2 0 0,1 6 0 0,-4-1 0 16,-5 8 0-16,3 2 0 0,-7 2 0 0,0 4 0 16,3 0 0-16,1 4 0 0,4 2 0 15,0 3 0-15,0 3 0 0,-2 2 0 0,5 8 0 0,-4 1 0 16,0 2 0-16,-2 3 0 0,-3 1 0 0,1 1 0 15,-4 2 0-15,1-1 0 0,-5-2 0 0,2-1 0 16,-2 1 0-16,-4-7 0 0,2-1 0 0,-2-5 0 16,0 0 0-16,1 0 0 0,0-5 0 0,-1 0 0 15,-1-3 0-15,0 0 0 0,0-1 0 0,0-3 0 16,0 0 0-16,9-13 0 0,-1-1 0 0,5-11 0 16,1-3 0-16,-3-6 0 0,15-15 0 0,-3-2 0 0,-3 2 0 15,8 4 0-15,-5 2 0 0,-5 11 0 0,1 2 0 16,-2 5 0-16,0 5 0 0,-6 3 0 0,-1 5 0 15,-1 3 0-15,-1 1 0 0,0 0 0 0,-3 6 0 16,2 0 0-16,-7 2 0 0,13 5-246 0,-4 2-266 16,-1 2-7-16,-1 6 3 0,1 0 12 0,-1 0 27 15,3 0 43-15,1-2 63 0,-2 1 80 0,1-1 69 16,-1-3 72-16,3-1 72 0,-1-4 62 0,2-1 63 0,1-1 66 16,-1-3 55-16,0-2 41 0,2 1 33 0,-2-3 14 15,3-3 14-15,1 0 4 0,-3-3-1 16,0-1 2-16,0 3 1 0,-3-7-2 0,1 4-10 0,-3 1-9 15,-4 2-8-15,3-4-9 0,2 2-14 0,-5-2 1 16,-1 3-19-16,0-1-206 0,0 0 0 16,-3 2 0-16,-1 2 0 0,3-1 0 0,-2 3 0 0,-2 0 0 15,-2-3 0-15,1 5 0 0,-5-2 0 0,1 4 0 16,-7-1 0-16,-1 5 0 0,0 1 0 0,-3 5 0 16,-2 2 0-16,-1 8 0 0,-3 1 0 0,2 3 0 15,1 3 0-15,2 0 0 0,0 4 0 0,5-1 0 16,-1 2 0-16,8 0 0 0,-2 0 0 0,4-3 0 15,7 0 0-15,-2-1 0 0,4-3 0 0,3-6 0 0,1-2 0 16,2-2 0-16,4 1 0 0,1-5 0 0,6-5 0 16,4 0 0-16,6 3 0 0,-1-8 0 0,5-2 0 15,-3-3 0-15,2-2 0 0,-2-5 0 0,1 1 0 16,-3-2 0-16,1-3 0 0,-8-1 0 0,2 2 0 16,-3-2 0-16,0 0 0 0,-9 5 0 0,-2-3 0 15,-1 6 0-15,-2 1 0 0,-1 0 0 0,-3 3 0 16,1-2 0-16,-2 4 0 0,0-1 0 0,0 2 0 15,-4 1 0-15,5-3 0 0,-5 3 0 0,2-2 0 16,-2 2 0-16,0 0 0 0,0 10 0 0,0-2 0 16,-2 1 0-16,-5 2 0 0,0 2 0 0,-2 1 0 15,0 3 0-15,-2 0 0 0,1-2 0 0,4 4 0 0,-2-2 0 16,2 0 0-16,1 0 0 0,-2 0 0 0,5-2 0 16,-1-3 0-16,2 0 0 0,2 2 0 0,2-3 0 15,2-2 0-15,1 2 0 0,6 1 0 0,6-3 0 16,-2-2 0-16,7-6 0 0,5-1 0 0,0-4 0 15,7-1 0-15,0-5 0 0,0-2 0 0,14-8 0 16,-4-3 0-16,-1-2 0 0,-9 7 0 0,7-15 0 16,-1 2 0-16,-5-7 0 0,-2-2 0 0,-3-5 0 15,-3-4 0-15,0-5 0 0,-4-1 0 0,-3 0 0 0,-2 5 0 16,-5 3 0-16,-4 14 0 0,-1 5 0 0,-8 10 0 16,3 7 0-16,-2-1 0 0,0 3 0 0,-1 2 0 15,3 3 0-15,-4 4 0 0,0 0 0 16,-14 32 0-16,3-3 0 0,-7 17 0 0,0 3 0 0,1 0 0 15,6 3 0-15,-2 2 0 0,4-1 0 0,3-1 0 16,3-1 0-16,4-3 0 0,1-2 0 0,1-9 0 16,4-3 0-16,1-2 0 0,-3-3 0 0,5-3 0 15,-4 0 0-15,1-10 0 0,-3 2 0 0,2-7-1366 16,-4-5-1478-16,1-2 654 0</inkml:trace>
  <inkml:trace contextRef="#ctx0" brushRef="#br1" timeOffset="67522.42">22632 8151 6895 0,'-3'-19'399'0,"-1"-6"-120"0,1 4-89 16,5 2-75-16,0 1-33 0,6 1 5 0,7-5 13 16,9 2-56-16,10 2-44 0,23-4 0 0,32 0 0 15,7 2 0-15,13 7 0 0,3-3 0 0,9 5 0 16,-4-1 0-16,-5 0 0 0,-8-2 0 0,-17-6 0 16,-31 3 0-16,-10-7 0 0,-18 1 0 0,-2-3-418 15,-7-20-345-15,-14 0-406 0,-11-4-1265 0,-15-4 559 16</inkml:trace>
  <inkml:trace contextRef="#ctx0" brushRef="#br1" timeOffset="68399.8">1625 4778 76 0,'0'0'550'0,"0"-4"-40"16,0 4-36-16,0 0-31 0,0 0-34 0,0 0-22 15,0 0 7-15,0 0 1 0,5 16-13 0,0-6-13 16,0-1-12-16,4 8-24 0,3 9-21 0,0-3-19 0,5 4-11 15,-3-1-18-15,5 5-14 0,2 1-10 0,2-5-14 16,6 13-12-16,2-3-12 0,-7-11-8 0,3 3 9 16,7 8-1-16,-8-11-6 0,2 1-162 0,-2-5-34 15,-5-4 0-15,0-1 0 0,-5-6 0 0,1-2 0 16,2-4 0-16,-2-2 0 0,6-6 0 0,5-7 0 16,3-9 0-16,17-12 0 0,1-6 0 0,26-21 0 15,-5-12 0-15,3-5 0 0,9-5 0 0,-3-12 0 16,4-6 0-16,3-3 0 0,0 5 0 0,-2 2 0 15,-9 12 0-15,1 3 0 0,-10 13 0 0,-22 24 0 16,-4 3 0-16,-13 14 0 0,-5 4 0 0,-5 8 0 16,-5 2 0-16,-2 2 0 0,-3 2 0 0,2 0 0 15,-6 3 0-15,0-1 0 0,2 3 0 0,-1-1 0 16,-3 2 0-16,-1 1 0 0,0 0 0 0,0 0 0 16,7 5 0-16,-6 7 0 0,2 14 0 0,-6 7 0 15,-1 14 0-15,-7 6-1366 0,-8 1-1478 0,-12 23 654 0</inkml:trace>
  <inkml:trace contextRef="#ctx0" brushRef="#br1" timeOffset="68998.31">812 7640 5755 0,'4'-18'597'0,"0"-1"-105"0,1 1-54 0,-1 1-49 0,-4 5-3 16,0 5-252-16,1-2-134 0,2 5 0 0,-2-4 0 16,-1 4 0-16,0 0 0 0,0 4 0 0,2-9 0 15,1 8 0-15,-3 1 0 0,0 0 0 0,0-6 0 16,0 6 0-16,0 0 0 0,0 0 0 0,9 14 0 16,0-8 0-16,5 10 0 0,0 4 0 0,5 5 0 15,0-2 0-15,4 1 0 0,-1 1 0 0,1 0 0 16,-4-1 0-16,3-2 0 0,1-4 0 0,-5 2 0 15,0-8 0-15,-4-1 0 0,0-5 0 0,-3 1 0 16,-1-2 0-16,1-1 0 0,2-2 0 0,1-2 0 16,5-6 0-16,6-6 0 0,2-8 0 0,13-18 0 15,-1-8 0-15,20-20 0 0,-1-6 0 0,-2-3 0 0,-1 0 0 16,2-3 0-16,-2 3 0 0,4 2 0 16,0-1 0-16,-2 8 0 0,6 6 0 0,-27 19 0 15,1 3 0-15,5 5 0 0,-19 7 0 0,1 2 0 0,-1 4 0 16,-1 2 0-16,-4 0 0 0,0 8 0 0,-9 1 0 15,-4 3 0-15,4 0 0 0,-4 2 0 0,0 1 0 16,-1 0 0-16,-2 1 0 0,-2 2 0 0,6-3 0 16,-5 1 0-16,-1 2 0 0,0 0 0 0,2-3 0 15,-2 3 0-15,0 0 0 0,0 0 0 0,0 0 0 16,0 0 0-16,0 0 0 0,17 5-1366 0,-7-2-1478 16,0-1 654-16</inkml:trace>
  <inkml:trace contextRef="#ctx0" brushRef="#br1" timeOffset="72006.35">1651 6183 358 0,'-17'1'385'15,"4"1"0"-15,3-2-1 0,2 0 1 0,3 0 1 16,-6-3-3-16,11 3-3 0,-7 0-9 0,7 0-21 16,-5 1-23-16,5-1-31 0,0 0-27 0,0 0-27 15,0 0-21-15,0 0-14 0,20 2-8 0,0-4-11 16,12 0-11-16,7-1-8 0,19 2-9 0,3-2-13 16,30-2-6-16,-25 2-7 0,31 5-1 0,3-4 3 0,0-3-5 15,6 3 16-15,7-1-3 0,10 0 4 0,2 2-4 16,7-7 4-16,7 0-2 0,7 4 0 0,6-2-22 15,4 1-124-15,4-3 0 0,3 3 0 0,1-8 0 16,2 8 0-16,2-4 0 0,5 9 0 0,-2-10 0 16,3 1 0-16,1 1 0 0,-4 7 0 0,3-3 0 15,-6 0 0-15,3 7 0 0,-3-2 0 0,2 3 0 16,-2-1 0-16,-5 4 0 0,2-1 0 0,-3-5 0 16,2 7 0-16,-3-1 0 0,-4 0 0 0,2 1 0 15,-3-1 0-15,2-4 0 0,3 2 0 0,-5 2 0 16,0-3 0-16,1-3 0 0,-1 2 0 0,2-1 0 15,1-2 0-15,-2-3 0 0,1 1 0 0,-2 1 0 16,5-3 0-16,-4-1 0 0,-1 1 0 0,2 1 0 16,-5-2 0-16,4 2 0 0,0-1 0 0,-1 1 0 15,-4-2 0-15,0-7 0 0,-6 9 0 0,6-3 0 16,0-1 0-16,-4 1 0 0,-2-3 0 0,-4-1 0 0,-2 3 0 16,6-3 0-16,4 3 0 0,-5 0 0 0,1-3 0 15,-8 0 0-15,0-2 0 0,1 1 0 0,4 3 0 16,-2-1 0-16,-3 5 0 0,-4-7 0 0,4 4 0 15,0-4 0-15,4 2 0 0,5-1 0 0,-5 1 0 16,1-3 0-16,5 0 0 0,3 2 0 0,3 5 0 16,1-6 0-16,6 0 0 0,-6 0 0 0,2 1 0 15,5 0 0-15,0 4 0 0,-3-5 0 0,4 4 0 16,-3 1 0-16,5 0 0 0,-3 1 0 0,-5 0 0 0,-2 3 0 16,-3-2 0-16,0 0 0 0,-6 2 0 15,7 0 0-15,-7 1 0 0,-7 4 0 0,-3-6 0 16,3-1 0-16,3 0 0 0,-3 0 0 0,2-1 0 0,-1 1 0 15,1-1 0-15,3-3 0 0,3 1 0 16,3 0 0-16,2-3 0 0,0 1 0 0,0-1 0 16,10 0 0-16,0 3 0 0,2 0 0 0,-2 0 0 0,0-1 0 15,-1 3 0-15,-1 1 0 0,0-4 0 0,0 5 0 16,-6-1 0-16,0 2 0 0,4-3 0 0,-3 5 0 16,-3-2 0-16,1-4 0 0,-2 4 0 0,0 1 0 15,2 0 0-15,-1-2 0 0,8-5 0 0,-3 2 0 16,5-2 0-16,4 0 0 0,0-1 0 0,7 2 0 15,0 0 0-15,0 0 0 0,7-3 0 0,3 5 0 0,1-5 0 16,-4 3 0-16,4 3 0 0,4-3 0 0,-2 4 0 16,-1-4 0-16,-3 7 0 0,1 0 0 0,5 2 0 15,-3 0 0-15,-1-4 0 0,-1 6 0 0,2 0 0 16,2 2 0-16,-2-3 0 0,-1 4 0 0,0-2 0 16,5 2 0-16,-2 0 0 0,-3 1 0 0,1 0 0 15,2 1 0-15,-6-2 0 0,10 3 0 0,-11-3 0 16,-3 2 0-16,2-1 0 0,3-3 0 15,-6 5 0-15,-2-1 0 0,0-2 0 0,-3 2 0 0,1-1 0 16,-5 1 0-16,-8-4 0 0,-4 3 0 0,-7-1 0 16,-3-1 0-16,-4 2 0 0,-12-5 0 0,-3 2 0 15,-9-3 0-15,-13 2 0 0,-6 0 0 0,2-4 0 0,-10 2 0 16,-22 0 0-16,-4-1 0 0,1 2 0 16,-7-2 0-16,-3 0 0 0,-17 1 0 0,-2-2 0 0,-4 0 0 15,-3 2 0-15,-11-2 0 0,-8 0 0 0,3 0 0 16,-8 0 0-16,0 0 0 0,4-1 0 0,-9 1 0 15,5-1 0-15,-5 1 0 0,11-2 0 0,-11 2 0 16,6 0 0-16,-6 0 0 0,0 0 0 0,6 0 0 16,-6 0 0-16,0 0 0 0,0 0 0 0,0 0 0 15,0 0 0-15,0 0 0 0,0 0 0 0,0 0 0 16,0 0 0-16,0 0 0 0,-2-10 0 0,-6 5 0 16,-5-7 0-16,-3-3-1366 0,-10-2-1478 0,-15-14 654 15</inkml:trace>
  <inkml:trace contextRef="#ctx0" brushRef="#br2" timeOffset="86791.56">2937 11407 2 0,'3'-17'465'0,"-1"-1"16"0,2 1 14 0,-3 6 8 16,2-7-10-16,-2 2-15 0,-1-2-19 0,0 1-16 15,-1 2-7-15,1-2-14 0,-3 5-1 0,1 0-6 16,-1 4-5-16,-1-3-9 0,1 5-9 0,1 1-24 15,-3-2-28-15,2 4-31 0,-5-1-34 0,-4 2-92 16,-8 3-183-16,-10 4 0 0,-4 1 0 0,-2 6 0 0,-17 8 0 16,3-2 0-16,1 4 0 0,17-2 0 0,-11 4 0 15,12-3 0-15,2 3 0 0,3-3 0 0,6 8 0 16,-2-3 0-16,9 3 0 0,2 3 0 0,6 2 0 16,2 0 0-16,8 1 0 0,3 14 0 0,6-4 0 15,6 1 0-15,1-3 0 0,4 0 0 0,5-3 0 16,-9-10 0-16,14 6 0 0,-11-7 0 0,2-5 0 15,-7-2 0-15,3-1 0 0,-10-6 0 0,-1-2 0 0,-4-4 0 16,1 0 0-16,-4-3 0 0,-2-1 0 16,0 0 0-16,-5-1 0 0,-2 1 0 0,-8-2 0 15,-7 2 0-15,-11-1 0 0,-3-3 0 0,-4-2 0 16,0 1 0-16,1-3 0 0,3-1 0 0,2 1 0 0,1-1 0 16,12 1 0-16,-2-1 0 0,7 0 0 15,4 1 0-15,1-1 0 0,-1-1 0 0,6 1 0 0,0-4 0 16,8 3-278-16,4-4-1042 0,11-3-1428 0,9-5 633 15</inkml:trace>
  <inkml:trace contextRef="#ctx0" brushRef="#br2" timeOffset="87579.67">3050 11771 131 0,'24'-20'550'0,"-7"8"-9"16,-2-2 8-16,-6 6 33 0,-3 1 50 0,-1-2 4 15,-2 4-13-15,0-2-34 0,-1 3-42 0,1 2-50 0,-2-1-46 16,-1 3-50-16,3-4-41 0,-3 4-44 0,0 0-29 15,0 0-28-15,-4 14-26 0,1 1-226 16,-2 2-7-16,0 3 0 0,1-1 0 0,3 0 0 0,-1 5 0 16,5-6 0-16,-1 1 0 0,2-2 0 0,5-3 0 15,3 0 0-15,-2-6 0 0,7-1 0 16,3-1 0-16,-1-4 0 0,4-4 0 0,8-4 0 16,-5-3 0-16,3-7 0 0,-2-2 0 0,-2-2 0 0,2-4 0 15,-3-3 0-15,-1-1 0 0,7-9 0 0,-12 5 0 16,-1 1 0-16,-1 0 0 0,-2 1 0 0,-3 4 0 15,1 4 0-15,-6 7 0 0,-1 6 0 0,-1 0 0 16,-1 3 0-16,-2 2 0 0,0 0 0 0,-1 4 0 0,0 0 0 16,0 23 0-16,-3 9 0 0,-6 19 0 0,-7 29 0 15,0 5 0-15,-1 3 0 0,3 0 0 0,-1 3 0 16,2 5 0-16,0 2 0 0,7 1 0 0,2-1 0 16,0 0 0-16,3-2 0 0,-2-3 0 0,3-8 0 15,0-2 0-15,0 1 0 0,0-26 0 0,-1 2 0 16,-3-1 0-16,-1-2 0 0,0-3 0 0,-4-7 0 15,2-12 0-15,-3-4 0 0,0-3 0 0,-2-3 0 16,1-8 0-16,0-3 0 0,-1-3 0 0,-3-2 0 0,2-6 0 16,-2 0 0-16,-2-6 0 0,-1-4 0 15,-6-9 0-15,7-10 0 0,-2-4 0 0,-3-21 0 16,7-4 0-16,2-31 0 0,12 3 0 0,1-3 0 16,19-2 0-16,1 1 0 0,5-2 0 0,6-1 0 15,5 1 0-15,0 3 0 0,4 2 0 0,6 6 0 0,-17 23 0 16,16-16 0-16,-13 21 0 0,1-2 0 0,-1 0 0 15,4 1 0-15,11-22 0 0,-16 26 0 0,0 0 0 16,-2 0 0-16,0 1 0 0,-2 2 0 0,-3 0 0 16,1 1 0-16,-5 14 0 0,2 1 0 0,-4 5 0 15,4-3 0-15,-11 9 0 0,2 3 0 0,-4 4 0 16,0 2 0-16,-4 1 0 0,0 1 0 0,0 2 0 16,-1 1 0-16,-1-1 0 0,-2 1 0 0,-1 3 0 15,0 0 0-15,2 11 0 0,-5-1 0 0,-3 8 0 0,-3 0 0 16,-5 7 0-16,2 4 0 0,-2 1 0 0,1 0 0 15,1 2 0-15,2 4 0 0,1-2 0 0,3 0 0 16,2 2 0-16,4-1 0 0,1-2 0 0,7-1 0 16,2-1 0-16,7-1 0 0,-2-7 0 0,4-1 0 15,1 2 0-15,-5-10 0 0,-1 1 0 0,-3-5 0 16,-2-1 0-16,-4-2 0 0,2-2 0 0,-5 0 0 16,2-1 0-16,-1 0 0 0,-1 0 0 0,-4 2 0 15,-5 1 0-15,-3 0 0 0,-7 2 0 0,-3 0 0 16,2 0 0-16,-8 0 0 0,0-1 0 0,4-2 0 15,-5 2 0-15,5-5 0 0,4 1 0 0,2-3 0 0,-1 0 0 16,2-3 0-16,3-5 0 0,-4-1-6 0,3-5-1359 16,8-2-1477-16,4-7 653 0</inkml:trace>
  <inkml:trace contextRef="#ctx0" brushRef="#br2" timeOffset="87770.78">4335 11436 79 0,'42'-33'502'0,"-12"10"15"16,-2 4-36-16,-4 2-13 0,-8 5-1 0,0 4-7 15,-7 2-27-15,1 0-44 0,-6 4-40 0,1 0-32 16,-5 2-32-16,9 7-26 0,-1 3-23 0,-3 7-19 16,-1 8-17-16,-3 4-11 0,0 1-25 0,3 16-11 15,-4-1-14-15,3 2-12 0,1 0-11 0,-4-1-12 16,1-10-12-16,-1 10-4 0,0 2-10 0,1-1-24 16,-2-13-102-16,0-1-121 0,-2-4-149 0,-2-2-150 15,1-8-526-15,-6-2-1076 0,2-2 477 0</inkml:trace>
  <inkml:trace contextRef="#ctx0" brushRef="#br2" timeOffset="88617.88">4518 11879 242 0,'5'-16'547'15,"0"5"-19"-15,-1-2-2 0,0 4 28 0,2-2 33 16,-2 1 0-16,0-1-28 0,1 0-41 0,0 0-50 16,6-1-44-16,0-1-41 0,2 2-41 0,3-2-33 15,0 3-22-15,4-2-39 0,6 3-25 0,0 0-26 16,-4 5-19-16,5-4-20 0,0 3-21 0,-6 3-33 15,8 1-33-15,-9-2-57 0,-1 3-14 0,-1 0 0 16,0 0 0-16,-4-2 0 0,-2 2 0 0,-1 0 0 16,-2 0 0-16,-4 0 0 0,3-2 0 0,-2 1 0 0,-6 1 0 15,9-4 0-15,-5 1 0 0,0-2 0 16,1 0 0-16,-1-4 0 0,2 0 0 0,-3 3 0 16,-1-4 0-16,1 0 0 0,-2-2 0 0,-1 1 0 0,0 0 0 15,0 0 0-15,0 1 0 0,-1 1 0 0,-2 1 0 16,2 0 0-16,-3-1 0 0,-1 3 0 0,0 0 0 15,-4 6 0-15,0-4 0 0,-5 4 0 0,-3 4 0 16,-1 3 0-16,-2 3 0 0,1 5 0 0,-4 3 0 16,1 2 0-16,4 2 0 0,-1 4 0 0,6-1 0 0,1 3 0 15,4 1 0-15,0-1 0 0,7 1 0 16,2 0 0-16,4-2 0 0,7 0 0 0,3-1 0 16,3-5 0-16,4-2 0 0,3-4 0 0,1-3 0 0,1-4 0 15,-6-4 0-15,14-3 0 0,-2-3 0 16,-2-4 0-16,-1-3 0 0,-2-2 0 0,0-3 0 0,-3-3 0 15,-2-7 0-15,4 0 0 0,-8-4 0 0,-1 0 0 16,0-1 0-16,-3-3 0 0,0 1 0 0,0 3 0 16,-3 1 0-16,-3 9 0 0,0 4 0 0,-4-1 0 15,0 5 0-15,-2 3 0 0,-1 1 0 0,1 3 0 16,2-2 0-16,-5 2 0 0,0 3 0 0,0 0 0 16,7 13 0-16,-5-1 0 0,2 8 0 0,-3-2 0 15,2 10 0-15,-1 1 0 0,3 2 0 0,-1 1 0 16,1-2 0-16,2-2 0 0,-2-1 0 0,0-8 0 0,0 0 0 15,0-5 0-15,0 0 0 0,-1-3 0 0,3-3 0 16,0 0 0-16,1-3 0 0,0-4 0 0,3-2 0 16,2-3 0-16,5-5 0 0,5-7 0 0,0-1 0 15,-2-4 0-15,1-1 0 0,0-4 0 0,-3 3 0 16,3 0 0-16,-4 1 0 0,-1 1 0 0,-5 5 0 16,-1 3 0-16,-3 7 0 0,-1-3 0 0,0 3 0 15,2 1 0-15,-5 1 0 0,-1 3 0 0,-3 1 0 16,7 8 0-16,-2 0 0 0,1 3 0 0,-2 6 0 0,4 2 0 15,-3-1 0-15,4 4 0 0,0 3 0 16,-2-7 0-16,-1-1 0 0,3-3 0 0,-4-2 0 16,4 0 0-16,-3-3 0 0,5-4 0 0,-6 1 0 0,1-2 0 15,3-4 0-15,0-4 0 0,4-3 0 16,2-6 0-16,6-6 0 0,-5-5 0 0,3 2 0 0,-2-3 0 16,0-1 0-16,-1 1 0 0,-2 1 0 0,-1 7 0 15,-4 1 0-15,0 1 0 0,-1 5 0 0,-2 2 0 16,-2 2 0-16,0 1 0 0,-2 0 0 0,6 6 0 15,-3 4 0-15,5 0 0 0,3 8 0 0,1 2 0 16,1 6 0-16,-4-4 0 0,3 3 0 0,0 7 0 0,-2-4 0 16,-6-4 0-16,-1-2 0 0,1 0 0 0,-1-2 0 15,0 0 0-15,-1-3 0 0,-4-2 0 0,1-1 0 16,-1-2 0-16,2-1-1366 0,-1-1-1478 0,-1-3 654 16</inkml:trace>
  <inkml:trace contextRef="#ctx0" brushRef="#br2" timeOffset="90043.5">7431 11751 6572 0,'-10'-7'529'15,"6"3"-122"-15,2 1-46 0,2 3-39 16,-5-5-322-16,2 4 0 0,3 1 0 0,-5-4 0 0,5 4 0 16,0-5 0-16,0-2 0 0,0 2 0 0,3 0 0 15,-1-2 0-15,2-1 0 0,1-1 0 0,0-1 0 16,4 3 0-16,1-7 0 0,3 1 0 0,0 1 0 15,1 2 0-15,1-1 0 0,-2-4 0 0,1 5 0 16,-1-2 0-16,-7 3 0 0,3-3 0 0,1-3 0 16,-3 1 0-16,-2-3 0 0,-6 0 0 0,-2-1 0 15,-2 1 0-15,-4 1 0 0,-5-4 0 0,-8 1 0 16,3 9 0-16,-8-2 0 0,0 5 0 0,-1 3 0 16,-1 3 0-16,1 3 0 0,-3 4 0 0,4 3 0 15,-2 5 0-15,2 3 0 0,0 2 0 0,3 3 0 0,4 6 0 16,3 4 0-16,2-1 0 0,3 2 0 0,7-2 0 15,2 2 0-15,7 0 0 0,5-1 0 0,9 1 0 16,3-3 0-16,11 4 0 0,8-3 0 0,5-8 0 16,2-3 0-16,5-5 0 0,1-6 0 0,2-7 0 15,0-3 0-15,-4-4 0 0,0-6 0 0,-1-3 0 16,-3-6 0-16,2-2 0 0,-8-6 0 0,-10 6 0 16,7-13 0-16,-15 7 0 0,6-13 0 0,-2 0 0 0,-9 9 0 15,0-15 0-15,-5 13 0 0,-4 3 0 0,-3 2 0 16,1 11 0-16,-3 1 0 0,-1 5 0 0,-3 2 0 15,4 3 0-15,-3-1 0 0,0 4 0 0,1 2 0 16,-2 2 0-16,0 0 0 0,-4 13 0 0,0-3 0 16,3 7 0-16,-3 12 0 0,-2 6 0 0,-3 15 0 15,5-4 0-15,-4 0 0 0,4-9 0 0,2-3 0 16,-2 0 0-16,3 0 0 0,1-5 0 0,0-2 0 16,0-8 0-16,1-3 0 0,-1-2 0 0,5-4 0 15,-5-3 0-15,1-1 0 0,2-4 0 0,3-3 0 0,7-6 0 16,9-11 0-16,3-7 0 0,10-9 0 0,3-3 0 15,-6-1 0-15,-4-3 0 0,5 0 0 0,-4-3 0 16,-1-2 0-16,-2 1 0 0,0 3 0 0,-6 14 0 16,-2 0 0-16,0 6 0 0,-5 8 0 0,0 0 0 15,-7 6 0-15,2 1 0 0,-3 3 0 0,4 4 0 0,-2 0 0 16,3 5 0-16,-1 4 0 0,3 3 0 16,0 2 0-16,-1-1 0 0,2 10 0 0,-1 5 0 15,4-2 0-15,-2 2 0 0,4-2 0 0,0 0 0 0,0-4 0 16,2 0 0-16,2-4 0 0,2-4 0 0,4-3 0 15,3-3 0-15,1-5 0 0,5-6 0 0,0-5 0 16,-1-3 0-16,0-4 0 0,-2-5 0 0,-2-1 0 16,-5-6 0-16,0 0 0 0,-7-2 0 0,1 0 0 15,-6-3 0-15,-2 3 0 0,-4-2 0 0,-7 1 0 16,-3 2 0-16,-2 3 0 0,-2 7 0 0,-1 0 0 16,0 8 0-16,-2 1 0 0,-5 4 0 0,3 2 0 15,-8 6 0-15,0 3 0 0,-5 7 0 0,-2 3 0 16,3 5 0-16,0 4 0 0,0 3 0 0,3 1 0 15,6 1 0-15,2 4 0 0,2-4 0 0,4 2 0 0,1-6 0 16,7 1 0-16,1-9 0 0,3-2 0 16,2-3 0-16,0-6 0 0,5-3 0 0,5-4 0 0,9-7 0 15,2-4 0-15,-1-4 0 0,3-5 0 0,-1-4 0 16,5-10 0-16,-12 10 0 0,-3-1 0 0,-2 0 0 16,-3 2 0-16,-4 6 0 0,-2 1 0 0,-4 3 0 15,1 5 0-15,-4-1 0 0,1 2 0 0,1 3 0 16,-1 7 0-16,-4-3 0 0,0 18 0 0,-7 10 0 0,-2 23 0 15,-7 30 0-15,0 6 0 0,3 7 0 0,-3 3 0 16,1 4 0-16,-1 0 0 0,3 9 0 16,4 1 0-16,2 1 0 0,1-2 0 0,2-4 0 15,3-1 0-15,-4-7 0 0,0-4 0 0,-4-2 0 0,-3 0 0 16,-3-5 0-16,3-29 0 0,-5-3 0 0,1-4 0 16,-4-4 0-16,3-14 0 0,-1-4 0 0,0-2 0 15,-1-6 0-15,4-7 0 0,-2-2 0 0,2-1 0 16,-2-6 0-16,3-1 0 0,1-4 0 0,-3-4 0 15,-1-4 0-15,-6-7 0 0,2-8 0 0,-2-3 0 16,-2-16 0-16,3-4 0 0,2-10 0 0,6-1 0 0,0-29 0 16,9-2 0-16,6 2 0 0,9-3 0 0,10-7 0 15,5-2 0-15,10-1 0 0,3-3 0 0,7 0 0 16,4 4 0-16,3 2 0 0,5 2 0 0,1 4 0 16,3 6 0-16,-1 5 0 0,-1 6 0 0,-2 7 0 15,-13 19 0-15,16-19 0 0,-17 25 0 0,-2 1 0 16,0 5 0-16,0 1 0 0,-12 12 0 0,-3 1 0 15,-6 6 0-15,-5 3 0 0,-4 3 0 0,-2 2 0 0,0 2 0 16,-4 2 0-16,2 3 0 0,1 3 0 16,1 6 0-16,0 7 0 0,-3 0 0 0,2 14 0 15,1 3 0-15,-3 17 0 0,2-1 0 0,-3-2 0 16,-1-2 0-16,0-10 0 0,-3 1 0 0,3-2 0 16,-3 0 0-16,-1-7 0 0,0-1 0 0,-2-7 0 0,2-3 0 15,-3-5 0-15,-2-3 0 0,1 0 0 0,2-6 0 16,-6-5 0-16,0-5-1366 0,-1-10-1478 0,0-10 654 15</inkml:trace>
  <inkml:trace contextRef="#ctx0" brushRef="#br2" timeOffset="90331.49">9665 10865 91 0,'4'-46'473'0,"-7"17"21"16,3 1-9-16,-1 9-15 0,-1 1-11 0,-4 3-3 16,1 3-9-16,0 0-10 0,-3 4-21 0,0-1-27 15,-1 4-29-15,-4 1-21 0,-5-1-24 0,-1 5-15 16,-2 2-20-16,-7 6-28 0,0 3-18 0,-1 5-27 15,3 3-14-15,3 0-23 0,4-2-24 0,2 7-10 16,8-6-14-16,3 0-11 0,6-1-9 0,2 3-7 16,9-4-9-16,9 2-4 0,8-6-38 0,7-5-44 15,3-4 0-15,3-6 0 0,9-4 0 0,-13-4 0 16,-5-6 0-16,-3-6 0 0,-2-2 0 0,-5-5 0 16,-9 0 0-16,-2 0 0 0,-6 1 0 0,-5 6 0 15,-1 4 0-15,-8 4 0 0,-4 3 0 0,-6 3 0 0,-9 4 0 16,-4 7 0-16,-2 3 0 0,-2 7 0 0,3 5 0 15,-1 4 0-15,1 11 0 0,10-3-192 0,10 5-85 16,1 0-78-16,6 14-58 0,6 5-82 0,8-4-147 16,2 4-328-16,4-4-1051 0,4 2 466 0</inkml:trace>
  <inkml:trace contextRef="#ctx0" brushRef="#br2" timeOffset="90690.02">9904 11367 2 0,'28'0'462'0,"-6"-3"32"0,-3 1-18 0,-1 0-14 16,-4-3 4-16,-3 1 18 0,-3 0 23 0,0 4 25 0,-1 0-21 15,0 0-36-15,-3-1-41 0,-4 1-41 16,7-2-45-16,-3 0-39 0,-4 2-38 0,10 5-19 0,-5-2-28 16,2 8-22-16,1 3-22 0,0 3-16 0,1 5-18 15,-1 6-11-15,2 1-15 0,-5 1-14 16,-1 0-70-16,0 1-36 0,-3-1 0 0,-1-3 0 0,0 0 0 16,-1-6 0-16,1-7 0 0,0-2 0 0,0-2 0 15,-2-3 0-15,0 0 0 0,2-2 0 0,0-1 0 16,0-4 0-16,0 0 0 0,0 0 0 0,13-26 0 15,1-1 0-15,0-4 0 0,9-13 0 0,0-3 0 16,3-1 0-16,-2 1 0 0,3 1 0 0,-2 4 0 0,-3 13 0 16,-4 2 0-16,-3 5 0 0,-2 7 0 0,1 3 0 15,-6 2 0-15,1 3 0 0,-3 3 0 0,3 2 0 16,1 5 0-16,7 2 0 0,-2 7 0 0,4 5 0 16,-2 4 0-16,-2 5 0 0,-2 1 0 0,-3 5 0 15,-2 4 0-15,1-2 0 0,-4 0 0 0,-3 0 0 16,2-2 0-16,3-1 0 0,-6-1 0 0,0-1 0 15,3-3 0-15,-4-7-2 0,0-2-615 0,0-4-48 0,0-5-487 16,3-3-1247-16,-1-2 553 0</inkml:trace>
  <inkml:trace contextRef="#ctx0" brushRef="#br2" timeOffset="91596.32">10635 11714 2779 0,'16'-9'-3'15,"-4"-7"71"-15,7-3 53 0,1-4 39 0,-1 2 37 0,0-2 37 16,-3-1 36-16,3 3 31 0,0 1 21 0,-3 5 16 16,-6 1 28-16,4 1 5 0,2-3 1 0,-2 5 5 15,-2 2-6-15,1 2-16 0,-4 0-19 0,0 0-23 16,4 0-18-16,-3 5-47 0,0-5-248 0,0 3 0 15,1-1 0-15,-1 1 0 0,0-1 0 0,-1 1 0 16,0 0 0-16,1 0 0 0,-1-4 0 0,-1 3 0 16,2-3 0-16,-1 0 0 0,0-3 0 0,0-5 0 15,0 1 0-15,-4-2 0 0,0-2 0 0,-1-4 0 16,-4-2 0-16,-1 1 0 0,-2 6 0 0,-2 1 0 0,1 1 0 16,-2 4 0-16,-2 1 0 0,-1 3 0 0,0 2 0 15,-1 2 0-15,-1 1 0 0,-4 3 0 0,1 4 0 16,0 5 0-16,-5 2 0 0,-2 7 0 0,2 3 0 15,2 5 0-15,1 0 0 0,1 0 0 0,6 4 0 16,3 2 0-16,-2 0 0 0,8 3 0 0,4 11 0 16,1-13 0-16,4-1 0 0,1-2 0 0,5-2 0 15,-2-4 0-15,2-1 0 0,0-9 0 0,1-1 0 16,2-4 0-16,3-3 0 0,8-2 0 0,-9-5 0 16,10-7 0-16,-1-4 0 0,2-3 0 0,-3-3 0 15,0-6 0-15,-1-2 0 0,9-10 0 0,-12 8 0 0,4-12 0 16,-8 10 0-16,2-12 0 0,-8 10 0 0,-2-2 0 15,-2 1 0-15,-5 1 0 0,0 1 0 0,-5 2 0 16,0 13 0-16,2-2 0 0,-4 7 0 0,2-1 0 16,0 6 0-16,-1-1 0 0,2 4 0 0,-1 3 0 15,0 0 0-15,-11 12 0 0,1 4 0 0,-1 5 0 16,-2 6 0-16,1 4 0 0,3 1 0 0,0 1 0 16,0 1 0-16,0 0 0 0,5 2 0 0,-1 12 0 15,4-15 0-15,1-1 0 0,1-2 0 0,3-5 0 0,-3-7 0 16,6-1 0-16,-1 0 0 0,-1-6 0 0,3-3 0 15,1-5 0-15,2 2 0 0,3-5 0 16,3-4 0-16,2-3 0 0,9-6 0 0,-2-4 0 0,-1-3 0 16,-2-3 0-16,4-2 0 0,-3 1 0 15,1-2 0-15,-3 1 0 0,-1-2 0 0,2 0 0 16,-3 2 0-16,-2 0 0 0,4 4 0 0,-10 6 0 0,-2 2 0 16,-4 4 0-16,1 1 0 0,-2 4 0 0,0-1 0 15,-1 0 0-15,-1 3 0 0,-3 2 0 0,0 0 0 16,11 9 0-16,-7 2 0 0,-1-1 0 0,-1 6 0 15,1 2 0-15,0-2 0 0,-2 3 0 0,2-2 0 0,-2-4 0 16,3 5 0-16,-1-6 0 0,-3 1 0 0,5 2 0 16,-1-5 0-16,2 1 0 0,4 1 0 0,-1-3 0 15,9-6 0-15,1-3 0 0,8-3 0 0,2-7 0 16,5-4 0-16,2 0 0 0,9-6 0 0,-9 3 0 16,-4-4 0-16,13-5 0 0,-16 5 0 0,3-4 0 15,4-10 0-15,-11 9 0 0,7-11 0 0,-5-6 0 16,-9 11 0-16,4-9 0 0,-9 9 0 0,-2 1 0 15,-2 2 0-15,-1 7 0 0,-2 6 0 0,-3 6 0 16,0 0 0-16,-1 3 0 0,0 3 0 0,0-2 0 16,-2 6 0-16,0 0 0 0,0 0 0 0,-4 25 0 0,1-4 0 15,1 6 0-15,-1 6 0 0,3 1 0 16,3 0 0-16,0 0 0 0,4 1 0 0,1-1 0 16,-3-1 0-16,6-1 0 0,-2-3 0 0,-2 0 0 0,1-2 0 15,-5-10 0-15,1 0 0 0,-3 0 0 0,-1-4 0 16,-3 2 0-16,-2 3 0 0,-5-4 0 0,0 1 0 15,-4-4 0-15,-1 2 0 0,-7-7 0 0,5 1 0 16,-8-1 0-16,3-3 0 0,4-3 0 0,0 0 0 16,-1-3 0-16,4 0 0 0,1-1 0 0,5-4-9 0,0 1-1355 15,-1 1-1478-15,3-1 655 0</inkml:trace>
  <inkml:trace contextRef="#ctx0" brushRef="#br2" timeOffset="92579.68">14117 11425 21 0,'5'-35'769'16,"-2"0"-55"-16,-6 2-44 0,-6-3-29 0,-5 3-28 15,-8-6-31-15,-1 8-26 0,-1 4-40 0,-13-4-42 16,6 9-42-16,2 5-40 0,-3 3-37 0,0 4-31 16,0 5-32-16,0 4-31 0,-1 2-24 0,2 6-23 15,1 4-86-15,0 4-128 0,2 7 0 0,4 2 0 16,-2 4 0-16,-2 9 0 0,13-3 0 0,0 0 0 0,-1 11 0 15,7-9 0-15,2 14 0 0,5 1 0 0,5-6 0 16,2-10 0-16,-1-1 0 0,3-2 0 16,1-4 0-16,1-1 0 0,0-10 0 0,-1-3 0 15,-1-5 0-15,2-4 0 0,4-1 0 0,2-7 0 16,7-3 0-16,6-10 0 0,-1-5 0 0,4-4 0 0,6-7 0 16,-1-6 0-16,-4-2 0 0,-7 12 0 0,-2 1 0 15,1 1 0-15,-3 2 0 0,1 2 0 0,-3 5 0 16,-9 5 0-16,-2 5 0 0,-3 0 0 0,1 3 0 15,-1-1 0-15,-1 0 0 0,0 4 0 0,-4 1 0 16,8 7 0-16,-2 1 0 0,0 4 0 0,-2 5 0 0,-1 1 0 16,3 7 0-16,-2 4 0 0,1 0 0 0,1 0 0 15,2-3 0-15,-3 1 0 0,0-8 0 0,5-2 0 16,-2 0 0-16,1-4 0 0,0-2 0 0,0-3 0 16,0-2 0-16,6-5 0 0,3-4 0 0,9-8 0 15,2-6 0-15,11-16 0 0,-2-4 0 0,-2-2 0 16,-1-6 0-16,-6-2 0 0,-2 1 0 0,-5-5 0 15,-1-5 0-15,-3-1 0 0,4-28 0 0,-12 25 0 16,3-23 0-16,-8 22 0 0,0 1 0 0,-4 2 0 16,3 7 0-16,-4 19 0 0,0 4 0 0,-4 11 0 15,4 5 0-15,-1 0 0 0,1 4 0 0,0 3 0 16,0 5 0-16,0 0 0 0,-9 21 0 0,4 12 0 16,-5 17 0-16,1 4 0 0,5 3 0 0,-1 2 0 0,5 24 0 15,1-22 0-15,3-2 0 0,0-1 0 0,2 2 0 16,3-1 0-16,4-3 0 0,6 26 0 0,-6-29 0 15,1-3 0-15,5-3 0 0,3-5 0 0,-3-11 0 16,-1-1 0-16,1-2 0 0,4-7 0 0,-10-7 0 16,-3-9-1366-16,-3-4-1478 0,0-4 654 0</inkml:trace>
  <inkml:trace contextRef="#ctx0" brushRef="#br2" timeOffset="92718.31">14595 11235 247 0,'-36'-48'6220'0,"17"24"-5985"0,6 9-70 16,3 2-31-16,2 4 19 0,3 0 35 0,-3-1 16 15,6 5-19-15,-2 0-36 0,3 1-31 0,2-3-15 16,8 1-15-16,6-2-86 0,20-3-2 0,17-3-86 16,3 2-140-16,5 4-136 0,-7-2-148 0,-16 1-659 15,0 2-1264-15,-1-4 560 0</inkml:trace>
  <inkml:trace contextRef="#ctx0" brushRef="#br2" timeOffset="93241.61">16224 11196 371 0,'19'-45'589'0,"-7"13"7"16,-1 6 37-16,-2 0 35 0,-5 9 5 0,0 2-16 0,1 8-39 15,-4-2-58-15,3 3-57 0,-1 1-59 0,-1 2-50 16,-2 3-41-16,0 0-32 0,-1 16-35 0,-4 0-28 16,-5 11-24-16,-2 2-201 0,-3 3-33 0,-1 0 0 0,1 1 0 15,-2 0 0-15,1-1 0 0,1-1 0 16,-2 1 0-16,2-4 0 0,1-3 0 0,2 0 0 0,4-9 0 15,0-2 0-15,1-4 0 0,3-2 0 0,2-1 0 16,-1-2 0-16,1 0 0 0,2-2 0 0,0-3 0 16,5-13 0-16,2-4 0 0,12-12 0 0,10-12 0 15,1-9 0-15,13-21 0 0,0-4 0 0,-4-3 0 16,2-1 0-16,0 2 0 0,-11 25 0 0,2 1 0 16,2 1 0-16,-3 11 0 0,-8 12 0 0,-4 6 0 15,-5 8 0-15,-2 1 0 0,-5 8 0 0,2 4 0 16,4 14 0-16,1 13 0 0,5 14 0 0,0 9 0 15,-5 6 0-15,-1 26 0 0,-8-23 0 0,3 25 0 0,-4-26 0 16,0 3 0-16,-2-1 0 0,7 23 0 0,-4-25 0 16,4 24 0-16,-2-27 0 0,0-4 0 0,1 0 0 15,-6-1 0-15,4-3 0 0,-6-16 0 0,-2 0 0 16,-5-5 0-16,-4-11-1366 0,-1-4-1478 0,-1-7 654 16</inkml:trace>
  <inkml:trace contextRef="#ctx0" brushRef="#br2" timeOffset="93940.18">16210 11393 353 0,'-18'-25'498'0,"5"4"1"16,8 4-36-16,0 0-37 0,4 5-13 0,2 0-2 0,4 3-11 16,-2-2-18-16,8-3-30 0,7 2-30 0,13-2-20 15,6 2-9-15,22-4-3 0,31-5-3 0,2 5-6 16,-26 5-11-16,24-6-15 0,-23 8-17 0,22-5-15 16,-30 3-16-16,-1-1-16 0,-9 1-15 0,-12 3-7 15,-5-3 14-15,-4-2 19 0,2 3-97 0,-6-2-105 16,-7 0 0-16,4-5 0 0,-5 6 0 0,-5-2 0 15,-3 5 0-15,-2 1 0 0,3 1 0 0,-4-2 0 16,-1 4 0-16,-1 1 0 0,1 0 0 0,-2 1 0 16,-2 2 0-16,0 0 0 0,0 15 0 0,-4-1 0 15,-3 12 0-15,-1 7 0 0,-2 0 0 0,0 15 0 16,-1-4 0-16,4-8 0 0,-1 10 0 0,3-12 0 0,1-1 0 16,3-4 0-16,2 0 0 0,-1-1 0 15,0-11 0-15,3-1 0 0,-2-5 0 0,-1 1 0 0,1-7 0 16,-1 3 0-16,1-2 0 0,-2-4 0 0,1-2 0 15,0 0 0-15,7-17 0 0,-3 0 0 0,-1-8 0 16,-3-5 0-16,3-2 0 0,-7-17 0 0,5-2 0 16,-4-5 0-16,-1-1 0 0,2 2 0 0,1 2 0 15,0 4 0-15,-1 14 0 0,2-1 0 0,0 3 0 16,0 1 0-16,0 3 0 0,2 0 0 0,0 4 0 16,0 8 0-16,0 3 0 0,1 6 0 0,-1-3 0 0,2 4 0 15,-1 1 0-15,-2 0 0 0,0 3 0 0,2-3 0 16,1 2 0-16,6 2 0 0,3 5 0 0,5 1 0 15,3 1 0-15,7 7 0 0,3 1 0 16,0 5 0-16,-2 3 0 0,4 1 0 0,-2-1 0 0,7 10 0 16,-11-8 0-16,0-2 0 0,-4 1 0 0,-6-3 0 15,-1 3 0-15,-9-6 0 0,-1 1 0 0,-2 0 0 16,-5 0 0-16,-2 0 0 0,-3 2 0 0,-7 5 0 0,0-8 0 16,0 0 0-16,-6 3 0 0,5-4 0 0,-4-2 0 15,5 1 0-15,-3-2 0 0,4 1 0 16,0 2 0-16,3-2 0 0,1 1 0 0,4-3 0 0,1 2 0 15,3 0 0-15,3-1 0 0,0 2 0 0,6 2 0 16,4-4 0-16,2 2 0 0,6 0 0 0,2 1 0 16,-1-4 0-16,0-1 0 0,3 1 0 0,-8 1 0 15,2-3 0-15,-2-1 0 0,-7-2-14 0,-1 1-13 16,-1 1 3-16,-2-3-2 0,-2 3 4 0,-2-3 6 16,-4 3 0-16,-5 1 3 0,0 2-9 0,-1-1 15 15,0-1 3-15,-3 1-11 0,-1-5-13 0,1 1-23 16,-1-2-36-16,2-2-32 0,0-2-64 0,-3-3-76 15,7-4-62-15,-2 0-72 0,-1-5-67 0,8-5-112 16,-3 0-347-16,9-8-995 0,0 0 439 0</inkml:trace>
  <inkml:trace contextRef="#ctx0" brushRef="#br2" timeOffset="94160.48">18340 10743 574 0,'14'-13'609'0,"-10"6"-57"0,-1-2-55 0,-3 5-40 15,-4 1-20-15,-8 3-7 0,-4 3-13 0,-14 9-1 16,-14 10 2-16,-4 8-5 0,1 6-17 0,1 3-23 16,3 3-29-16,3 3-29 0,4 5-30 0,9 1-26 0,8 1-24 15,5 1-20-15,10-1-15 0,8 1-24 0,10-3-15 16,9 0-149-16,5-1-12 0,7-1 0 0,5-5 0 16,2-4 0-16,-1-10 0 0,-7-12 0 0,4-3 0 15,11-4 0-15,-13-8 0 0,3-4-205 0,-6-8-392 16,-1-4-635-16,-1-3-1334 0,-5-7 590 0</inkml:trace>
  <inkml:trace contextRef="#ctx0" brushRef="#br2" timeOffset="94663.08">19811 10880 7101 0,'0'-15'473'16,"-1"0"-87"-16,-1 4-155 0,0 3-231 0,1 1 0 16,-1 1 0-16,1 0 0 0,1 1 0 0,0 5 0 15,-1-5 0-15,1 5 0 0,0 0 0 0,0 0 0 0,0 0 0 16,-4 17 0-16,-2-1 0 0,-1 9 0 0,-4 0 0 16,2 7 0-16,0 1 0 0,1 3 0 0,-6 8 0 15,6 2 0-15,-2-10 0 0,1-1 0 0,4-2 0 16,-4 4 0-16,-4-6 0 0,6 3 0 0,2-4 0 15,-2-2 0-15,3-7 0 0,1-3 0 0,1-4 0 16,2-2 0-16,2-2 0 0,1 1 0 0,2 2 0 16,3-5 0-16,8 1 0 0,5-1 0 0,10 0 0 0,6-4 0 15,14-1 0-15,1-3 0 0,3-3 0 16,-15 0 0-16,0-2 0 0,12-2 0 0,-14 1 0 16,0-2 0-16,0-3 0 0,-6 4 0 0,0-5 0 0,-4 2 0 15,-4-1 0-15,-7-1 0 0,-1 3 0 0,-6-4 0 16,-2 2 0-16,0-3-1366 0,-2-1-1478 0,-2-1 654 15</inkml:trace>
  <inkml:trace contextRef="#ctx0" brushRef="#br2" timeOffset="94942.65">20487 10864 143 0,'5'-29'521'0,"2"1"31"0,-4 2-7 0,2 9-6 0,-2 5-2 16,-1 2 1-16,0 1-6 0,0 4-24 0,-2-1-39 15,2-1-41-15,-2 3-46 0,2 1-37 0,-2 3-39 16,0 0-23-16,0 0 8 0,0 10-2 0,0 1-9 15,-1 7-8-15,-2 8-8 0,-1 3-97 0,1 0-167 16,-2 3 0-16,0 2 0 0,-3 12 0 0,1-10 0 16,0 12 0-16,-2-3 0 0,1-10 0 0,-2 11 0 15,2-12 0-15,-2 1 0 0,5 0 0 0,-3-3 0 16,2 1 0-16,1-5 0 0,1 1 0 0,0-3 0 16,4-1 0-16,3-8 0 0,-1 0 0 0,2-3 0 15,0-5 0-15,2 1 0 0,2-3 0 0,0 1 0 0,4-6 0 16,1-2 0-16,9-5 0 0,3-7 0 0,0 0 0 15,2-8 0-15,-2-3 0 0,-1-4 0 0,-2 1 0 16,-1-17-1366-16,-5 9-1478 0,-4 1 654 0</inkml:trace>
  <inkml:trace contextRef="#ctx0" brushRef="#br2" timeOffset="95106.21">20472 11030 47 0,'-30'-5'366'0,"10"1"-7"15,1-2-28-15,6 5-35 0,0-2-17 0,5 2-7 16,2-2-9-16,0 2-10 0,-1 1-17 0,7 0-27 0,0 0-20 15,0 0-19-15,30 4-17 0,-2 0-29 16,10 0-49-16,15 5-52 0,4-6-47 0,2 8-47 0,-2-5-56 16,-3 4-64-16,-3-5-74 0,-10 0-230 0,-5 3-535 15,-3-5 236-15</inkml:trace>
  <inkml:trace contextRef="#ctx0" brushRef="#br2" timeOffset="95456.24">20965 11090 1048 0,'19'3'75'0,"-5"0"71"0,-8-3 71 0,3 0 45 16,0 1 40-16,-4-1 21 0,2 0 24 0,-7 0-8 15,5-4-2-15,-5 4-3 0,-4-5-4 0,4 5-14 16,-5-7-12-16,-3 5-18 0,2-1-9 0,-6 3-18 15,2-1-15-15,-4 2-17 0,-1 1-12 0,-2 3-17 16,-3 2-12-16,2 1-12 0,0 4-17 0,3 0-10 16,-6 6-13-16,2 2-14 0,4-1-22 0,3-1 1 15,2-1-10-15,1 0-9 0,1 2 10 0,2-2-23 16,4-5-8-16,2-1-2 0,2 0-1 0,-1-2-5 0,4-4 2 16,0 2-13-16,3-4 7 0,6-2-46 0,3-3-1 15,2-4 0-15,4-8 0 0,4-5 0 0,-2-3 0 16,0-2 0-16,0-5 0 0,2-13 0 0,-3-1 0 15,-2-2 0-15,-3-6 0 0,5-2 0 0,-4-26 0 16,-10 25 0-16,-1-5 0 0,-1 2 0 0,2-2 0 16,-4 5 0-16,1 4 0 0,-2 18 0 0,-3 5 0 15,1 7 0-15,-3 6 0 0,1 3 0 0,0 1 0 16,-1 4 0-16,0 2 0 0,0 4 0 0,0 0 0 16,5 20 0-16,-8 5 0 0,-2 5 0 0,-1 6 0 15,1 14 0-15,-1 6 0 0,2 1 0 0,0 3 0 0,0 21 0 16,2-25 0-16,3 0 0 0,-1-5 0 15,1 6 0-15,1-7 0 0,3-4 0 0,-3-11 0 16,-2 1 0-16,0-5 0 0,0 1 0 0,1-2 0 0,1-3-1366 16,-1-8-1478-16,2-3 654 0</inkml:trace>
  <inkml:trace contextRef="#ctx0" brushRef="#br2" timeOffset="95609.82">21439 11127 403 0,'-4'-4'526'16,"2"0"-40"-16,0 2-34 0,2 2-20 0,-5-5-23 0,3 3-31 16,2 2-39-16,-2-5-33 0,2 5-32 0,-5-3-62 15,5 3-94-15,0 0-128 0,0 0-163 0,0 0-519 16,0 0-750-16,1-5 331 0</inkml:trace>
  <inkml:trace contextRef="#ctx0" brushRef="#br2" timeOffset="96732.77">22967 10892 475 0,'-14'-21'587'0,"0"0"-8"0,-4 0-13 15,-1 2 6-15,0-1-8 0,-2-1-27 0,0 1-30 0,-2 1-28 16,-3 4-34-16,-2 3-26 0,-3 2-34 0,1 3-24 16,-2 2-32-16,0 2-29 0,1 3-25 0,-2 5-25 15,-2 1-25-15,2 6-22 0,0 9-70 0,4-1-133 16,1 5 0-16,2 1 0 0,4 5 0 0,-6 7 0 16,13-6 0-16,-1 14 0 0,11-11 0 0,1-2 0 15,3 2 0-15,6-2 0 0,-1-2 0 0,5-2 0 16,1-4 0-16,3-3 0 0,-4-4 0 0,6-2 0 15,1-4 0-15,4-6 0 0,2 2 0 0,5-5 0 16,-2-3 0-16,6-6 0 0,-2-3 0 0,2-4 0 16,0-3 0-16,-4-3 0 0,-1-3 0 0,14-11 0 0,-14 6 0 15,-1-1 0-15,-2-2 0 0,-4 1 0 0,-1 4 0 16,-1 0 0-16,-4 4 0 0,-6 4 0 0,2 8 0 16,-4-2 0-16,0 2 0 0,-1 4 0 0,-1-2 0 15,-1 4 0-15,1 0 0 0,-3 3 0 0,0 0 0 16,0 0 0-16,6 14 0 0,-5-3 0 0,2 4 0 15,-2 2 0-15,1 2 0 0,-1 1 0 0,1-1 0 16,2 5 0-16,0-5 0 0,1 2 0 0,-1-3 0 0,6-4 0 16,-5 3 0-16,1-6 0 0,1-2 0 0,-2 0 0 15,0-3 0-15,4-2 0 0,-1-2 0 16,6-2 0-16,-4-2 0 0,8-4 0 0,-1-3 0 0,6-7 0 16,-2-3 0-16,1-2 0 0,1-4 0 0,0 0 0 15,0-3 0-15,-1 3 0 0,1 4 0 0,-4 1 0 16,-5 6 0-16,0 3 0 0,-4 2 0 0,-2 3 0 15,0 0 0-15,-3 1 0 0,-1 3 0 0,1 1 0 16,0 1 0-16,1 2 0 0,4 1 0 0,-2 7 0 16,0-2 0-16,3 6 0 0,-2-2 0 0,0 2 0 15,0 1 0-15,3 2 0 0,-2-3 0 0,-4-1 0 0,7 0 0 16,-4 0 0-16,0-6 0 0,4 3 0 16,-3-5 0-16,3-2 0 0,1-2 0 0,5-2 0 0,0-2 0 15,7-7 0-15,-1 0 0 0,0-10 0 0,1 2 0 16,-4-4 0-16,4-5 0 0,2-12 0 0,-7 12 0 15,5-18 0-15,-2 2 0 0,-8-2 0 0,0-1 0 16,-7 11 0-16,-2 1 0 0,-1 2 0 0,-5 3 0 16,2 9 0-16,-3 4 0 0,-3 5 0 0,3 0 0 0,0 5 0 15,-1 2 0-15,-7 2 0 0,-1 5 0 16,-5 6 0-16,-1 3 0 0,-7 12 0 0,3 5 0 16,-3 13 0-16,3 5 0 0,5 4 0 0,4 1 0 0,6-2 0 15,4 0 0-15,7 0 0 0,4-4 0 0,4-1 0 16,2-15 0-16,1 2 0 0,6-6 0 0,4 0 0 15,0-6 0-15,4-2 0 0,0-6 0 0,2-2 0 16,-2-7 0-16,-1-3 0 0,-1-3 0 16,-1-5 0-16,-1-6 0 0,-2-4 0 0,-6-4 0 0,-3-5 0 15,-3-1 0-15,-8-2 0 0,-4 1-345 0,-6 0-963 16,0-2-1417-16,-5 2 627 0</inkml:trace>
  <inkml:trace contextRef="#ctx0" brushRef="#br2" timeOffset="97227.13">25478 10457 696 0,'4'-46'680'0,"1"16"5"0,-2 10 10 0,-2 4-19 16,-1 6-55-16,1-1-59 0,-1 4-59 0,3 1-58 0,-1 6-43 15,-2 0-40-15,-5 15-36 0,-5 8-30 16,0 6-30-16,-3 16-25 0,-4 4-17 0,2 3-16 16,-3 4-21-16,-5 29-71 0,10-25-116 0,-7 20 0 0,8-23 0 15,-5 24 0-15,6-27 0 0,4 7 0 0,-3-6 0 16,2 0 0-16,3 2 0 0,1-3 0 0,1-3 0 15,3 0 0-15,0 2 0 0,5-8 0 0,-5-10 0 16,3-3 0-16,-1-6 0 0,-2-9 0 16,2-5 0-16,0-4 0 0,-2 1 0 0,0-6 0 0,0-2 0 15,0-1-696-15,2-19-554 0,-4-5-1353 0,-4-9 599 16</inkml:trace>
  <inkml:trace contextRef="#ctx0" brushRef="#br2" timeOffset="97524.45">25156 10592 38 0,'4'-32'475'0,"1"-1"-14"16,4 4-5-16,1 2 3 0,-1 2 9 0,4 1 10 16,-3 6 5-16,2-4-18 0,2 0-22 0,2 2-29 15,3 2-31-15,3 2-36 0,5 3-22 0,1 5-34 16,3 1-31-16,2 4-24 0,0 6-25 0,4 4-26 16,0 5-15-16,12 10-15 0,-3 6-18 0,-2 4-13 15,-4 3-24-15,1 5 1 0,-5 0-8 0,-3 5-7 16,-3-4-21-16,-9 9-2 0,-3-3-11 0,-8 1 12 0,-4-2-12 15,-12 0-9-15,-3-12-35 0,-8 12-8 16,-1-15 0-16,-5-4 0 0,-3-1 0 0,-2-4 0 0,-6-2 0 16,2-4 0-16,-3-5 0 0,-1 1 0 0,-1-7 0 15,4-1 0-15,-1-7 0 0,4-1 0 0,3-3 0 16,3-6 0-16,7-1-104 0,3 1-99 0,2-3-61 16,5-1-65-16,6 1-45 0,2 0-53 0,6 4-66 15,4-2-105-15,6 2-303 0,12-3-974 0,4 7 431 0</inkml:trace>
  <inkml:trace contextRef="#ctx0" brushRef="#br2" timeOffset="98483.78">26236 10811 283 0,'33'-17'502'0,"-2"-3"-8"0,-7 0-3 16,-1-4-5-16,-7 4-2 0,-3-4-4 0,-5 0-15 16,-3 5-2-16,-3-5-22 0,-2 6-17 0,0-1-19 15,-2 4-21-15,-2 4-31 0,1-1-29 0,-3 2-30 16,1 0-30-16,-5 4-28 0,0 2-26 0,0 1-23 15,-4 4-18-15,-6 5-15 0,-4 4-18 0,-3 6-74 16,2 2-62-16,-2 2 0 0,2 4 0 0,3 4 0 16,1 0 0-16,5 3 0 0,3 3 0 0,3-5 0 15,1 3 0-15,5-1 0 0,3-4 0 0,1 2 0 0,2-10 0 16,1 1 0-16,2-4 0 0,-1-3 0 0,-1-4 0 16,1-1 0-16,4-1 0 0,-2-5 0 0,6-2 0 15,1-2 0-15,3-5 0 0,12-10 0 0,-5-3 0 16,4-4 0-16,10-11 0 0,-5-2 0 0,-9 7 0 15,5-8 0-15,-7 8 0 0,-2 0 0 0,0 0 0 16,-4 4 0-16,-2 4 0 0,-4 6 0 0,0 5 0 16,-5 2 0-16,1 1 0 0,-1 1 0 0,0 0 0 0,-2 4 0 15,1 0 0-15,-1-3 0 0,-2 6 0 16,0 0 0-16,0 0 0 0,4 17 0 0,0-5 0 0,-3 5 0 16,1 3 0-16,-1 3 0 0,0 6 0 0,4 3 0 15,-1-3 0-15,3 2 0 0,0-2 0 0,1-2 0 16,1-2 0-16,0-7 0 0,0-1 0 0,0-2 0 15,0-2 0-15,-1-4 0 0,1-2 0 16,2-2 0-16,3-2 0 0,-1-2 0 0,4-5 0 0,0-1 0 16,7-6 0-16,-1-5 0 0,0 0 0 0,-1-7 0 15,1 2 0-15,0-3 0 0,-3-3 0 0,0-4 0 16,1 4 0-16,-3 1 0 0,-1 1 0 0,-7 8 0 0,3 4 0 16,-7 3 0-16,1 2 0 0,-2-1 0 0,0 6 0 15,-1-2 0-15,-1 1 0 0,0 3 0 0,-3 1 0 16,8 6 0-16,-3 2 0 0,0 4 0 0,1 3 0 15,1 2 0-15,0 13 0 0,1-4 0 0,2 0 0 16,-1 1 0-16,3-2 0 0,4-2 0 0,0-2 0 16,4 0 0-16,2-3 0 0,3-3 0 0,2-4 0 15,3-2 0-15,1-6 0 0,3-3 0 0,0-3 0 0,6-5 0 16,-4-2 0-16,11-9 0 0,-2-5 0 16,-10 6 0-16,-3-3 0 0,8-8 0 0,-14 1 0 0,-1 0 0 15,-4-1 0-15,-2-2 0 0,-4 0 0 16,0 0 0-16,-4 3 0 0,-3-2 0 0,-2 3 0 0,-3 10 0 15,0 5 0-15,-2 3 0 0,-1 1 0 0,2 3 0 16,-4 0 0-16,2 3 0 0,0 2 0 16,-15 7 0-16,2 2 0 0,-2 4 0 0,-7 5 0 0,1 2 0 15,-1 0 0-15,4 4 0 0,-4-2 0 0,9-2 0 16,-1 2 0-16,8-4 0 0,-2-1 0 0,-1 2 0 16,8-6 0-16,-1-4 0 0,0 3 0 0,1-9 0 0,1 6 0 15,0-5 0-15,5-3 0 0,-5-1 0 0,22-12 0 16,-7 2 0-16,8-13 0 0,3-2 0 0,-1-2 0 15,6-11 0-15,-2-6 0 0,-6 1 0 0,-3-5 0 16,0-5 0-16,-4-3 0 0,5-26 0 0,-11 25 0 16,0-27 0-16,-2 2 0 0,0 27 0 0,-3 3 0 15,0 5 0-15,-4 17 0 0,2 10 0 0,-2 8 0 16,0 0 0-16,-1 1 0 0,0 5 0 0,0 2 0 16,0 4 0-16,0 0 0 0,-5 39 0 0,0 8 0 15,0 12 0-15,-4 23 0 0,4 0 0 0,4 3 0 16,-3-27 0-16,0 24 0 0,1-23 0 0,2 1 0 15,0-2 0-15,-2 25 0 0,6-26 0 0,-3-1 0 16,-3 0 0-16,3-3 0 0,0-3 0 0,0-16 0 0,-3-2 0 16,1-7 0-16,1-7 0 0,-3-3 0 0,0-6 0 15,2-6 0-15,-6-4-107 0,-2-6-637 0,-12-13-480 16,-4-8-1325-16,-7-12 586 0</inkml:trace>
  <inkml:trace contextRef="#ctx0" brushRef="#br2" timeOffset="98743.14">26998 9944 5043 0,'-20'-25'382'0,"4"3"-122"16,5 8-114-16,5 5-56 0,-1 0-23 0,0 3-30 0,3-1-3 16,2 4-17-16,-5 1-5 0,5-1 1 0,2 3 1 15,-12 6 0-15,10-1 8 0,-5 1 14 0,2 5 13 16,-3 6 4-16,4 0 1 0,-2 1 0 0,2 9-6 16,3-8-3-16,-1 0-1 0,2-1-4 0,2-2-3 15,-1-4-3-15,3-2 0 0,0 1 5 0,5-3 8 16,-3-3 18-16,6-3 16 0,-1-7 3 0,4-4 2 15,4-12-21-15,0-6 17 0,-4-4 1 0,-3-2-4 16,-7-1-8-16,-3-1-6 0,-7 2-7 0,-4 7-12 16,-8 0 14-16,-2 7-24 0,-9 4-21 0,-6 10-50 15,-7 5-53-15,-14 10-64 0,1 14-79 0,3 7-73 16,-18 20-126-16,13 14-174 0,19-17-380 0,-13 23-1064 0,4-1 472 16</inkml:trace>
  <inkml:trace contextRef="#ctx0" brushRef="#br2" timeOffset="101304.23">3710 14175 343 0,'2'-13'549'0,"-4"1"10"16,1-1 3-16,-4-4-8 0,1 2-7 0,-2-2-29 16,-7-2-18-16,-1 0-28 0,-4-1-18 0,5 6-25 15,-6-1-25-15,-4 1-28 0,1 2-32 0,2 3-30 16,0 1-32-16,-1 5-28 0,-6 1-26 0,-5 2-22 0,4 5-19 16,-4 8-78-16,0 3-109 0,-9 13 0 0,0 2 0 15,-1 7 0-15,0 0 0 0,5 5 0 16,4-4 0-16,3 3 0 0,1 0 0 0,14-11 0 0,-2 1 0 15,7 2 0-15,-3-1 0 0,8-5 0 0,2 0 0 16,2-1 0-16,5-7 0 0,0 1 0 0,1-7 0 16,5 1 0-16,-2-5 0 0,2-3 0 0,8-2 0 15,2-4 0-15,7-7 0 0,3-3 0 0,2-4 0 16,1-4 0-16,-4-7 0 0,12-7 0 0,-5-2 0 16,-2-4 0-16,-12 8 0 0,6-13 0 0,-6 1 0 15,-3 10 0-15,-5-1 0 0,-4 0 0 0,2 6 0 16,-7 8 0-16,0 6 0 0,0 1 0 0,-1 4 0 15,-4 0 0-15,4 2 0 0,-2 1 0 0,-2 4 0 16,0 0 0-16,2 16 0 0,-5 2 0 0,-2 11 0 16,1-1 0-16,2 5 0 0,-1 1 0 0,2 0 0 15,2-3 0-15,2 3 0 0,3-2 0 0,3-4 0 0,7-2 0 16,1 0 0-16,6-1 0 0,0-7 0 0,4-3 0 16,1-5 0-16,0-5 0 0,4-5 0 0,0-5 0 15,3-5 0-15,-1-9 0 0,7-8 0 0,-9 6 0 16,6-10 0-16,-3-6 0 0,-5-1 0 0,-3-3 0 15,-9 9 0-15,3-12 0 0,-6 0 0 0,-1 11 0 16,-8 4 0-16,2 4 0 0,-4 9 0 0,1 3 0 16,-1 4 0-16,-3 1 0 0,3 3 0 0,-4-3 0 15,1 7 0-15,-1 1 0 0,3 16 0 0,-3 5 0 0,-4 9 0 16,0 5 0-16,-1 14 0 0,-4 1 0 0,4-2 0 16,1-2 0-16,-1 2 0 0,5-2 0 15,0 0 0-15,0-12 0 0,0-2 0 0,1 0 0 0,1-3 0 16,0-3 0-16,2-9 0 0,-4-6 0 15,0 1 0-15,1-6 0 0,-1-2 0 0,3 2 0 16,-2-6 0-16,-1 0 0 0,18-11 0 0,-1-10 0 0,3-1 0 16,2-5 0-16,-1-2 0 0,1 1 0 0,-1-2 0 15,0-2 0-15,-3 1 0 0,1 1 0 0,-2 1 0 16,1 4 0-16,-8 8 0 0,3 0 0 0,-8 7 0 16,3 1 0-16,-3 1 0 0,0 1 0 0,-1 5 0 15,0-1 0-15,-4 3 0 0,11 7 0 0,-3 1 0 0,3 5 0 16,-2 2 0-16,0 3 0 0,0-1 0 15,1 8 0-15,-1-1 0 0,0-7 0 0,-4 1 0 16,3-2 0-16,0-2 0 0,-4-1 0 0,0-5 0 0,0-1 0 16,-1-2 0-16,-1-2 0 0,1 2 0 0,-2-4 0 15,-1-1 0-15,18-6 0 0,-6 2 0 0,2-5 0 16,5 0 0-16,0-2 0 0,2-5 0 0,-5 4 0 16,0 2 0-16,-1 1 0 0,-2-3 0 0,-3 7 0 15,-4 1 0-15,-1 1 0 0,1-1 0 16,-3 1 0-16,1 1 0 0,-4 2 0 0,12 5 0 0,-9-1 0 15,4 5 0-15,-1 1 0 0,3 4 0 0,-4 1 0 16,3 1 0-16,0 4 0 0,-2-3 0 0,2 3 0 16,-2-4 0-16,2 0 0 0,-3-3 0 0,4-3 0 15,-4 0 0-15,0-5 0 0,-1 0 0 0,5 0 0 16,-3-3 0-16,2-4 0 0,3-3 0 0,7-3 0 16,-4-4 0-16,3-2 0 0,2-7 0 0,-1 1 0 15,1-2 0-15,-5-2 0 0,4-1 0 0,-2 1 0 0,0 2 0 16,-3 1 0-16,1 4 0 0,-4 1 0 0,0 2 0 15,0 6 0-15,-3-3 0 0,-2 7 0 0,2-4 0 16,-3 5 0-16,-1-2 0 0,1 4 0 0,-2-2 0 16,-2 3 0-16,8 0 0 0,-3 4 0 0,-1 3 0 15,1 3 0-15,0 1 0 0,2-1 0 0,-1 4 0 16,-2 1 0-16,3 1 0 0,0 1 0 0,-2-2 0 16,4-1 0-16,-5-1 0 0,5-2 0 0,-3-3 0 15,2-1 0-15,-3-1 0 0,5-2 0 0,-1-4 0 16,4 0 0-16,7-6 0 0,1 1 0 0,2-11 0 15,1 2 0-15,-3-1 0 0,1-4 0 0,-1-2 0 16,1-1 0-16,-2 0 0 0,-3 0 0 0,-1 0 0 16,-4 5 0-16,-1 3 0 0,-3 4 0 0,0 1 0 0,-3 1 0 15,-1 3 0-15,1 0 0 0,-3 3 0 0,2-3 0 16,-1 4 0-16,-3 1 0 0,0 0 0 0,7 8 0 16,-3 1 0-16,-2 1 0 0,0 6 0 0,1 2 0 15,-2-1 0-15,1 3 0 0,1 3 0 0,1-5 0 16,-3 1 0-16,3-2 0 0,-1-2 0 0,3 0 0 15,-1-5 0-15,0 1 0 0,1-5 0 0,2 1 0 16,-3-3 0-16,8-2 0 0,-4-2 0 0,4-2 0 16,5-3 0-16,1-5 0 0,-1 0 0 0,5-4 0 15,-7 2 0-15,5-8 0 0,-1 2 0 0,-3-1 0 0,2-1 0 16,0 0 0-16,-6 6 0 0,0-1 0 16,-2 4 0-16,-3 3 0 0,0-1 0 0,-1 4 0 0,-3 0 0 15,1 2 0-15,-1-1 0 0,2 3 0 16,-6 1 0-16,12 6 0 0,-4 0 0 0,-1 4 0 15,2 2 0-15,1 0 0 0,-1 4 0 0,-1 1 0 0,3 1 0 16,0-1 0-16,5 3 0 0,1 2 0 0,3-4 0 16,1-1 0-16,6-2 0 0,1-6 0 0,5-1 0 15,3-4 0-15,2-4 0 0,2-2 0 0,12-7 0 16,-13 1 0-16,10-6 0 0,-13-1 0 0,-3-2 0 16,11-9 0-16,-1 2 0 0,-13-1 0 0,-2 0 0 0,-3-2 0 15,-2-1 0-15,8-11 0 0,-12 7 0 0,-1 2 0 16,-7-2 0-16,0-1 0 0,-2 6 0 15,-4-1 0-15,-4 10 0 0,2 0 0 0,-3 3 0 0,-3 4 0 16,0 2 0-16,-4 2 0 0,1 2 0 0,-5 4 0 16,-4 5 0-16,-3 5 0 0,-8 5 0 0,0 7 0 15,-2 4 0-15,-7 11 0 0,3 1 0 0,3 2 0 16,3 2 0-16,12-10 0 0,-4-1 0 0,5-1 0 16,3-1 0-16,5-1 0 0,-1 0 0 15,6-9 0-15,1 2 0 0,4-5 0 0,-1 1 0 0,1-6 0 16,4-3 0-16,0-2 0 0,0-5 0 0,5-1 0 15,0-7 0-15,4 0 0 0,5-6 0 0,-4-5 0 16,1-4 0-16,-1 1 0 0,-3-5 0 0,-4-1 0 16,1 0 0-16,-1 1 0 0,-2-2 0 0,-1 4 0 15,-5 5 0-15,2 3 0 0,-2 7 0 0,0 0 0 0,1 2 0 16,-4 2 0-16,2 1 0 0,-2 2 0 0,-1 3 0 16,0 0 0-16,8 17 0 0,-3-5 0 0,-2 5 0 15,-2 4 0-15,5 6 0 0,-3-2 0 0,-2 1 0 16,2 0 0-16,-1-6 0 0,1-2 0 0,-2-1 0 15,3-1 0-15,0-7 0 0,1 3 0 0,1-3 0 16,-2-4 0-16,6-2 0 0,4-3 0 0,4-4 0 16,10-7 0-16,4-6 0 0,14-7 0 0,-5-7 0 15,6 0 0-15,-3-5 0 0,-1-3 0 0,1-6 0 16,-6 1 0-16,1-6 0 0,-3 0 0 0,13-24 0 16,-22 22 0-16,-3-4 0 0,12-23 0 0,-17 22 0 15,9-25 0-15,-9-3 0 0,-7 26 0 0,-1-23 0 16,-4 30 0-16,-3 4 0 0,-4 17 0 0,0 8 0 15,0 5 0-15,0 8 0 0,1 0 0 0,-2 5 0 16,-1 5 0-16,2 0 0 0,-12 17 0 0,-4 15 0 0,-7 23 0 16,-8 20 0-16,10-19 0 0,-6 29 0 0,4-5 0 15,5 7 0-15,2-7 0 0,7 0 0 0,7-23 0 16,2 4 0-16,4-3 0 0,1 2 0 0,4-6 0 16,1-4 0-16,2-3 0 0,-3-16 0 0,1-6 0 15,-1-7 0-15,0-3 0 0,0-8 0 0,4-4 0 16,7-3 0-16,8-12 0 0,4-3 0 0,14-16 0 15,-1-4 0-15,20-22-1366 0,-1-7-1478 0,-8-5 654 16</inkml:trace>
  <inkml:trace contextRef="#ctx0" brushRef="#br2" timeOffset="101862.78">9171 13759 2921 0,'34'-41'196'0,"1"2"9"0,-12 11-7 16,-1 1 46-16,0 0 55 0,-4 1 48 0,0-1 22 15,-4 0 21-15,-1 4 9 0,-7 5 36 0,-2 1 15 16,-1 5-2-16,-3-2-8 0,-2 2-14 0,0 1-21 16,-2 0-386-16,-1 3-19 0,-1 0 0 15,-2 0 0-15,-1 4 0 0,-5 1 0 0,-3 5 0 16,-2 0 0-16,-6 9 0 0,0 2 0 0,-2 3 0 0,2 2 0 15,2 7 0-15,6-3 0 0,-2 8 0 0,6-3 0 16,6 7 0-16,3-2 0 0,4 2 0 0,5 0 0 16,4-1 0-16,9 10 0 0,1-11 0 0,11 3 0 15,-5-7 0-15,1-4 0 0,-1 0 0 0,-2-4 0 16,0-1 0-16,-10-6 0 0,-2-1 0 0,-2-5 0 0,-5-2 0 16,1 2 0-16,-1-4 0 0,1 2 0 0,-4 0 0 15,-7-1 0-15,-3 4 0 0,-8-2 0 0,-11 4 0 16,-4-3 0-16,-6 3 0 0,-13-3 0 0,13-2 0 15,2 5 0-15,1-9 0 0,2 3 0 0,4-2 0 16,7-2 0-16,4 2 0 0,4-2 0 0,1-2 0 16,4 2 0-16,4 0 0 0,0-2 0 0,5 2 0 15,0 0 0-15,17-8-435 0,9 3-268 0,4-2-473 0,8 1-1273 16,22-2 563-16</inkml:trace>
  <inkml:trace contextRef="#ctx0" brushRef="#br2" timeOffset="103499.2">9711 13871 267 0,'50'-24'343'0,"-8"-1"66"0,-11 6 27 0,-6-3 19 15,-1 0 12-15,-3-3 24 0,-4 3 26 0,-5-3 14 16,-2-1-11-16,-2 0-18 0,-4 0-24 0,1 0-29 16,-6 7-10-16,-3 1-14 0,0 1-29 0,-1 1-31 15,0 6-32-15,0-2-36 0,-4 5-226 0,0 2-71 16,-4 2 0-16,-1 3 0 0,-6 3 0 0,0 7 0 16,-5 2 0-16,-1 7 0 0,2 2 0 0,-4 2 0 15,5 7 0-15,5-5 0 0,-4 4 0 0,8-2 0 16,2 3 0-16,3 0 0 0,3 1 0 0,4-6 0 15,2 2 0-15,0-11 0 0,1 0 0 0,0-5 0 16,1-4 0-16,-1 0 0 0,0-2 0 0,1 0 0 0,0-3 0 16,-2-2 0-16,14-4 0 0,2-8 0 15,5-5 0-15,1-3 0 0,1-1 0 0,0-2 0 0,3 0 0 16,-2-1 0-16,-4-1 0 0,1 3 0 0,-1 3 0 16,-8 4 0-16,1 2 0 0,-2 4 0 15,-2 1 0-15,-4 2 0 0,3-1 0 0,-2 5 0 0,-1 2 0 16,-5 0 0-16,16 9 0 0,-6-1 0 0,-1 1 0 15,-4 3 0-15,5 5 0 0,-1-2 0 0,0 3 0 16,-1 0 0-16,4 6 0 0,-3 0 0 0,-1-9 0 16,2 1 0-16,-5-7 0 0,2 1 0 0,-2-3 0 15,6-1 0-15,-7-6 0 0,9-2 0 0,2-7 0 16,2-3 0-16,3-8 0 0,2-4 0 0,-4-4 0 0,0-2 0 16,1-14 0-16,-1-3 0 0,-3 0 0 0,-2-7 0 15,-3-2 0-15,-2-4 0 0,2-22 0 0,-5 23 0 16,0-25 0-16,-2 30 0 0,-4-2 0 0,-1 6 0 15,1 16 0-15,-1 3 0 0,0 13 0 0,2 2 0 16,-1 4 0-16,1 3 0 0,-1 6 0 0,1-1 0 16,0 4 0-16,-7 14 0 0,1 4 0 0,-3 15 0 15,-1 18 0-15,1 4 0 0,-1 29 0 0,4-3 0 16,4 0 0-16,2-22 0 0,5 23 0 0,4-2 0 16,2-24 0-16,2 24 0 0,5-22 0 0,5 0 0 15,18 17 0-15,-10-28 0 0,5 2 0 0,2-9 0 16,5-6 0-16,-2-8 0 0,-8-10 0 0,5-5 0 15,1-5 0-15,-2-8 0 0,2-7 0 0,12-8 0 16,-8-8 0-16,0-1 0 0,-2-7 0 0,-5-5 0 0,-3-6 0 16,-6 0 0-16,-4-3 0 0,-4-4 0 0,-6-1 0 15,-5-4 0-15,-6 0 0 0,-3 1 0 0,-4 6 0 16,0 15 0-16,-3 5 0 0,-2 2 0 0,-3 5 0 16,3 9 0-16,-4 5 0 0,-2 3 0 0,-4 7 0 15,-7 5 0-15,-3 10 0 0,2 5 0 0,-11 11 0 16,6 7 0-16,2-1 0 0,4 4 0 0,7 1 0 15,2 2 0-15,4-2 0 0,6-8 0 0,5 11 0 16,4-14 0-16,5 3 0 0,-1-3 0 0,4-3 0 0,1-4 0 16,3-1 0-16,-1-9 0 0,3-4 0 0,-1-4 0 15,4-1 0-15,1-7 0 0,3-7 0 0,1-2 0 16,5-7 0-16,-1-3 0 0,-2-3 0 0,0-4 0 16,-4 0 0-16,0-2 0 0,-2-1 0 0,-5-2 0 15,4 0 0-15,-6 0 0 0,0 2 0 0,-3 4 0 16,-1 6 0-16,-2 4 0 0,-1 3 0 0,-1 2 0 15,-1 2 0-15,-1 2 0 0,1 1 0 0,-1 5 0 16,-2 0 0-16,3 14 0 0,0-2 0 0,-2 6 0 16,0 8 0-16,-1 1 0 0,0 5 0 0,-1-4 0 15,4 3 0-15,1 0 0 0,2-4 0 0,0-2 0 0,3 1 0 16,0-9 0-16,1-3 0 0,-3-6 0 0,2 2 0 16,3-3 0-16,1-4 0 0,5-3 0 0,1-3 0 15,8-7 0-15,2-4 0 0,1-8 0 0,-2 3 0 16,1-7 0-16,-5 1 0 0,2-2 0 0,-2 0 0 15,-3-1 0-15,-1-2 0 0,-1-1 0 0,-2 0 0 16,2 1 0-16,-3-1 0 0,-3 2 0 0,0 3 0 16,-1 4 0-16,-5 7 0 0,-1 3 0 0,-3 4 0 15,0 2 0-15,2 1 0 0,-4 5 0 0,-1 0 0 16,11 14 0-16,-8-1 0 0,4 5 0 0,-5 7 0 16,5 1 0-16,-6 3 0 0,4 1 0 0,-1-1 0 15,-3-2 0-15,6 0 0 0,-2-2 0 0,-4-4 0 16,4-3 0-16,4-1 0 0,-1-2 0 0,-1-3 0 15,1-2 0-15,2-3 0 0,1-3 0 0,0-1 0 0,3-5 0 16,5-7 0-16,8-2 0 0,-3-3 0 0,3-3 0 16,-4-3 0-16,3-1 0 0,-4-1 0 0,-2 1 0 15,-1-1 0-15,-1-1 0 0,-3 2 0 0,-1-2 0 16,-1 6 0-16,-4 4 0 0,0-1 0 0,-2 3 0 16,0 5 0-16,-3 0 0 0,-2 1 0 0,2 1 0 0,0 3 0 15,-4 1 0-15,9 8 0 0,-5 1 0 16,-3 3 0-16,3 7 0 0,-4-1 0 0,4 3 0 15,1 4 0-15,-5 0 0 0,4-7 0 0,-3 2 0 0,3-2 0 16,0-1 0-16,2-1 0 0,1-2 0 0,-1-4 0 16,3 0 0-16,4-5 0 0,3 0 0 0,2-3 0 15,3-4 0-15,-1-4 0 0,8-2 0 0,-1-3 0 16,1-2 0-16,0-4 0 0,-4 2 0 0,-2-3 0 16,5 1 0-16,-4-2 0 0,-3 2 0 0,1 0 0 15,2 2 0-15,-9-2 0 0,4-3 0 0,1 2 0 16,3-2 0-16,-6-1 0 0,2 2 0 0,-5 4 0 15,0 0 0-15,-2 1 0 0,-4 4 0 0,3 3 0 16,-2-1 0-16,-5 1 0 0,1 2 0 0,0 3 0 16,0-1 0-16,-3-1 0 0,3 4 0 0,-4 0 0 15,0 0 0-15,0 0 0 0,9 7 0 0,-9 2 0 0,0 4 0 16,-4 4 0-16,2 7 0 0,-6 7 0 0,4 2 0 16,-5 16 0-16,-1 4 0 0,-3 27 0 0,4 1 0 15,-1 2 0-15,1 3 0 0,1 1 0 0,2 1 0 16,-2 3 0-16,12 3 0 0,-1 5 0 0,3 9 0 15,-5 0 0-15,3 4 0 0,0-2 0 0,4-6 0 16,2-1 0-16,-6-4 0 0,1-5 0 0,-5-4 0 16,-4-6 0-16,-4-26 0 0,1 1 0 0,-5-2 0 15,-7-8 0-15,-4-1 0 0,7-18 0 0,-1-5 0 16,-5-3 0-16,0-2 0 0,4-10 0 0,-2-2 0 16,-9-4 0-16,-1-8 0 0,-2-7 0 0,-2-6 0 15,-11-9 0-15,0-9 0 0,1-4 0 0,3-6 0 16,-10-22 0-16,19 17 0 0,-8-24 0 0,17 20 0 15,-5-25 0-15,14 23 0 0,-1-26 0 0,8-1 0 0,10 23 0 16,6-27 0-16,6 6 0 0,2 22 0 0,17-22 0 16,3 5 0-16,-5 27 0 0,19-21 0 0,-11 23 0 15,5 6 0-15,7 3 0 0,4 5 0 0,2 5 0 16,-1 2 0-16,3 9 0 0,-7-2-437 0,-5 4-856 16,-13 3-1400-16,-2 0 620 0</inkml:trace>
  <inkml:trace contextRef="#ctx0" brushRef="#br2" timeOffset="103634.83">12839 14251 5623 0,'0'0'661'0,"0"0"-193"0,-5 2-173 0,5-2-69 0,0 0-33 16,0 0-43-16,0 0-30 0,-4-12-33 0,3 7-14 15,0-8-59-15,-1-3-99 0,2-2-118 0,3-1-170 16,-4 3-220-16,3-10-517 0,1 1-1202 0,-2-1 532 16</inkml:trace>
  <inkml:trace contextRef="#ctx0" brushRef="#br2" timeOffset="106136.36">29082 11155 188 0,'1'-7'573'0,"-1"3"-31"16,1-1-22-16,-1 1-17 0,0 4-15 16,-2-9-19-16,0 6-23 0,2 3-34 0,0-5-32 15,0 5-34-15,0 0-27 0,0-5-33 0,0 5-18 0,0 0-27 16,-1-3-7-16,1 3-31 0,0 0-18 15,0 0-16-15,0 0-16 0,0 0-6 0,0 0 0 16,0 0 5-16,0 0 14 0,4-5 18 0,-4 5 20 0,0 0 11 16,0 0-164-16,0 0-51 0,0 0 0 0,0 0 0 15,0 0 0-15,-1-4 0 0,1 4 0 0,0 0 0 16,0 0 0-16,0 0 0 0,0 0 0 0,0 0 0 16,0 0 0-16,0 0 0 0,0 0 0 0,0 0 0 15,0 0 0-15,0 0 0 0,0 0 0 0,0 0 0 0,0 0 0 16,0 0 0-16,0 0 0 0,0 0 0 15,0 0 0-15,0 0 0 0,0 0 0 0,-2-4 0 16,2 4 0-16,0 0 0 0,3-4 0 0,-2-1 0 0,2-5 0 16,1 0 0-16,-2 1 0 0,6-3 0 0,-3 4 0 15,-4-1 0-15,3 6 0 0,-1-3 0 0,-1 0 0 16,1 3 0-16,-2-1 0 0,2-1 0 0,-2 3 0 16,-1 2 0-16,0 0 0 0,4-6 0 15,-4 6 0-15,0-3 0 0,0 3 0 0,0 0 0 0,0 0 0 16,0 0 0-16,0 0 0 0,0 0 0 0,0 0 0 15,0 0 0-15,0 0 0 0,0 0 0 0,0 0 0 16,0 0 0-16,0 0 0 0,0 0 0 0,2-3 0 16,-2 3 0-16,0 0 0 0,0 0 0 0,0 0 0 15,0 0 0-15,0 0 0 0,0 0 0 0,0 0 0 0,0 0 0 16,0 0 0-16,0 0 0 0,0 0 0 0,0 0 0 16,0 0 0-16,0 0 0 0,0 0 0 0,0 0 0 15,0 0 0-15,0 0 0 0,0 0 0 0,0 0 0 16,0 0 0-16,0 0 0 0,0 0 0 0,0 0 0 15,0 0 0-15,0 0 0 0,0 0 0 0,0 0 0 16,0 0 0-16,0 0 0 0,0 0 0 0,0 0 0 16,0 0 0-16,0 0 0 0,0 0 0 0,0 0 0 15,0 0 0-15,0 0 0 0,0 0 0 0,0 0 0 0,0 0 0 16,0 0 0-16,0 0 0 0,0 0 0 16,0 0 0-16,0 0 0 0,0 0 0 0,0 0 0 15,0 0 0-15,0 0 0 0,0 0 0 0,0 0 0 16,0 0 0-16,0 0 0 0,-7 12 0 0,4-10 0 15,3 2 0-15,-3-1 0 0,3-3 0 0,-2 3 0 0,2-3 0 16,-1 4 0-16,1-4 0 0,0 0 0 0,0 0 0 16,-2 4 0-16,2-4 0 0,0 0 0 0,0 0 0 15,0 0 0-15,0 0 0 0,0 0 0 0,0 0 0 16,9-10 0-16,1 0 0 0,6-5 0 0,6-4 0 16,2-8 0-16,10-9 0 0,-2-3 0 0,3 1 0 0,-3-5 0 15,0-3 0-15,-3-3 0 0,2-5 0 16,7-21 0-16,-6-4 0 0,-8 1 0 0,2-1 0 15,-11 23 0-15,-1-1 0 0,-5 2 0 0,1 2 0 0,-5 5 0 16,-5 14 0-16,-2 5 0 0,-2 4 0 0,0 8 0 16,2 4 0-16,-1 2 0 0,-2 2 0 0,0 2 0 15,-7 1 0-15,-3 8 0 0,-12 3 0 0,-5 11 0 16,-12 13 0-16,-1 7 0 0,1 4 0 16,-12 24 0-16,20-18 0 0,8 5 0 0,-9 24 0 0,16-22 0 15,4 2 0-15,7-1 0 0,-1 2 0 0,14 3 0 16,5 2 0-16,5-6 0 0,12 25 0 0,-1-31 0 15,10 1 0-15,5 0 0 0,26 8 0 0,-19-20 0 16,9-2 0-16,0-6 0 0,35 4 0 0,-37-15 0 16,5-6 0-16,1-5 0 0,-2-4 0 0,-1-3 0 0,-2-6 0 15,-4-4 0-15,-2-5 0 0,0-4 0 0,-4-5 0 16,1-4 0-16,-8-3 0 0,2-6 0 16,-8-2 0-16,-9 7 0 0,2-13 0 0,-6-1 0 0,4 2 0 15,-13 13 0-15,-4 2 0 0,0 10 0 0,-4 0 0 16,2 1 0-16,-2 5 0 0,-1 2 0 0,-1 4 0 15,-3 0 0-15,-5 5 0 0,0 1 0 0,-5 2 0 16,-9 12 0-16,-2 3 0 0,-1 6 0 0,-1 5 0 16,-2 9 0-16,2 3 0 0,8-11 0 0,5 5 0 0,6 0 0 15,-1 3 0-15,8-3 0 0,2 0 0 16,4-2 0-16,7-2 0 0,-1-1 0 0,6-5 0 16,6-5 0-16,3-2 0 0,4-7 0 0,7-1 0 15,0-6 0-15,16-4 0 0,-15-5 0 0,16-2 0 16,-3-13 0-16,-4 0 0 0,2-5 0 0,-6-5 0 15,0-3 0-15,-2-4 0 0,-1-5 0 0,-2 3 0 0,-3-5 0 16,-3 6 0-16,-9 12 0 0,-5 3 0 0,0 3 0 16,-7 10 0-16,-4 0 0 0,1 1 0 0,-2 3 0 15,-3 2 0-15,1 1 0 0,0-2 0 0,0 3 0 16,-3 1 0-16,-1 2 0 0,0 0 0 0,4 12 0 16,-4 3 0-16,0 6 0 0,0 4 0 0,0 1 0 0,0 3 0 15,-1 1 0-15,1-1 0 0,-3 1 0 0,2-2 0 16,-3 0 0-16,2 1 0 0,-4-4 0 0,5-5 0 15,-5 0 0-15,0-3 0 0,-1-3 0 0,3-3 0 16,0-4 0-16,4 0 0 0,-4-1 0 0,3 1 0 16,-1-4 0-16,0 1 0 0,2-4 0 0,0 2 0 15,0-2 0-15,0 0 0 0,0 0 0 0,5-12 0 16,3 3 0-16,1 0 0 0,3-5 0 0,0-3 0 16,11-6 0-16,0 0 0 0,4 0 0 0,4-1 0 15,8-11 0-15,1 1 0 0,7-1 0 0,-4-2 0 16,-4 1 0-16,5-3 0 0,-1 1 0 0,-1-1 0 15,-5 1 0-15,2 1 0 0,-5-2 0 0,-1 3 0 16,-2-1 0-16,-8 11 0 0,-5 2 0 0,-3 0 0 16,-5 7 0-16,1 4 0 0,-5 4 0 0,-1-1 0 0,-1 8 0 15,0-5 0-15,-2 1 0 0,1 3 0 0,-2-1 0 16,-1 4 0-16,0 0 0 0,-4 20 0 0,-2-2 0 16,-4 9 0-16,-2 3 0 0,2 7 0 0,1 10 0 15,4 4 0-15,1 0 0 0,8 2 0 0,1 2 0 0,8-4 0 16,-2 1 0-16,4-4 0 0,-4-14 0 15,3 12 0-15,-3-17 0 0,-2-3 0 0,-1 1 0 16,-4-9 0-16,0-2 0 0,-3-2 0 0,-1-1 0 0,-1-2 0 16,-4-3 0-16,0 2 0 0,-4 0 0 0,-8-4 0 15,-1 1 0-15,-10-1 0 0,-3-4 0 0,-1-2 0 16,-5-1 0-16,3-1 0 0,1-5 0 0,-2 5 0 16,7-4 0-16,-3 4 0 0,8-1-1366 15,5 2-1478-15,3 1 654 0</inkml:trace>
  <inkml:trace contextRef="#ctx0" brushRef="#br2" timeOffset="106304.91">31319 11217 1071 0,'-1'13'262'16,"-2"-5"67"-16,3 0 24 0,0-2-25 0,-1-1-30 16,0 0-20-16,-2-2-33 0,1 1-17 0,2-4-32 15,-5 3-82-15,5-3-156 0,-6-8-251 0,3 1-269 16,-1-2-607-16,0-1 269 0</inkml:trace>
  <inkml:trace contextRef="#ctx0" brushRef="#br2" timeOffset="109683.28">14057 13900 616 0,'0'-4'688'0,"0"-4"5"0,0 3-12 16,1 2 5-16,-2-4-3 0,1 7-14 0,0-5-23 15,0 5-34-15,1-2-35 0,-1 2-33 0,0-4-41 16,0 4-29-16,0 0-355 0,0-5-119 0,0 5 0 16,0 0 0-16,0 0 0 0,0 0 0 0,0 0 0 0,0-3 0 15,0 3 0-15,0 0 0 0,0 0 0 16,0 0 0-16,0 0 0 0,4-4 0 0,0-1 0 0,2-6 0 15,3-5 0-15,4-6 0 0,0-6 0 0,0-1 0 16,2-2 0-16,4-11 0 0,-2-7 0 0,-3-2 0 16,-2-2 0-16,-3-1 0 0,-2-6 0 0,-3 0 0 15,-2 1 0-15,-2 1 0 0,-1 7 0 0,-3 3 0 16,2 18 0-16,2 5 0 0,-6 10 0 0,4 3 0 16,1 3 0-16,-1 3 0 0,0-3 0 0,0 4 0 15,2 0 0-15,0 5 0 0,0 0 0 0,-12 13 0 16,1 13 0-16,-1 3 0 0,2 17 0 0,-6 0 0 0,6 4 0 15,1 1 0-15,5 3 0 0,0-4 0 16,3-1 0-16,5 3 0 0,0-17 0 0,6 8 0 0,5 3 0 16,-2-14 0-16,4-1 0 0,-1-4 0 0,3-3 0 15,3-5 0-15,0-5 0 0,6-8 0 0,4-2 0 16,0-7 0-16,5-5 0 0,-1-6 0 0,11-15 0 16,-1-1 0-16,-9-4 0 0,0-5 0 0,-9-7 0 15,-1-6 0-15,10-22 0 0,-18 17 0 0,4-23 0 0,-11 20 0 16,3-24 0-16,-3 1 0 0,-10 27 0 0,2-2 0 15,0 4 0-15,-4 6 0 0,0 16 0 0,4 12 0 16,-4 2 0-16,0 6 0 0,0 2 0 0,0 3 0 16,0 4 0-16,0 3 0 0,-3 15 0 0,-2 11 0 15,1 8 0-15,2 12 0 0,-1 6 0 0,-1 8 0 16,0 22 0-16,3 0 0 0,-3-24 0 16,4 24 0-16,0-24 0 0,0 0 0 0,4 2 0 0,0-4 0 15,0 0 0-15,0-5 0 0,1-4 0 0,0-13 0 16,1-4 0-16,-1-1 0 0,-2-12 0 0,2-2 0 0,-2-4 0 15,-2-5 0-15,0-1 0 0,3-3 0 16,5-5 0-16,5-8 0 0,8-11 0 0,3-5 0 0,-3-2 0 16,11-11 0-16,0-2 0 0,-1-4 0 0,-2 0 0 15,-8 4 0-15,2 0 0 0,-5 14 0 0,-2 4 0 16,4 2 0-16,-3 3 0 0,-9 7 0 0,0 2 0 16,-4 3 0-16,4 4 0 0,-4 3 0 0,4 3 0 15,0 7 0-15,4 5 0 0,-3 9 0 0,3 5 0 16,-2 0 0-16,-4 3 0 0,1-1 0 0,-1 2 0 15,1 1 0-15,-1 0 0 0,1-4 0 0,1 3 0 16,-1-6 0-16,-4-8 0 0,3-2 0 0,2-3 0 0,-3 3 0 16,2 1 0-16,-1-8 0 0,4-2 0 0,-2-3 0 15,5-4 0-15,8-6 0 0,5-5 0 16,3-5 0-16,2-4 0 0,9-12 0 0,3-3 0 0,-5-4 0 16,3-6 0-16,-3-1 0 0,9-22 0 0,-9 19 0 15,-5-4 0-15,1 2 0 0,-3 1 0 0,2 3 0 16,-1 3 0-16,-3 4 0 0,-9 11 0 0,1 5 0 15,-3 2 0-15,-2 7 0 0,-7 6 0 0,4-1 0 16,-5 1 0-16,-2 7 0 0,2 0 0 0,2 1 0 16,-2 2 0-16,0 3 0 0,0 1 0 0,0 0 0 0,-3 3 0 15,2-1 0-15,-1 2 0 0,0-3 0 0,-3 5 0 16,0-9 0-16,-1 4 0 0,0-2 0 0,0-2 0 16,0 1 0-16,-3 0 0 0,0-4 0 0,3 3 0 15,-3-3 0-15,1 3 0 0,-1-3 0 0,0 0 0 16,0 0 0-16,0 0 0 0,0 0 0 0,-16-14 0 15,9 8 0-15,-6-6 0 0,-3 8 0 0,4-9 0 16,2 6 0-16,-2 2 0 0,2 3 0 0,-9-1 0 0,0 6 0 16,1 2 0-16,-9 5 0 0,2 6 0 15,-1 1 0-15,-3 3 0 0,3 7 0 0,-7 11 0 16,6 1 0-16,4 1 0 0,0 0 0 0,4 4 0 0,6-9 0 16,0-3 0-16,4 4 0 0,3-1 0 15,1-2 0-15,4 1 0 0,2-8 0 0,1-2 0 0,2 1 0 16,1-9 0-16,3 1 0 0,-3-3 0 0,4-3 0 15,0-4 0-15,0 3 0 0,5-10 0 0,3 0 0 16,3-7 0-16,7-6 0 0,-2-3 0 0,2-3 0 16,0-4 0-16,0-5 0 0,5-9 0 0,1-4 0 15,-7-4 0-15,-2 0 0 0,-2-4 0 0,-3 0 0 0,-4 3 0 16,-1 2 0-16,-5 10 0 0,-2 7 0 0,-1 3 0 16,-1 10 0-16,0 1 0 0,-5 3 0 0,0 6 0 15,0 1 0-15,1-2 0 0,-1 5 0 0,0 0 0 16,0 0 0-16,-1 20 0 0,-5-1 0 0,0 10 0 15,0 4 0-15,-1 12 0 0,0-7 0 0,2-4 0 16,1 3 0-16,3-2 0 0,1-3 0 0,1 0 0 16,3-3 0-16,2-4 0 0,2-7 0 0,-1-1 0 0,3-5 0 15,1 1 0-15,0-8 0 0,0 0 0 0,11-2 0 16,-2-4 0-16,7-7 0 0,4-6 0 16,-1-3 0-16,0-1 0 0,9-14 0 0,-8 8 0 15,6-9 0-15,-2-5 0 0,-6 1 0 0,1-1 0 16,-10 6 0-16,7-7 0 0,-11 10 0 0,2 1 0 0,0 6 0 15,-9 5 0-15,0 5 0 0,-4 2 0 0,0 3 0 16,2 4 0-16,-5-2 0 0,2 5 0 0,-4 0 0 16,4 10 0-16,-2 2 0 0,0 6 0 0,-1 8 0 15,-4 3 0-15,1 2 0 0,-2 1 0 0,0 0 0 16,3-2 0-16,0 0 0 0,1-1 0 0,0-3 0 0,0-6 0 16,0-4 0-16,1-3 0 0,0-4 0 0,-1-1 0 15,0-1 0-15,3-2 0 0,1-4 0 0,6-1 0 16,1-4 0-16,7-8 0 0,8-6 0 0,1-4 0 15,8-10 0-15,1-2 0 0,-3-3 0 0,-11 8 0 16,11-12 0-16,-2 0 0 0,-3 5 0 0,-5 9 0 16,0 1 0-16,-4 2 0 0,-2 11 0 0,-3 1 0 15,-4 4 0-15,-1 1 0 0,-1 7 0 0,2 6 0 16,-2 3 0-16,2 8 0 0,1 12 0 0,-3 0 0 16,-2 8 0-16,-3 13 0 0,-2-4 0 0,1-10 0 15,-1 0 0-15,0 10 0 0,0-12 0 0,1-2 0 16,-1-3 0-16,-1 3 0 0,0-6 0 0,-3-6 0 15,1-5 0-15,-5 1 0 0,-5-2 0 0,-8-6-1366 0,-9-3-1478 16,-3-9 654-16</inkml:trace>
  <inkml:trace contextRef="#ctx0" brushRef="#br2" timeOffset="109855.18">14086 13297 4619 0,'-106'26'117'0,"46"-13"-98"0,26-3-7 0,8 2-15 0,8-3 6 16,10 1-2-16,7-3 1 0,9 0 3 0,11 2 0 16,22-5-13-16,51-3-48 0,13-10-56 0,9-4-57 15,10-3-79-15,2-3-158 0,2-5-225 0,-12-2-682 16,-9-4 302-16</inkml:trace>
  <inkml:trace contextRef="#ctx0" brushRef="#br2" timeOffset="111873.75">19218 13404 1 0,'-9'-7'727'0,"-1"-1"-18"16,2 3-40-16,1 0-39 0,1 1-18 0,1 0-24 0,0 1-33 15,1 1-37-15,2-1-47 0,2 3-42 0,-4-3-40 16,4 3-40-16,0 0-33 0,-5-2-35 0,5 2-30 16,0 0-26-16,0 0-21 0,-3-3-20 0,3 3-101 15,0 0-83-15,0 0 0 0,0 0 0 0,0 0 0 16,0-5 0-16,0 5 0 0,0 0 0 0,0 0 0 16,5-9 0-16,3 0 0 0,4-1 0 0,-1-6 0 15,2 0 0-15,5-10 0 0,-2 1 0 0,-2-6 0 16,-1 1 0-16,4-15 0 0,-7 11 0 0,0 1 0 0,-1 0 0 15,-2 2 0-15,-1 4 0 0,-1 2 0 0,-1 9 0 16,-3 4 0-16,2 2 0 0,-2 3 0 0,-1 1 0 16,3 1 0-16,-3 0 0 0,1 2 0 0,-1 3 0 15,0 0 0-15,-4 17 0 0,-1 1 0 0,-4 4 0 16,0 8 0-16,0 4 0 0,5 2 0 0,-3-1 0 16,0 1 0-16,2 11 0 0,4-12 0 0,2-1 0 0,-1 2 0 15,5-4 0-15,4 1 0 0,0-4 0 0,4-5 0 16,0 1 0-16,-1-9 0 0,5-6 0 15,0 2 0-15,4-9 0 0,7-2 0 0,3-2 0 0,1-9 0 16,0-4 0-16,0-6 0 0,9-8 0 0,-2-2 0 16,-5-3 0-16,0-6 0 0,-6-3 0 15,3 1 0-15,-6-4 0 0,0 2 0 0,-7 10 0 0,-3 4 0 16,-1 0 0-16,-2 3 0 0,-2 9 0 16,-4 5 0-16,-2 2 0 0,1 0 0 0,-3 4 0 0,0-1 0 15,3 3 0-15,-4 3 0 0,-1 1 0 0,0 0 0 16,4 16 0-16,-4-4 0 0,0 5 0 0,-2 12 0 0,0 4 0 15,-3-3 0-15,4 3 0 0,-3-2 0 0,4-3 0 16,0 1 0-16,2-3 0 0,0 1 0 16,3-8 0-16,0-2 0 0,-1-2 0 0,1-3 0 0,3-2 0 15,-3-4 0-15,6-2 0 0,2-2 0 0,5-4 0 16,10-6 0-16,-1-2 0 0,2-7 0 0,1-2 0 16,-2-3 0-16,0-2 0 0,9-10 0 0,-16 8 0 15,12-13 0-15,-9 10 0 0,0 0 0 0,-1 4 0 0,-3 4 0 16,-4 6 0-16,-6 3 0 0,1 4 0 15,-4 2 0-15,1-2 0 0,-4 4 0 0,0 1 0 16,-4 3 0-16,11 5 0 0,-6 6 0 0,-1 4 0 0,5 12 0 16,-3 2 0-16,3 3 0 0,-2 1 0 0,2-1 0 15,0 4 0-15,1-4 0 0,3 2 0 16,3-3 0-16,3 1 0 0,-1-5 0 0,5-1 0 0,4-4 0 16,0-2 0-16,4-7 0 0,0-4 0 15,4-3 0-15,3-7 0 0,0-5 0 0,-3-5 0 0,1-4 0 16,-4-5 0-16,8-9 0 0,-6-5 0 0,-1-1 0 15,-6-5 0-15,-4-1 0 0,-5-7 0 0,-4 5 0 0,-5-4 0 16,0 3 0-16,-8 8 0 0,-2 1 0 16,-3 5 0-16,-1 4 0 0,1 6 0 0,-1 5 0 15,0 5 0-15,-3 1 0 0,-2 4 0 0,-3 4 0 0,-6 6 0 16,-9 7 0-16,1 5 0 0,-5 5 0 0,-5 12 0 16,0 0 0-16,5 9 0 0,1 0 0 0,7 0 0 15,9-10 0-15,0 2 0 0,6-1 0 0,3 2 0 16,4-4 0-16,6-2 0 0,2 1 0 0,3-9 0 15,0-5 0-15,5-4 0 0,0-4 0 0,8-2 0 16,6-8 0-16,0-5 0 0,4-8 0 0,0-4 0 16,10-13 0-16,-5-6 0 0,0-5 0 0,-5-4 0 0,-4-8 0 15,-2-1 0-15,-4 2 0 0,7-26 0 16,-12 22 0-16,-2-28 0 0,-4 3 0 0,-3 0 0 16,-4 21 0-16,-3-23 0 0,-1 28 0 0,-4 3 0 15,3 17 0-15,-3 7 0 0,3 8 0 0,-3 5 0 0,4 5 0 16,0 3 0-16,-4 3 0 0,-1 7 0 0,-4 6 0 15,-4 18 0-15,-9 18 0 0,0 2 0 0,0 8 0 16,-4 25 0-16,10-23 0 0,-1 2 0 0,1 23 0 0,5-24 0 16,6 3 0-16,-4 20 0 0,9-20 0 15,4 0 0-15,5-1 0 0,4-4 0 0,2-7 0 16,1-4 0-16,1-12 0 0,4-4 0 0,1-6 0 0,-1-2 0 16,4-8 0-16,2-6 0 0,2-5 0 0,4-6 0 15,0-7 0-15,2-7 0 0,8-10 0 0,1-7 0 16,-5 0 0-16,-3-4 0 0,-1-6 0 0,-7-4 0 15,-1-1 0-15,-3 0 0 0,-5 1 0 0,-4 1 0 16,-2 1 0-16,-3 4 0 0,-6 13 0 0,-3 4 0 16,2 10 0-16,-3 5 0 0,0 3 0 0,1 1 0 15,3 1 0-15,-4 6 0 0,0 1 0 0,-10 11 0 16,-3 5 0-16,-1 9 0 0,-2 1 0 0,1 6 0 16,0 2 0-16,-2 9 0 0,7-11 0 0,1 5 0 0,2 10 0 15,3-1 0-15,5-12 0 0,2-2 0 0,3 1 0 16,2-8 0-16,3 3 0 0,3-8 0 0,0-5 0 15,-1-3 0-15,2-3 0 0,2-1 0 0,3-7 0 16,2-2 0-16,4-9 0 0,2-4 0 0,-1-4 0 16,0-3 0-16,-1-6 0 0,1 2 0 0,1-15 0 15,-6 8 0-15,-4 3 0 0,0-4 0 0,-4 0 0 16,0-1 0-16,-4 4 0 0,-1 1 0 0,0 6 0 16,0 7 0-16,-5 6 0 0,-2 0 0 0,1 2 0 0,-2 2 0 15,-1 5 0-15,0 1 0 0,-5 13 0 0,-1 2 0 16,-7 8 0-16,5 3 0 0,1 3 0 0,-4 4 0 15,-1 13 0-15,5-10 0 0,2-4 0 0,1 4 0 16,4-5 0-16,-1 0 0 0,5-2 0 0,1-6 0 16,-1-3 0-16,1-4 0 0,4-2 0 0,2-2 0 15,-3-4 0-15,5-6 0 0,7-2 0 0,7-7 0 16,6-3 0-16,3-4 0 0,14-10 0 0,-4-3 0 16,-1-4 0-16,-4-2 0 0,3-2 0 0,-3-3 0 15,1 0 0-15,-5-1 0 0,-1 0 0 0,-6-5 0 0,0 0 0 16,-4-1 0-16,-7 0 0 0,-1 14 0 0,-7 0 0 15,-1 1 0-15,-4 6 0 0,-3 6 0 0,-1 2 0 16,-2 7 0-16,-2 2 0 0,0 1 0 0,-6 5 0 16,-4 2 0-16,-5 7 0 0,-6 6 0 0,-3 6 0 15,6 6 0-15,3 6 0 0,2 13 0 0,9-1 0 16,8 6 0-16,9 2 0 0,9 0 0 0,4 4 0 16,8-5 0-16,0-2 0 0,0-4 0 0,-3-7 0 15,-10-10 0-15,-2-4 0 0,-3-4 0 0,-4-3 0 16,-2-5 0-16,-3-1 0 0,-4-3 0 0,2 1 0 15,-6-1 0-15,-3-1 0 0,-3-2 0 0,-8 3 0 0,-4-4 0 16,-9-1 0-16,-2-3 0 0,4 0 0 0,5 0 0 16,2-1 0-16,4-1 0 0,5-1 0 15,-2-3 0-15,5 1 0 0,4-7 0 0,0 1 0 0,5-6 0 16,5-8 0-16,6-2 0 0,6-4-764 0,4-11-475 16,3-1-1340-16,3 0 593 0</inkml:trace>
  <inkml:trace contextRef="#ctx0" brushRef="#br2" timeOffset="112045.29">22988 12426 176 0,'28'-44'360'0,"1"5"17"16,-7 16-18-16,-4 0-23 0,-4 9-20 0,-1 3-26 16,-1 6-13-16,-1 4-24 0,1 5-3 15,1 7-10-15,0 11-3 0,2 4-9 0,-3 8-11 0,3 15-19 16,-6 3-10-16,-1 5-18 0,-4 0-16 0,1-2-18 16,-5 1-10-16,-2-2-9 0,-4-3-12 0,1 3-9 15,-3-4-15-15,-2 1-15 0,-3-3-84 0,-1-2-110 16,-4-2-115-16,4-13-147 0,-5-1-373 0,4-5-826 15,-6-5 366-15</inkml:trace>
  <inkml:trace contextRef="#ctx0" brushRef="#br2" timeOffset="112745.77">23032 13026 226 0,'13'-46'457'0,"-4"10"-20"16,5 1-23-16,-2 4 2 0,3 0 13 0,-2-1 21 16,3 6 6-16,-3-3-10 0,4 5-18 0,-2 2 2 15,3 1-9-15,-5 5-20 0,1 2-23 0,-1 2-35 0,2 3-30 16,-1 1-32-16,0 3-30 0,0 2-24 0,4 4-17 15,-1 3-30-15,2 2-17 0,-2 1-19 0,0 5-23 16,2 0-9-16,2 6-55 0,-1 3-57 0,-3 2 0 16,5 0 0-16,-3 1 0 0,-4 3 0 0,0-1 0 15,-3-1 0-15,-2 3 0 0,-1-3 0 0,-4-1 0 16,-1-5 0-16,-1 2 0 0,-1-1 0 0,0-1 0 16,0-2 0-16,-2-4 0 0,0-3 0 0,0 0 0 15,0-4 0-15,0-1 0 0,0 1 0 0,0-2 0 16,0-4 0-16,0 0 0 0,0 0 0 0,14-12 0 15,-9 2 0-15,8-6 0 0,1-4 0 0,5-4 0 0,-1 1 0 16,3-4 0-16,-3-2 0 0,2-1 0 0,11-11 0 16,-5 2 0-16,-5 10 0 0,-2 1 0 0,1 2 0 15,-2 1 0-15,-5 10 0 0,1 2 0 0,0 1 0 16,-3 5 0-16,-1 0 0 0,1 2 0 0,0 3 0 16,2 2 0-16,0 0 0 0,0 5 0 0,0 2 0 15,-2-2 0-15,1 4 0 0,-2-1 0 0,0 0 0 16,-1 2 0-16,0-2 0 0,-4 1 0 0,0-3 0 0,3 3 0 15,-3-3 0-15,-1 0 0 0,0-1 0 0,-3-2 0 16,4 1 0-16,-2 1 0 0,-2-2 0 16,4-1 0-16,-5-2 0 0,4 6 0 0,-3-5 0 0,-1-1 0 15,0 0 0-15,3 5 0 0,-3-5 0 0,0 0 0 16,0 3 0-16,0-3 0 0,2 7 0 0,1-2 0 16,-2 1 0-16,3 5 0 0,0-4 0 0,-1 4 0 15,-1 0 0-15,4 0 0 0,-2 1 0 0,-1-2 0 16,2 0 0-16,0 0 0 0,3-2 0 0,1 2 0 15,0-2 0-15,2-2 0 0,7 1 0 0,0-3 0 16,0-1 0-16,3-2 0 0,1-2 0 0,6-5 0 0,-10 2 0 16,4-5 0-16,3-1 0 0,-1-6 0 0,1 3 0 15,-6 1 0-15,4-3 0 0,-9 2 0 16,0 2 0-16,-5 2 0 0,0 3 0 0,-4 2 0 0,3 0 0 16,-3 1 0-16,-5 3 0 0,5 14 0 0,-5 7 0 15,-1 9 0-15,-7 19 0 0,-2 6 0 0,-4 32 0 16,-4 2 0-16,0-3 0 0,-5 5 0 0,2-5 0 15,0 3 0-15,-6-3 0 0,0-8 0 0,-1 3 0 16,-4 1 0-16,-2-3 0 0,-2-2 0 0,9-21 0 16,-2-4 0-16,-1 0 0 0,-3-6 0 0,-4-4 0 15,1-4 0-15,-1-2 0 0,7-14 0 0,-2-2 0 16,-3-5 0-16,-1-4-71 0,-1-7-1283 0,2-6-1466 0,1-5 649 16</inkml:trace>
  <inkml:trace contextRef="#ctx0" brushRef="#br2" timeOffset="113032.33">19085 12479 646 0,'-4'5'664'0,"3"-2"-57"0,-3-1-69 0,4-2-55 16,-5 3-45-16,5-3-38 0,-1 2-51 0,1-2-26 0,-3 4-37 16,3-4-28-16,0 0-27 0,-4 3-69 0,4-3-79 15,0 0-106-15,8 7-150 0,1-1-189 16,1-2-457-16,3 0-887 0,1-3 394 0</inkml:trace>
  <inkml:trace contextRef="#ctx0" brushRef="#br2" timeOffset="115703.61">26117 12825 4626 0,'-2'-53'263'0,"-2"7"-17"0,-1 0-22 16,-4 9-19-16,-3 7-6 0,-3 1-18 0,-8 5-14 16,-4 0-13-16,-4 6-3 0,1 4 3 0,-5 2 5 15,-1 9-7-15,-2 1-5 0,-3 7-11 0,-8 7-7 16,2 6-5-16,1 5-9 0,2 6-17 0,1 2-14 15,3 5-4-15,10 0 7 0,8-6-22 0,6 0 0 16,7 3-5-16,2 1-8 0,6 2-18 0,5-4-2 16,5 1-30-16,4 1-2 0,12 7 0 0,-6-12 0 15,6-4 0-15,-1-1 0 0,0-7 0 0,6-1 0 16,-2-7 0-16,4-3 0 0,0-2 0 0,2-8 0 16,3-5 0-16,0-5 0 0,9-11 0 0,0-1 0 0,-3-4 0 15,-3-4 0-15,0-4 0 0,-6-3 0 0,-3-1 0 16,1-1 0-16,-4-3 0 0,-4 2 0 0,-7 13 0 15,-2 2 0-15,-2 4 0 0,-5 9 0 0,-3 4 0 16,-1 2 0-16,-2 2 0 0,1 1 0 0,-2 3 0 0,2 1 0 16,-3 3 0-16,0 0 0 0,-8 20 0 15,0-1 0-15,-2 4 0 0,1 6 0 0,0 3 0 16,-1-3 0-16,2 3 0 0,3-1 0 0,5 3 0 0,0-5 0 16,0 0 0-16,5-1 0 0,3-3 0 15,2-3 0-15,-1-2 0 0,-1-2 0 0,3-5 0 0,1 0 0 16,-2-5 0-16,9-2 0 0,2-6 0 0,7-3 0 15,-2-7 0-15,4-2 0 0,3-5 0 0,-2-4 0 16,1-1 0-16,8-9 0 0,-5-1 0 0,0-2 0 16,-2-2 0-16,-10 8 0 0,1-1 0 0,-1 3 0 15,-2 1 0-15,-2 5 0 0,-7 8 0 0,0 0 0 16,-4 4 0-16,-3 0 0 0,-1 4 0 0,0 4 0 16,-4 0 0-16,10 7 0 0,-6 5 0 0,1 5 0 15,1 8 0-15,-4 1 0 0,1 3 0 0,2 3 0 0,-1 2 0 16,1-2 0-16,-1 3 0 0,3-1 0 0,4 15 0 15,-6-16 0-15,8 0 0 0,-2 0 0 0,1-6 0 16,2-1 0-16,0-4 0 0,-1-6 0 0,3-5 0 16,1-2 0-16,4-3 0 0,2-6 0 0,5-3 0 15,4-5 0-15,-2-4 0 0,2-7 0 0,10-15 0 16,-3-2 0-16,-2-2 0 0,-3-5 0 0,1-7 0 16,-7 2 0-16,-4-4 0 0,0 1 0 0,-6 4 0 15,-2-1 0-15,-6 16 0 0,-2 5 0 0,-3 1 0 0,0 9 0 16,-3 5 0-16,0 3 0 0,-1 1 0 0,0 3 0 15,0-2 0-15,1 4 0 0,-2 3 0 0,0 0 0 16,0 0 0-16,-5 20 0 0,3-3 0 0,-4 2 0 16,2 10-245-16,2-3-158 0,3 4 16 0,3-2 25 15,3 1 30-15,2-4 33 0,0 0 31 0,3-3 30 16,-3-9 40-16,2 0 51 0,-6-4 77 0,5-4 80 16,-3-1 74-16,-1-3 60 0,2-1 42 0,6-2 32 15,-2-1 27-15,4-3 26 0,1-2 19 0,1 2 11 16,-1-4 10-16,0 1-3 0,2-1-4 0,1 1-27 0,5-4-277 15,2-1 0-15,0 2 0 0,1 0 0 0,0-2 0 16,-3 4 0-16,1-3 0 0,-7 6 0 0,0-4 0 16,-1 3 0-16,0 0 0 0,-4-2 0 0,4-1 0 15,-6 1 0-15,3-2 0 0,-1-2 0 0,-1-1 0 16,0-2 0-16,-3 2 0 0,-4-3 0 0,4-6 0 16,-7 7 0-16,-2 2 0 0,-1 3 0 0,-1-1 0 15,0 5 0-15,-2-5 0 0,-1 9 0 0,-1-2 0 16,-6 4 0-16,-2 4 0 0,-5 5 0 0,-4 8 0 15,-5 0 0-15,1 6 0 0,1 3 0 0,0 6 0 16,-3 9 0-16,10-8 0 0,1 2 0 16,4 1 0-16,6-1 0 0,2-1 0 0,6 0 0 0,5 2 0 15,4-3 0-15,3-3 0 0,5-4 0 0,4 2 0 16,2-7 0-16,4-2 0 0,3-3 0 0,3-3 0 0,-2-4 0 16,0-3 0-16,3-7 0 0,-1-3 0 0,0-2 0 15,3-6 0-15,-3-4 0 0,9-9 0 0,-4-3 0 16,-3-3 0-16,-6-3 0 0,2-6 0 0,-1-1 0 15,-8-1 0-15,0 0 0 0,0 5 0 0,-10 10 0 16,-2 3 0-16,-1 9 0 0,-4 7 0 0,-3 0 0 0,3 1 0 16,-4 3 0-16,3 0 0 0,-2 2 0 15,0 3 0-15,-3 1 0 0,13 11 0 0,-5 2 0 16,3 4 0-16,2 7 0 0,5 0 0 0,-2 5 0 0,1 0 0 16,1 0 0-16,4 2 0 0,1-3 0 15,0-1 0-15,1-1 0 0,5-3 0 0,-3-1 0 0,4-6 0 16,-4-3 0-16,4 0 0 0,1-4 0 0,-1-3 0 15,-2-4 0-15,-5-2 0 0,4-3 0 0,-8-3 0 16,7-3 0-16,-1-4 0 0,-2-2 0 0,-2-3 0 16,1-4 0-16,-5-4 0 0,0 0 0 0,-2-4 0 15,-3-3 0-15,-3 1 0 0,-3-4 0 0,-2 2 0 16,-3 6 0-16,-1 0 0 0,-2 4 0 0,-2 5 0 16,-4 2 0-16,2 3 0 0,-3 1 0 0,-4 4 0 15,2 4 0-15,-5 0 0 0,-4 4 0 0,1 4 0 0,-7 5 0 16,3 6 0-16,-1 3 0 0,2 3 0 0,3 4 0 15,2 4 0-15,3 2 0 0,4 1 0 0,5-2 0 16,-1 3 0-16,6-1 0 0,3 0 0 0,5-4 0 16,-1-2 0-16,1-7 0 0,1 2 0 0,0-5 0 15,4-1 0-15,-5-5 0 0,1-1 0 0,-3-2 0 16,7-2 0-16,0-2 0 0,1-2 0 0,0-4 0 16,2-1 0-16,1 0 0 0,1-4 0 0,-3-1 0 0,3-1 0 15,-4 0 0-15,0-4 0 0,0 2 0 16,0 2 0-16,-2-1 0 0,-3 4 0 0,0 1 0 15,-4 3 0-15,0-1 0 0,0 2 0 0,-2 1 0 0,2-1 0 16,-5 3 0-16,0 0 0 0,15 6 0 0,-7-1 0 16,3 1 0-16,2 5 0 0,4-2 0 15,-1 3 0-15,9-3 0 0,1 1 0 0,2-2 0 16,4-1 0-16,-1-3 0 0,7-4 0 0,1-3 0 16,2-4 0-16,7-3 0 0,-11-1 0 0,2-1 0 0,-4-5 0 15,-3-2 0-15,9-10 0 0,-14 7 0 0,-1-2 0 16,-5-5 0-16,-3 0 0 0,-4 2 0 0,-3 0 0 0,-5 0 0 15,-5 8 0-15,-2-2 0 0,-3 4 0 0,-1 0 0 16,-4 2 0-16,-2 6 0 0,-4 4 0 0,-5 2 0 16,-2 3 0-16,-6 7 0 0,-3 6 0 0,-1 1 0 15,4 5 0-15,-2 3 0 0,4 2 0 0,3 1 0 16,4 1 0-16,5 1 0 0,5-1 0 0,6-1 0 16,3-6 0-16,4 1 0 0,9 1 0 0,6-3 0 15,4-1 0-15,7-4 0 0,-5-5 0 0,7-6 0 16,-2-2 0-16,0 0 0 0,2-9 0 0,-1 0 0 15,-2-4 0-15,1-6 0 0,-1-3 0 0,-1-3 0 16,0-3 0-16,-2 3 0 0,-6 3 0 0,-3 3 0 16,-3 5 0-16,-6 4 0 0,-2 1 0 0,-2 5 0 15,2-3 0-15,-2 3 0 0,-4 4 0 0,0 0 0 16,-3 17 0-16,-7 7 0 0,-4 5 0 0,-6 19 0 16,-2 3 0-16,0 5 0 0,-12 31 0 0,4-2 0 0,-3 9 0 15,8 7 0-15,3-1 0 0,0 4 0 0,7 2 0 16,5-4 0-16,-1 4 0 0,11 1 0 0,-1-6 0 15,0 3 0-15,-2-5 0 0,-1-2 0 0,-3-8 0 16,0-3 0-16,-2-26 0 0,-10 23 0 0,1-2 0 16,1-32 0-16,-8 2 0 0,-7 1 0 0,-2-6 0 15,-6-7 0-15,-6-4 0 0,1-10 0 0,11-5 0 16,-16-7 0-16,14-6 0 0,-1-7 0 0,-2-5 0 16,3-4 0-16,0-6 0 0,4-7 0 0,4-2 0 0,-9-12 0 15,6-6 0-15,8-6 0 0,9-5 0 0,4-5 0 16,9-22 0-16,6-4 0 0,19-3 0 15,8-6 0-15,14-8 0 0,9-4 0 0,9 1 0 16,5-1 0-16,6 0 0 0,3 0 0 0,4 6 0 0,-3 4 0 16,-1 9 0-16,5 14 0 0,-3 11 0 0,-3 8 0 15,3 6 0-15,-27 19 0 0,2 1 0 0,-4 3 0 16,-7 2 0-16,-13 8 0 0,-1-3 0 0,-4 6 0 16,-11 0 0-16,2-1 0 0,-4 2 0 0,-3 1 0 15,-3 1 0-15,-1 1 0 0,1-2 0 0,-2 4 0 16,0-2 0-16,-1 1 0 0,1 2 0 0,-1-1-124 15,1 1-28-15,-1 1 14 0,5 0 17 0,-4-1 9 0,3 0 12 16,0 2 16-16,3-2 9 0,-2 1 18 0,1 3 20 16,3-3 20-16,-1 2 19 0,1-2 13 15,0 1 16-15,1 2 11 0,6-3 12 0,-3 0 8 0,0-1 12 16,2 3 14-16,-1-1 3 0,1-2 3 0,2-2 9 16,-2 1 5-16,-1 1 1 0,0-3 4 15,0 0-82-15,-1-3-31 0,-2-2 0 0,0 0 0 0,-4-3 0 16,5-8 0-16,-4 0 0 0,-4-3 0 0,-3-6 0 15,-4 3 0-15,-1 0 0 0,-6-3 0 0,-2 5 0 16,-1 2 0-16,0 8 0 0,1 4 0 0,-1 4 0 16,-2 5 0-16,-3 4 0 0,-4 4 0 0,-5 10 0 15,-2 6 0-15,1 4 0 0,-3 14 0 0,0 3 0 16,3-2 0-16,4 4 0 0,11-9 0 0,-3 11 0 16,5-9 0-16,5 11 0 0,4-10 0 0,7 8 0 15,5-10 0-15,11 6 0 0,-1-12 0 0,13 5 0 16,4-7 0-16,-7-10 0 0,16 2 0 0,-4-7 0 0,-5-3 0 15,12-9 0-15,-2 0 0 0,-14-5 0 0,2-4 0 16,-2-5 0-16,-5-5 0 0,0-3-468 0,-8-2-820 16,-2 1-1394-16,-3-3 617 0</inkml:trace>
  <inkml:trace contextRef="#ctx0" brushRef="#br2" timeOffset="117087.27">3889 15836 298 0,'3'-27'567'16,"-2"-2"-13"-16,3 11 5 0,-1 0 22 0,-1 5 12 15,-1 3-30-15,-1-2-38 0,0 7-41 0,0-1-56 16,0 2-33-16,0 0-42 0,0 4-45 0,0-7-26 16,0 7-29-16,0 0-24 0,0 0-22 0,-15 21-24 15,2 2-13-15,0 4-20 0,3 1-20 0,-5 5-8 16,5 0-12-16,-3 13-11 0,4-13-51 0,3 2-48 15,0-2 0-15,5 4 0 0,1 12 0 0,4-2 0 16,2-14 0-16,6-1 0 0,1-3 0 0,3-6 0 0,2 1 0 16,4-7 0-16,-8-5 0 0,4-7 0 15,1-1 0-15,0-5 0 0,3-7 0 0,1-7 0 16,-3-2 0-16,-2-7 0 0,-5-9 0 0,-3-11 0 0,-6-5 0 16,-4-1 0-16,-14-1 0 0,1-7 0 0,-6 6 0 15,-3-3 0-15,-3 2 0 0,-1 3 0 0,2 6 0 16,6 14 0-16,0 1 0 0,3 5 0 0,7 8 0 15,0 0 0-15,2 5 0 0,2 1 0 0,2 2 0 16,-1 3 0-16,6 1 0 0,0-1 0 0,6 0 0 0,12 2 0 16,12 2 0-16,4 3 0 0,15 5 0 15,1 0 0-15,2 6 0 0,-4 4 0 0,1 4 0 16,-7 2 0-16,-3 3 0 0,-1 5 0 0,-15-5 0 0,6 16 0 16,-4 0 0-16,-14-8 0 0,-3 15 0 0,1 5 0 15,-8 7 0-15,-7 28 0 0,-3 0 0 16,-6 2 0-16,-4 3 0 0,-11-4 0 0,3 1 0 0,-2-3 0 15,3-1 0-15,1 6 0 0,-1 4 0 0,10-2 0 16,-4-1 0-16,1-3 0 0,3-5 0 0,6-26 0 16,-2 22 0-16,4-21 0 0,1-1 0 0,5 22 0 15,-1-28 0-15,3-1 0 0,2 2 0 0,4-4 0 16,0-5 0-16,0-12 0 0,3 0 0 0,1-4 0 16,1-4 0-16,3-4 0 0,-3-6 0 0,0-3 0 15,-5-6 0-15,9 2 0 0,-7-7 0 0,6-2 0 16,2-11 0-16,3-4 0 0,1-4 0 0,-1-10 0 15,6-15 0-15,-4-5 0 0,-10-7 0 0,4-1 0 16,-13-25 0-16,-9 23 0 0,-10-27 0 0,-4 2 0 16,-7 2 0-16,-5 1 0 0,-2 4 0 0,-4 3 0 15,11 20 0-15,-2 0 0 0,-1 3 0 0,0 2 0 16,5 6 0-16,0 0 0 0,10 12 0 0,0 1 0 16,1 4 0-16,3-1 0 0,0 3 0 0,4 5 0 15,3 0 0-15,4-6 0 0,1-1 0 0,5 1 0 0,2 1 0 16,4-2 0-16,3 2 0 0,2-1 0 15,0 1 0-15,3 4 0 0,1-4 0 0,-5 5 0 16,5 0 0-16,-6 6 0 0,-3-1 0 0,1 1 0 16,-6 4 0-16,-3 0-334 0,1 1-976 0,-4-1-1419 15,-1 2 628-15</inkml:trace>
  <inkml:trace contextRef="#ctx0" brushRef="#br2" timeOffset="117716.24">6592 15545 5357 0,'4'-25'297'0,"-2"7"-26"16,1 2-29-16,0 3 34 0,-3 3 35 0,0 1-3 15,0 1-24-15,0 0-34 0,0 3-33 0,0 1-17 16,-1 0-22-16,-5 1-178 0,0 2 0 0,-7 1 0 16,-5 5 0-16,-10 6 0 0,0 5 0 0,-4 3 0 0,-8 16 0 15,-5 0 0-15,2 6 0 0,6 2 0 0,-4 2 0 16,7 5 0-16,2-1 0 0,5-3 0 15,2 4 0-15,6 0 0 0,3-4 0 0,8 7 0 0,4-2 0 16,8-1 0-16,4-4 0 0,6-12 0 16,4 8 0-16,2-9 0 0,4-6 0 0,4-3 0 15,3-1 0-15,0-7 0 0,-2-2 0 0,2-9 0 0,1-1 0 16,-5-3 0-16,-9-4 0 0,-2-4 0 0,2-2 0 16,-4-4 0-16,-4-6 0 0,3-5 0 0,-9-7 0 15,-4 2 0-15,-8-5 0 0,-6 1 0 0,-3 3 0 16,-6 4 0-16,-1-1 0 0,-4 5 0 0,4 3 0 15,-3 6 0-15,4 1 0 0,4 3 0 0,0 3 0 16,7 2 0-16,3 0 0 0,-1 3 0 0,5-1 0 16,1 2-336-16,4 0-376 0,0 0-479 0,0 0-1289 15,28 8 570-15</inkml:trace>
  <inkml:trace contextRef="#ctx0" brushRef="#br2" timeOffset="118099.51">7278 15512 472 0,'9'-31'615'0,"-1"5"14"0,-1 9 4 15,-3 5-8-15,-4 2-34 0,3 3-51 0,-1 0-52 16,-2 3-54-16,1-2-46 0,2 4-38 0,-3 2-27 16,1 13 6-16,-1 5-17 0,0 9-10 0,-1 6-11 15,-3 2-12-15,0 18-20 0,-4 1-12 0,-1 0-163 0,2-2-84 16,-3 0 0-16,1 0 0 0,1 1 0 15,3-2 0-15,-3-2 0 0,1 3 0 0,2 0 0 16,2-3 0-16,1-2 0 0,0-11 0 0,4-4 0 16,2-3 0-16,1 3 0 0,3-6 0 0,4-4-4 15,1-9-734-15,3-5-504 0,6-5-1345 0,5-6 596 16</inkml:trace>
  <inkml:trace contextRef="#ctx0" brushRef="#br2" timeOffset="118733.18">8027 15879 139 0,'22'-29'521'0,"-3"-2"-5"0,-4 5-4 0,-1 3 15 16,-8 6 23-16,2 1 18 0,-5 4-10 0,-3 2-19 16,0-3-27-16,0 2-33 0,-3 0-36 0,1 7-37 15,-6-6-39-15,-1 5-31 0,-9 2-25 0,5 1-38 16,-6 2-27-16,-4 3-24 0,-5 1-56 0,1 7-166 16,2-2 0-16,-2 8 0 0,1 0 0 0,5 2 0 15,-2 3 0-15,2 1 0 0,2 1 0 0,1 2 0 16,4-3 0-16,1 2 0 0,3-6 0 0,6-3 0 15,-4 1 0-15,7-3 0 0,1-3 0 0,0-1 0 16,0 0 0-16,0-5 0 0,1 1 0 0,2 1 0 16,2-3 0-16,-1-2 0 0,6-2 0 0,3-2 0 15,5-3 0-15,0-5 0 0,6-1 0 0,2-1 0 16,-4-4 0-16,-1 0 0 0,-3 4 0 0,-1-1 0 0,-1-2 0 16,-2 2 0-16,2 0 0 0,-4-4 0 0,2 3 0 15,-3 6 0-15,-5 0 0 0,-2 3 0 0,2-1 0 16,-2 1 0-16,1 3 0 0,-5 2 0 0,12 5 0 15,-5 5 0-15,0-2 0 0,2 8 0 0,-3 2 0 16,-2 0 0-16,3 1 0 0,1 4 0 0,-1-3 0 16,-2 0 0-16,-1-3 0 0,3-1 0 0,0 0 0 15,-1 0 0-15,-1-4 0 0,4-2 0 0,0 0 0 16,-1-2 0-16,2 0 0 0,0-2 0 0,-1-3 0 16,5-2 0-16,-5-1 0 0,4-2 0 0,2-3 0 0,6-3 0 15,-6-3 0-15,8-4 0 0,-2-5 0 16,-2 2 0-16,-2-3 0 0,-2-2 0 0,-3-3 0 15,6 2 0-15,-6-5 0 0,-1-2 0 16,-2-3 0-16,5-13 0 0,-5 1 0 0,3-2 0 0,-1 1 0 16,-1-1 0-16,1 2 0 0,-4 12 0 0,0 4 0 15,-1 2 0-15,-2 9 0 0,-2 4 0 0,2 5 0 16,-2-2 0-16,0 7 0 0,-1-1 0 0,2 0 0 0,-2 3 0 16,0 0 0-16,-1 3 0 0,3 13 0 0,-2 4 0 15,-1 8 0-15,3 4 0 0,-4 5 0 0,-2 12 0 16,0 2 0-16,2 3 0 0,0-5 0 0,-2 3 0 15,2-2 0-15,0-11 0 0,1-1 0 0,-1 1 0 16,1-1 0-16,1-1 0 0,-1-1 0 0,-1-2 0 16,-1 0 0-16,2 2 0 0,3-8 0 0,-2-7 0 15,3-3 0-15,-2-3 0 0,4-4-82 0,0-7-1270 16,4-3-1464-16,5-8 648 0</inkml:trace>
  <inkml:trace contextRef="#ctx0" brushRef="#br2" timeOffset="119351.67">8911 15652 540 0,'18'-43'330'0,"-4"11"34"0,-4 3 18 15,-2 5 14-15,-2 8 18 0,-1 1 8 0,-2 5-2 16,-2 3-17-16,2 0-25 0,-2 2-38 0,-1 0-36 0,0 5-27 16,-6-1-30-16,-4 7-22 0,-5 5-10 0,-9 7-26 15,-13 16-9-15,1-2-9 0,-2 5-10 0,-2 0-5 16,2 3-14-16,0-4-17 0,2-1 3 0,13-7-19 16,-1-2-9-16,5 0-11 0,0-2-7 0,2-5-10 15,6-4-7-15,3-6-1 0,1-1-8 0,2-2-2 16,1-2 4-16,0 1 27 0,3-2 34 0,-2 0 51 15,3-3-11-15,0 0-159 0,0 0 0 0,6-16 0 16,0 7 0-16,6-3 0 0,0 0 0 0,2-1 0 16,2 3 0-16,-1-2 0 0,-1 7 0 0,-4 1 0 15,8 0 0-15,4 5 0 0,-3 4 0 0,1-1 0 16,4 11 0-16,0 2 0 0,-1 0 0 0,-2 2 0 16,-2 3 0-16,-3-1 0 0,2 0 0 0,-4 0 0 15,-5-4 0-15,0-1 0 0,1-1 0 0,-1-5 0 16,-1 0 0-16,-2-3 0 0,2 0 0 0,-2-3 0 15,-2-3 0-15,9-4 0 0,3-6 0 0,1-2 0 16,4-8 0-16,-2-5 0 0,-2-5 0 0,1-5 0 16,8-14 0-16,-7-3 0 0,-1-6 0 0,10-23 0 15,-8 24 0-15,-4-2 0 0,7-24 0 0,-8 31 0 16,3 2 0-16,-9 17 0 0,1 4 0 0,-6 9 0 0,0 9 0 16,-1-2 0-16,-1 2 0 0,-1 4 0 0,2 2 0 15,-3 4 0-15,0 0 0 0,0 21 0 0,-3 8 0 16,0 4 0-16,-4 15 0 0,-1 5 0 0,2 0 0 15,-3 1 0-15,0-2 0 0,1 1 0 0,0-2 0 16,0-5 0-16,3-10 0 0,-3 1 0 0,-2-6 0 16,2-2 0-16,4-4 0 0,0-6 0 0,2-7 0 15,-1-2 0-15,2 1 0 0,1-5 0 0,1-3 0 16,-1-3 0-16,0 0 0 0,35-22 0 0,-10-2 0 16,11-8 0-16,0-7 0 0,1-4 0 0,-1 0 0 0,-3 7 0 15,-10 10 0-15,0 7 0 0,-9 5 0 0,0 3 0 16,-7 3 0-16,0 5 0 0,2 3 0 15,-1 7 0-15,1 6 0 0,-3 5 0 16,-1 7 0-16,-5 6 0 0,0 4 0 0,-6-3 0 0,2 1 0 16,-1-1 0-16,1 0 0 0,-1-2 0 0,1-1 0 15,2-2 0-15,0-1 0 0,6-7-1366 0,0-1-1478 16,2-3 654-16</inkml:trace>
  <inkml:trace contextRef="#ctx0" brushRef="#br2" timeOffset="119861.42">10218 15838 5973 0,'-15'-23'415'16,"6"5"-112"-16,1 2 5 0,2 2 39 0,2 3-17 15,-1 1-42-15,4 2-61 0,-2 3-227 0,2 1 0 0,-2 0 0 16,2 0 0-16,1 4 0 0,0 0 0 0,9 0 0 15,5 5 0-15,13 10 0 0,4 0 0 0,13 10 0 16,1 3 0-16,1 1 0 0,-6 0 0 0,-11-3 0 16,-2-2 0-16,0 2 0 0,-7 0 0 0,-3 0 0 15,-7-9 0-15,0 2 0 0,-5-4 0 0,-3 1 0 16,4-2 0-16,-6-2 0 0,0-1 0 0,-3-4 0 16,2-1 0-16,-3-2 0 0,0-4 0 0,4 0 0 15,-11-7 0-15,3-4 0 0,1-9 0 0,1-4 0 0,3-8 0 16,5-4 0-16,3-16 0 0,8-3 0 15,8 2 0-15,4-5 0 0,-1 7 0 0,7 5 0 16,0 7 0-16,-9 15 0 0,3 0 0 0,3 6 0 16,-1 4 0-16,1 2 0 0,0 8 0 0,3 0 0 15,0 8-276-15,-2 3-217 0,-4 7-37 0,2-1-60 16,-5 3-461-16,-3 2-1138 0,-1 1 504 0</inkml:trace>
  <inkml:trace contextRef="#ctx0" brushRef="#br2" timeOffset="120416.94">11110 15751 677 0,'4'4'270'16,"0"-3"58"-16,0-1 27 0,-4 0 29 0,10-9 33 15,-6 3 26-15,0-2 32 0,-2-1 28 0,2 0 0 16,-1-2 1-16,-1 2-9 0,1 2-10 0,-2 0-20 16,1 3-33-16,0 0-39 0,-1-3-50 0,-1 7-36 15,-1-4-41-15,1 4-120 0,0 0-146 0,0 0 0 16,0 19 0-16,-4 0 0 0,0 7 0 0,-1 1 0 16,1 1 0-16,0 1 0 0,3-1 0 0,0-1 0 15,-2-1 0-15,3-1 0 0,0-7 0 0,0 0 0 16,3-1 0-16,-1-5 0 0,1-2 0 0,1-1 0 15,1-1 0-15,-1-1 0 0,3-5 0 0,4 0 0 16,4-5 0-16,4-2 0 0,8-8 0 0,0-4 0 0,-2-1 0 16,-1-3 0-16,1-1 0 0,-2-3 0 0,-1 0 0 15,-4 0 0-15,1-1 0 0,-2 5 0 16,-5 5 0-16,-3 4 0 0,0 3 0 0,-4 1 0 16,0 1 0-16,-1 2 0 0,0 2 0 0,-4 3 0 0,6 8 0 15,2 4 0-15,-7 5 0 0,2 2 0 0,-1 7 0 16,-2 4 0-16,0-1 0 0,0 1 0 0,3-2 0 15,1 0 0-15,1 0 0 0,5-5 0 0,-1-5 0 16,4-2 0-16,3-1 0 0,1-5 0 0,9 0 0 16,2-8 0-16,1-2 0 0,-1-6 0 0,-1-3 0 15,4-5 0-15,-5-6 0 0,0-1 0 0,-3-6 0 16,6-14 0-16,2 0 0 0,-9-5 0 0,-3-4 0 16,-1 0 0-16,-3-3 0 0,-2 5 0 0,-4 13 0 15,-1 5 0-15,-2 5 0 0,-2 9 0 0,0 4 0 16,0 2 0-16,-1 3 0 0,-3 4 0 0,0 3 0 15,0 0 0-15,-6 36 0 0,1-1 0 0,-5 16 0 16,-10 30 0-16,8-23 0 0,-9 28 0 0,-2 1 0 16,1 6 0-16,7 7 0 0,-2 6 0 0,5 0 0 15,3-3 0-15,1 0 0 0,2-4 0 0,5-4 0 16,7 7 0-16,-10-8 0 0,3-2 0 0,0-7 0 0,-2-29 0 16,-2-1 0-16,-2-2 0 0,1-18 0 0,-3-2 0 15,0-5 0-15,5-11 0 0,-1-4 0 0,1-4 0 16,-3-1 0-16,3-8 0 0,4 0-1366 0,-18-17-1478 15,14 0 654-15</inkml:trace>
  <inkml:trace contextRef="#ctx0" brushRef="#br2" timeOffset="120699.21">12182 15773 5879 0,'8'-52'298'0,"-6"5"-172"15,0 13-41-15,-4 7 28 0,1 9 70 0,0 0 51 16,1 6 14-16,-1 0-13 0,-3 2-20 0,4 3-10 15,0 1-17-15,0 2-18 0,0-1-158 0,0 0-12 16,0 5 0-16,0 0 0 0,15 11 0 0,-6-2 0 16,10 10 0-16,4 5 0 0,3 2 0 0,7 13 0 0,0 0 0 15,-2 3 0-15,-8-2 0 0,-8-8 0 16,-4 2 0-16,-5 0 0 0,-6-3 0 0,-4 0 0 16,-5 3 0-16,-5-5 0 0,-4 0 0 0,-6 1 0 0,-8 5 0 15,-4-4 0-15,4-10 0 0,-11 4 0 0,8-7 0 16,1-4 0-16,-1-1 0 0,2-4 0 0,1-4 0 15,4 0-147-15,8-4-141 0,7-2-99 16,2-4-90-16,4-6-111 0,7 0-463 0,3-3-1138 0,5-4 503 16</inkml:trace>
  <inkml:trace contextRef="#ctx0" brushRef="#br2" timeOffset="121000.64">12460 15916 4403 0,'16'-8'723'15,"-3"0"-359"-15,-3 1-153 0,-1 0-19 0,0 0 30 16,0 0 29-16,0 1 34 0,0-1-26 0,0 1-35 15,0 1-4-15,-3 1-15 0,2 0-16 0,-3 0-17 16,3 1-19-16,-6 1-35 0,2 2-118 0,1-3 0 16,-5 3 0-16,7-2 0 0,-7 2 0 0,5-2 0 15,-5 2 0-15,0 0 0 0,10 2 0 0,-10-2 0 16,8 1 0-16,-8-1 0 0,6 0 0 0,-6 0 0 16,5-3 0-16,-5 3 0 0,10-8 0 0,-6 4 0 15,-1-2 0-15,1 0 0 0,-2-1 0 0,1-3 0 16,-1 2 0-16,0 1 0 0,-1 0 0 0,0 2 0 0,1-1 0 15,-2 1 0-15,0 1 0 0,0 0 0 16,2 0 0-16,-2 4 0 0,1-4 0 0,-1 4 0 16,0 0 0-16,0 0 0 0,0 0 0 0,1 14 0 0,1-10 0 15,0 0 0-15,-1 3 0 0,1-2-208 0,0 0-211 16,1 2-96-16,2-5-135 0,2 1-417 0,1-2-1155 16,-1 0 511-16</inkml:trace>
  <inkml:trace contextRef="#ctx0" brushRef="#br2" timeOffset="122020.39">12918 15776 208 0,'-8'-1'195'0,"1"1"-14"0,7 0-19 0,-10 0-7 16,10 0-5-16,-9 0 6 0,6 2 27 0,3-2 14 16,-3 4 13-16,3-4 33 0,-4 6 8 0,4-3 16 0,0-3 8 15,-2 3 15-15,2-3 3 0,0 0 5 0,0 5 0 16,0-5-5-16,0 0-6 0,2 4-12 0,-2-4-9 15,0 0-10-15,0 0-16 0,0 0-30 0,5 0 13 16,0 2-45-16,-5-2 12 0,16-2-12 0,-5-1-16 16,1 2-17-16,-1-3-12 0,-1 3-13 0,4-5-10 15,-5 1-8-15,-4-1-10 0,4 0-3 0,-4-2-4 16,3 0-8-16,-7 1-1 0,-1-2-14 0,0 2-3 16,-1-3-8-16,-3 4-22 0,-3 0 13 0,-3 1-8 15,1 1-3-15,-5 4-7 0,-4 3-4 0,-2 3-4 16,-4 5-3-16,-1 5-4 0,2 3-7 0,0 1-2 15,3 4 0-15,-2-3 0 0,3 9 0 16,5-3 0-16,3 1 0 0,2 1 0 0,3-1 0 0,3-3 0 16,1 3 0-16,10-2 0 0,-2-1 0 0,5-1 0 15,5-2 0-15,6-1 0 0,1-6 0 0,3-8 0 16,3 0 0-16,7-7 0 0,-2-2 0 0,2-8 0 16,0-4 0-16,-3 0 0 0,-1-3 0 0,-4-3 0 0,-1-4 0 15,-3-3 0-15,-5 0 0 0,-1-4 0 0,-4-3 0 16,3 0 0-16,-8 1 0 0,-3-4 0 0,-1 3 0 15,-1 6 0-15,-1 3 0 0,-2 7 0 0,-2 5 0 16,2 2 0-16,-1 2 0 0,0 3 0 0,0 3 0 16,0 3 0-16,0 0 0 0,-10 18 0 0,2 2 0 15,-5 5 0-15,8 3 0 0,-5 3 0 0,1 4 0 16,1-2 0-16,3-3 0 0,1 1 0 0,-1 3 0 16,4-8 0-16,2 3 0 0,4-2 0 0,0-1 0 15,3-1 0-15,-3-10 0 0,3-3 0 0,1-3 0 0,1-2 0 16,9-4 0-16,1 2 0 0,8-15 0 15,1 0 0-15,2-6 0 0,1-1 0 0,2-2 0 16,7-11 0-16,-9 9 0 0,5-13 0 0,0 2 0 16,-9 5 0-16,5-11 0 0,2-2 0 0,-4-2 0 15,-2 1 0-15,-1-4 0 0,-4 5 0 0,-6 7 0 16,-4 4 0-16,0 2 0 0,-6 9 0 0,-3 3 0 16,0 4 0-16,-1 1 0 0,1 5 0 0,-5 3 0 0,0 2 0 15,0 0 0-15,-20 21 0 0,5 1 0 0,-2 3 0 16,0 7 0-16,-1 14 0 0,4-2 0 0,3 5 0 15,4-3 0-15,6-9 0 0,5 10 0 0,1-10 0 16,8 7 0-16,-2-9 0 0,2 8 0 0,-4-10-7 16,0-3-37-16,-1-4-4 0,-5-7 4 0,-1-3 6 15,-2-4 2-15,-3-1 1 0,-2-2-2 0,-1-6-1 16,-7 2-21-16,-5-3-43 0,-10-4-53 0,-3-4-57 16,-1-3-79-16,-5-3-81 0,2 2-84 0,1-9-143 15,2 0-338-15,-1-1-1014 0,6-4 449 0</inkml:trace>
  <inkml:trace contextRef="#ctx0" brushRef="#br2" timeOffset="122491.77">14792 15704 43 0,'4'-25'650'0,"-3"7"-8"15,-2 0 5-15,2 2 16 0,1 5-6 0,1 3-21 16,-3 0-42-16,1 2-47 0,-1 0-60 16,1 2-52-16,-1 2-50 0,0 2-45 0,0 0-33 15,7 14-36-15,-3 15-16 0,2 15-9 0,-1 12-11 0,-1 1-84 16,0 26-151-16,-6-23 0 0,0 25 0 0,0-3 0 15,-1-22 0-15,-1 25 0 0,-1-5 0 16,1-24 0-16,-2 2 0 0,2 2 0 0,2-2 0 0,-1-7 0 16,3 2 0-16,2-18 0 0,1-1 0 0,-2-5 0 15,0-11 0-15,1 0 0 0,-2-6 0 0,0-7 0 16,-4-4-200-16,-6-11-1133 0,-2-15-1442 0,-8-24 638 16</inkml:trace>
  <inkml:trace contextRef="#ctx0" brushRef="#br2" timeOffset="122739.73">14620 15622 5606 0,'11'-96'177'0,"0"11"92"0,1 31-19 0,2 1-23 16,2 10-21-16,-2 9 1 0,9-10-34 0,3 6 4 16,5-2-27-16,-5 14 5 0,13-8-3 0,-10 11-17 15,3 3-7-15,0 4-19 0,0 5-39 0,-4 3-70 16,5 4 0-16,-2 7 0 0,1 5 0 0,5 7 0 16,9 7 0-16,-2 8 0 0,-2 4 0 0,-7 2 0 15,-1-1 0-15,-13-4 0 0,7 7 0 0,-7 5 0 16,-6-8 0-16,-6-1 0 0,-5-1 0 0,0-1 0 0,-8 1 0 15,-1-2 0-15,-8 3 0 0,-5-2 0 0,-11 4 0 16,-8 3 0-16,0-5 0 0,-4-4 0 16,0-1 0-16,9-12 0 0,4-1 0 0,2-5 0 0,8-2 0 15,-1-6 0-15,9-1-364 0,-4-4-165 0,4-2-116 16,0-4-465-16,6-2-1201 0,4-6 533 0</inkml:trace>
  <inkml:trace contextRef="#ctx0" brushRef="#br2" timeOffset="123353.79">15507 15436 266 0,'32'-20'500'0,"0"-1"1"0,1 4-6 16,-6 1-3-16,0 3 9 0,-3 0 6 0,-7 3 1 16,7-3-23-16,-8 8-27 0,1-2-32 0,-4 2-33 15,0 2-36-15,-1 1-26 0,0-1-33 0,1 3-27 16,0 0-26-16,1 3-23 0,0-3-28 0,5 6-8 16,-5-3-22-16,3-1-16 0,1 1-14 0,0 1-25 15,-3-1-109-15,4-2 0 0,0 0 0 0,0-3 0 16,-2-1 0-16,2-1 0 0,-2-3 0 0,-2 0 0 15,2-5 0-15,-5-2 0 0,-1-3 0 0,1-7 0 16,-5 4 0-16,-5 2 0 0,0-3 0 0,-4 3 0 16,-3 3 0-16,1 3 0 0,-3 1 0 0,0 4 0 15,-4 0 0-15,-3 5 0 0,-4 2 0 0,-2 4 0 16,-7 11 0-16,-3 2 0 0,2 2 0 0,5 8 0 0,-9 10 0 16,4 4 0-16,4 3 0 0,2 3 0 0,8 1 0 15,1-3 0-15,8-9 0 0,5 0 0 0,3 0 0 16,3-2 0-16,8-2 0 0,5-1 0 15,4-7 0-15,6-2 0 0,6-3 0 0,15-9 0 16,6-6 0-16,6-9 0 0,26-11 0 0,-27-4 0 16,29-15 0-16,-12-5 0 0,-25 10 0 0,-4-12 0 15,15-21 0-15,-25 15 0 0,11-24 0 0,-22 18 0 0,9-26 0 16,-7-2 0-16,-10-3 0 0,-3 2 0 0,-11 26 0 16,-3 2 0-16,-5 6 0 0,-1 15 0 0,-5 3 0 15,0 3 0-15,-3 9 0 0,0 2 0 0,-2 3 0 16,-3 3 0-16,0 5 0 0,-2 6 0 0,-4 5 0 15,-4 9 0-15,2 7 0 0,2 6 0 0,-1 15 0 16,7 4 0-16,9 6 0 0,9 3 0 0,12-3 0 16,23 23 0-16,-8-23 0 0,20 15 0 0,-15-19 0 15,6 1 0-15,11 21 0 0,-18-21 0 0,-5-3 0 16,-2 0 0-16,-6 3 0 0,-3-4 0 0,-6 1 0 16,-8 1 0-16,-2 0 0 0,-5-13 0 0,-3-1 0 0,0-2 0 15,0-1 0-15,-1-5 0 0,4-6 0 16,2-3 0-16,0-4 0 0,1-1 0 0,2-1 0 15,2-4 0-15,7-3 0 0,11-3 0 0,9-2 0 16,5-8 0-16,17-8 0 0,4-3 0 0,-1-8 0 16,23-18 0-16,-23 13 0 0,21-21 0 0,-28 15 0 0,1 1 0 15,13-20 0-15,-20 20-1366 0,-2 0-1478 0,-2 0 654 16</inkml:trace>
  <inkml:trace contextRef="#ctx0" brushRef="#br2" timeOffset="125324.64">18596 15302 351 0,'19'-23'547'0,"0"1"23"16,-5-3 12-16,3-3 6 0,-7 0-12 16,3-2-29-16,-6-1-9 0,-1-1-15 0,-3 3-18 0,-1-2-15 15,-5 4-10-15,2 2-18 0,-2 6-27 0,-1 3-30 16,1 3-33-16,-4 2-152 0,1 0-220 0,-3 2 0 15,-3 4 0-15,-2 1 0 0,-1 3 0 0,-12 6 0 16,-4 2 0-16,1 7 0 0,-1 3 0 0,-11 11 0 16,5 3 0-16,1 0 0 0,8-4 0 0,4 1 0 15,2-1 0-15,3 1 0 0,4 0 0 0,2 1 0 16,5 0 0-16,3 0 0 0,5-3 0 0,4 1 0 16,2-4 0-16,6 2 0 0,0-9 0 0,5 2 0 0,1-6 0 15,-1-1 0-15,3-6 0 0,4-1 0 0,3-7 0 16,4-1 0-16,-2-10 0 0,2-1 0 15,-2-4 0-15,2-4 0 0,-2-1 0 0,-2-2 0 16,6-13 0-16,-11 10 0 0,4-13 0 0,-9 10 0 16,-2 3 0-16,-1 3 0 0,-7 9 0 0,0 2 0 0,-1 5 0 15,-1-1 0-15,-2 5 0 0,-1-1 0 0,1 3 0 16,-2 0 0-16,2 1 0 0,-3 3 0 0,0 0 0 16,-3 22 0-16,1-3 0 0,-5 5 0 0,1 6 0 15,3-1 0-15,-1 1 0 0,3 3 0 0,0-2 0 16,1-1 0-16,4 0 0 0,4-2 0 0,0-3 0 15,3 1 0-15,5-5 0 0,-3-4 0 0,2-5 0 0,3 1 0 16,8-1 0-16,1-8 0 0,1-4 0 0,2-4 0 16,2-4 0-16,-2-6 0 0,3-3 0 15,-1-5 0-15,6-9 0 0,-2-1 0 0,-4-5 0 0,2-3 0 16,-8-3 0-16,2-4 0 0,0 1 0 0,-5-2 0 16,1 4 0-16,-8 12 0 0,-2 6 0 0,-5 9 0 15,0 0 0-15,-3 8 0 0,-1 0 0 16,-2 2 0-16,-1 3 0 0,2 0 0 0,-4 4 0 0,7 8 0 15,-5 5 0-15,1 9 0 0,-1 9 0 0,1 0 0 16,-5 1 0-16,6 5 0 0,0 9 0 0,3-11 0 16,4 9 0-16,-2-10 0 0,0-3 0 0,1 1 0 15,7 0 0-15,-3-7 0 0,4-2 0 0,0-4 0 0,-4-9 0 16,2 0 0-16,2-6 0 0,3-4 0 16,9-7 0-16,-2-5 0 0,4-5 0 0,0-4 0 0,8-9 0 15,-3-6 0-15,-1-3 0 0,-4-6 0 0,-2 0 0 16,2-5 0-16,-5-3 0 0,1-1 0 0,-2 4 0 15,-3 3 0-15,-7 19 0 0,-3 1 0 0,-4 10 0 16,-1 2 0-16,-2 6 0 0,-2 0 0 0,-1 4 0 16,0 5 0-16,-3 0 0 0,8 14 0 0,-3 4 0 15,-4 10 0-15,2 6 0 0,-2 12 0 0,-1 3 0 16,0-2 0-16,0 0 0 0,4-1 0 0,0-10 0 16,1 8 0-16,0-11 0 0,4 1 0 0,0-2 0 0,5-1 0 15,0-6 0-15,-4-6 0 0,3-5 0 16,1-2 0-16,3-3 0 0,1-6 0 0,2-6 0 15,8-6 0-15,3-3 0 0,-3-8 0 0,4-1 0 16,-4-6 0-16,8-9 0 0,-4-3 0 0,-1-3 0 16,-2-3 0-16,-5-1 0 0,3-4 0 0,-6 1 0 15,0 0 0-15,-7 16 0 0,0 5 0 0,-5 10 0 0,-1 1 0 16,-2 7 0-16,-1 0 0 0,-1 3 0 0,-1 5 0 16,-3 2 0-16,6 9 0 0,-4 6 0 0,0 11 0 15,-1 3 0-15,2 5 0 0,-2 2 0 0,2 10 0 16,-1 3 0-16,2-15 0 0,1 1 0 0,4 0 0 15,1-1 0-15,2 0 0 0,3-4 0 0,-1-5 0 0,3 0 0 16,-4-10 0-16,0 1 0 0,0-8 0 16,4-3 0-16,1-5 0 0,5-4 0 0,5-6 0 15,4-7 0-15,-4-1 0 0,0-2 0 0,9-13 0 0,-9 8 0 16,6-13 0-16,-6-1 0 0,-1-2 0 0,-7-2 0 16,2-2 0-16,-12 12 0 0,3-3 0 0,-4 4 0 15,-1 3 0-15,-2 9 0 0,-2 4 0 0,-2 3 0 16,1 5 0-16,-2 2 0 0,-1 6 0 0,0 0 0 15,-5 15 0-15,1 1 0 0,-6 9 0 0,2 4 0 16,3 1 0-16,-3 5 0 0,2-1 0 0,2 0 0 16,3 2 0-16,1 10 0 0,4-13 0 0,3-2 0 15,1-1 0-15,5-3 0 0,2-2 0 0,1-4 0 0,-1-6 0 16,2-4 0-16,2-4 0 0,2-1 0 0,-1-8 0 16,10-7 0-16,2-2 0 0,-2-5 0 15,-1-3 0-15,-1-3 0 0,0-3 0 0,4-13 0 0,-9 12 0 16,-3-5 0-16,-3 1 0 0,0-3 0 0,-4 0 0 15,-3 1 0-15,0 1 0 0,-5 2 0 0,0 9 0 16,-1 3 0-16,-3 6 0 0,1 1 0 0,-1 3 0 16,0 4 0-16,-1 3 0 0,0 0 0 0,-9 19 0 15,-1 5 0-15,-1 6 0 0,-1-1 0 0,-6 14 0 16,9-5 0-16,4 9 0 0,0-13 0 0,5 12 0 16,1-10 0-16,4-2 0 0,3 0 0 0,5-3 0 15,0-4 0-15,2-3 0 0,2-7 0 0,-1-4 0 16,3-6 0-16,9-3 0 0,4-7 0 0,5-4 0 15,8-11 0-15,2-4 0 0,-4-3 0 0,0-5 0 16,-1-1 0-16,-6-2 0 0,0-5 0 0,-4-1 0 16,-3-4 0-16,-1 1 0 0,-5-1 0 0,-2-3 0 15,-9 13 0-15,0 2 0 0,-3 3 0 0,-4 11 0 0,-1 0 0 16,-3 6 0-16,3 2 0 0,-3 3 0 0,-1 4 0 16,0 2 0-16,0 0 0 0,-14 22 0 0,1 1 0 15,1 6 0-15,-2 2 0 0,-1 2 0 0,0 11 0 16,1 0 0-16,6-12 0 0,0 1 0 0,4-3 0 15,2-1 0-15,4-3 0 0,0-5 0 0,4-4 0 16,0-6 0-16,1 0 0 0,4-4 0 0,5-1 0 0,7-6 0 16,5-7 0-16,4-4 0 0,3-6 0 15,-2 0 0-15,9-9 0 0,-12 4 0 0,8-12 0 0,-4 0 0 16,-9 6 0-16,-4 0 0 0,7-13 0 0,-11 10 0 16,0 2 0-16,-3 1 0 0,-3 6 0 0,-4 5 0 15,-1 6 0-15,-5 2 0 0,6 1 0 0,-5 4 0 16,-1 1 0-16,-1 3 0 0,0 0 0 0,-10 27 0 15,0-5 0-15,-1 4 0 0,-3 3 0 16,3 3 0-16,-3 0 0 0,4-1 0 0,0 2 0 0,0-3 0 16,5-1 0-16,-1 0 0 0,5-4 0 0,1-7 0 15,4 0 0-15,0-1 0 0,0-5 0 0,3-4 0 16,0-5 0-16,6 0 0 0,2-3 0 0,12-7 0 16,3-3 0-16,-2-6 0 0,4-2 0 0,1-3 0 15,5-11 0-15,-12 5 0 0,10-6 0 0,-13 5 0 0,9-9 0 16,-14 8 0-16,3-1 0 0,-5 3 0 0,-2-4 0 15,-2 7 0-15,-3 10 0 0,-3 3 0 0,-1 2 0 16,-1 3 0-16,-1 0 0 0,2 4 0 0,-5 2 0 16,0 0 0-16,2 18 0 0,-3 0 0 0,0 6 0 15,-1 5 0-15,-1 0 0 0,0 0 0 0,2 0 0 16,-2 0 0-16,3-2 0 0,1-1 0 0,3 1 0 16,-2-10 0-16,3-2 0 0,-2-3 0 0,1 1 0 15,0-4 0-15,0-3 0 0,0-1 0 16,5-3 0-16,2-2 0 0,2-2 0 0,6-3 0 0,0-4 0 15,-1-3 0-15,5-2 0 0,-1-5 0 0,-4 2 0 16,-4 5 0-16,-4-1 0 0,-2 3-1366 0,-1 2-1478 0,0 1 654 16</inkml:trace>
  <inkml:trace contextRef="#ctx0" brushRef="#br2" timeOffset="125541.06">23416 15284 986 0,'5'16'323'0,"-3"-5"91"0,1-2 26 0,-2-2 16 0,2-1 45 15,-2 1 76-15,0-4 60 0,2-1 53 0,-3-2 47 16,1 3 11-16,-1-3-58 0,0 0-68 0,13-8-252 15,-4-1-370-15,-3 3 0 0,1-3 0 0,0 1 0 16,1 1 0-16,-4-1 0 0,0-2 0 0,-2 2 0 16,0 2 0-16,-4-1-21 0,-2 4-1341 0,-2 1-1475 15,-3 0 652-15</inkml:trace>
  <inkml:trace contextRef="#ctx0" brushRef="#br2" timeOffset="126639.93">23080 15270 308 0,'5'1'321'0,"0"0"4"0,-5-1 10 16,8 3-8-16,-5-2-12 0,-3-1-8 0,6 0-9 16,-6 0-9-16,7 3-11 0,-7-3-8 0,5 1-4 15,-5-1-3-15,0 0-1 0,0 0-5 0,9 0-1 16,-9 0-1-16,0 0 12 0,0 0 7 0,0 0 33 15,5 0 33-15,-5 0 13 0,6-4-12 0,2-2-23 16,1-2-23-16,4-4-11 0,6-6-2 0,3-2-84 16,-3-2-198-16,4-5 0 0,0-1 0 0,6-10 0 15,0 0 0-15,-1-1 0 0,-3-1 0 0,-3 10 0 16,-3-1 0-16,3 2 0 0,-3 1 0 0,-2 5 0 0,-6 8 0 16,0 3 0-16,0-3 0 0,-5 8 0 0,0 0 0 15,-3 3 0-15,3 1 0 0,-2 3 0 16,2 4 0-16,1 8 0 0,2 11 0 0,3 7 0 0,-3 2 0 15,1 15 0-15,-5 4 0 0,1-4 0 0,-2 1 0 16,0 3 0-16,-4-2 0 0,4 2 0 0,-3 4 0 16,4 1 0-16,-1-1 0 0,5-1 0 0,-5-3 0 15,-3-3 0-15,4-13 0 0,-2-1 0 0,-2 0 0 16,3-1 0-16,-4-7 0 0,0-1 0 0,0-6 0 16,-1-3 0-16,1-3 0 0,-3-1 0 0,3-6-1366 15,-1-1-1478-15,2-4 654 0</inkml:trace>
  <inkml:trace contextRef="#ctx0" brushRef="#br2" timeOffset="126832.95">24038 15770 528 0,'56'5'7663'16,"-38"-10"-7663"-16,-1-1 0 0,-7 1 0 15,1 0 0-15,0-2 0 0,-2-2 0 0,-2 3 0 16,1-4 0-16,-4 3 0 0,1-3 0 0,1 3 0 16,1-4 0-16,0 2 0 0,-3 0 0 0,1 3 0 15,-1 3 0-15,-1-3 0 0,-2 2 0 0,-1 4 0 16,0 0 0-16,0 0 0 0,-3 16-1366 0,-2 1-1478 15,-4 2 654-15</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23787-CD37-4B13-A693-0EA373538B1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61B5B10A-B214-479A-8A08-689C011A6A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A447FB6C-8144-4D70-816A-F1CA53ED40AC}"/>
              </a:ext>
            </a:extLst>
          </p:cNvPr>
          <p:cNvSpPr>
            <a:spLocks noGrp="1"/>
          </p:cNvSpPr>
          <p:nvPr>
            <p:ph type="dt" sz="half" idx="10"/>
          </p:nvPr>
        </p:nvSpPr>
        <p:spPr/>
        <p:txBody>
          <a:bodyPr/>
          <a:lstStyle/>
          <a:p>
            <a:fld id="{2FC53EC0-A3A0-4669-8ECD-BE66F1C83C54}" type="datetimeFigureOut">
              <a:rPr lang="en-IN" smtClean="0"/>
              <a:t>04-12-2020</a:t>
            </a:fld>
            <a:endParaRPr lang="en-IN"/>
          </a:p>
        </p:txBody>
      </p:sp>
      <p:sp>
        <p:nvSpPr>
          <p:cNvPr id="5" name="Footer Placeholder 4">
            <a:extLst>
              <a:ext uri="{FF2B5EF4-FFF2-40B4-BE49-F238E27FC236}">
                <a16:creationId xmlns:a16="http://schemas.microsoft.com/office/drawing/2014/main" id="{88BA956C-33D6-4012-AC18-7C4BA648B3D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C0EE60B-CF95-41AD-A80A-367F341399B0}"/>
              </a:ext>
            </a:extLst>
          </p:cNvPr>
          <p:cNvSpPr>
            <a:spLocks noGrp="1"/>
          </p:cNvSpPr>
          <p:nvPr>
            <p:ph type="sldNum" sz="quarter" idx="12"/>
          </p:nvPr>
        </p:nvSpPr>
        <p:spPr/>
        <p:txBody>
          <a:bodyPr/>
          <a:lstStyle/>
          <a:p>
            <a:fld id="{5A4EA3BE-4F1A-4363-A131-927599882ADE}" type="slidenum">
              <a:rPr lang="en-IN" smtClean="0"/>
              <a:t>‹#›</a:t>
            </a:fld>
            <a:endParaRPr lang="en-IN"/>
          </a:p>
        </p:txBody>
      </p:sp>
    </p:spTree>
    <p:extLst>
      <p:ext uri="{BB962C8B-B14F-4D97-AF65-F5344CB8AC3E}">
        <p14:creationId xmlns:p14="http://schemas.microsoft.com/office/powerpoint/2010/main" val="5114220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F4993-5468-46E5-95FD-5EF6BC72FD0C}"/>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50ACA17D-EB3E-4BED-8DED-9FC150A5C0C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C0E6E54-2920-4CB3-93E1-0D7307AEB612}"/>
              </a:ext>
            </a:extLst>
          </p:cNvPr>
          <p:cNvSpPr>
            <a:spLocks noGrp="1"/>
          </p:cNvSpPr>
          <p:nvPr>
            <p:ph type="dt" sz="half" idx="10"/>
          </p:nvPr>
        </p:nvSpPr>
        <p:spPr/>
        <p:txBody>
          <a:bodyPr/>
          <a:lstStyle/>
          <a:p>
            <a:fld id="{2FC53EC0-A3A0-4669-8ECD-BE66F1C83C54}" type="datetimeFigureOut">
              <a:rPr lang="en-IN" smtClean="0"/>
              <a:t>04-12-2020</a:t>
            </a:fld>
            <a:endParaRPr lang="en-IN"/>
          </a:p>
        </p:txBody>
      </p:sp>
      <p:sp>
        <p:nvSpPr>
          <p:cNvPr id="5" name="Footer Placeholder 4">
            <a:extLst>
              <a:ext uri="{FF2B5EF4-FFF2-40B4-BE49-F238E27FC236}">
                <a16:creationId xmlns:a16="http://schemas.microsoft.com/office/drawing/2014/main" id="{7573A463-AC16-4D8E-B1CC-347B3D3D32E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AE953AD-2A0E-44B0-97EC-CB08BFE5BBA2}"/>
              </a:ext>
            </a:extLst>
          </p:cNvPr>
          <p:cNvSpPr>
            <a:spLocks noGrp="1"/>
          </p:cNvSpPr>
          <p:nvPr>
            <p:ph type="sldNum" sz="quarter" idx="12"/>
          </p:nvPr>
        </p:nvSpPr>
        <p:spPr/>
        <p:txBody>
          <a:bodyPr/>
          <a:lstStyle/>
          <a:p>
            <a:fld id="{5A4EA3BE-4F1A-4363-A131-927599882ADE}" type="slidenum">
              <a:rPr lang="en-IN" smtClean="0"/>
              <a:t>‹#›</a:t>
            </a:fld>
            <a:endParaRPr lang="en-IN"/>
          </a:p>
        </p:txBody>
      </p:sp>
    </p:spTree>
    <p:extLst>
      <p:ext uri="{BB962C8B-B14F-4D97-AF65-F5344CB8AC3E}">
        <p14:creationId xmlns:p14="http://schemas.microsoft.com/office/powerpoint/2010/main" val="28891550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BE8F01C-2564-4638-A50E-BCB46422A92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BEFC21F-51A2-4BBA-AE41-6A34A24B70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6D59353-C449-4266-A5A0-79FCDC82D4E0}"/>
              </a:ext>
            </a:extLst>
          </p:cNvPr>
          <p:cNvSpPr>
            <a:spLocks noGrp="1"/>
          </p:cNvSpPr>
          <p:nvPr>
            <p:ph type="dt" sz="half" idx="10"/>
          </p:nvPr>
        </p:nvSpPr>
        <p:spPr/>
        <p:txBody>
          <a:bodyPr/>
          <a:lstStyle/>
          <a:p>
            <a:fld id="{2FC53EC0-A3A0-4669-8ECD-BE66F1C83C54}" type="datetimeFigureOut">
              <a:rPr lang="en-IN" smtClean="0"/>
              <a:t>04-12-2020</a:t>
            </a:fld>
            <a:endParaRPr lang="en-IN"/>
          </a:p>
        </p:txBody>
      </p:sp>
      <p:sp>
        <p:nvSpPr>
          <p:cNvPr id="5" name="Footer Placeholder 4">
            <a:extLst>
              <a:ext uri="{FF2B5EF4-FFF2-40B4-BE49-F238E27FC236}">
                <a16:creationId xmlns:a16="http://schemas.microsoft.com/office/drawing/2014/main" id="{EDC70BF6-3DC5-4891-A43D-BFC4D197299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2F684C2-DA2F-4DF1-8244-06F7987799F2}"/>
              </a:ext>
            </a:extLst>
          </p:cNvPr>
          <p:cNvSpPr>
            <a:spLocks noGrp="1"/>
          </p:cNvSpPr>
          <p:nvPr>
            <p:ph type="sldNum" sz="quarter" idx="12"/>
          </p:nvPr>
        </p:nvSpPr>
        <p:spPr/>
        <p:txBody>
          <a:bodyPr/>
          <a:lstStyle/>
          <a:p>
            <a:fld id="{5A4EA3BE-4F1A-4363-A131-927599882ADE}" type="slidenum">
              <a:rPr lang="en-IN" smtClean="0"/>
              <a:t>‹#›</a:t>
            </a:fld>
            <a:endParaRPr lang="en-IN"/>
          </a:p>
        </p:txBody>
      </p:sp>
    </p:spTree>
    <p:extLst>
      <p:ext uri="{BB962C8B-B14F-4D97-AF65-F5344CB8AC3E}">
        <p14:creationId xmlns:p14="http://schemas.microsoft.com/office/powerpoint/2010/main" val="3690692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E9F27-28D8-42EC-B337-2A52E8D7179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D28050A-708E-40C2-938E-EF7BC54B8D8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EB4D3F1-5A89-41F9-8ED5-EFCA3EB9B9E2}"/>
              </a:ext>
            </a:extLst>
          </p:cNvPr>
          <p:cNvSpPr>
            <a:spLocks noGrp="1"/>
          </p:cNvSpPr>
          <p:nvPr>
            <p:ph type="dt" sz="half" idx="10"/>
          </p:nvPr>
        </p:nvSpPr>
        <p:spPr/>
        <p:txBody>
          <a:bodyPr/>
          <a:lstStyle/>
          <a:p>
            <a:fld id="{2FC53EC0-A3A0-4669-8ECD-BE66F1C83C54}" type="datetimeFigureOut">
              <a:rPr lang="en-IN" smtClean="0"/>
              <a:t>04-12-2020</a:t>
            </a:fld>
            <a:endParaRPr lang="en-IN"/>
          </a:p>
        </p:txBody>
      </p:sp>
      <p:sp>
        <p:nvSpPr>
          <p:cNvPr id="5" name="Footer Placeholder 4">
            <a:extLst>
              <a:ext uri="{FF2B5EF4-FFF2-40B4-BE49-F238E27FC236}">
                <a16:creationId xmlns:a16="http://schemas.microsoft.com/office/drawing/2014/main" id="{BFE78ADF-E1C6-4E34-B2EC-3FDE5019867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3825847-6605-4B92-9AB7-E2BA01C9EC4F}"/>
              </a:ext>
            </a:extLst>
          </p:cNvPr>
          <p:cNvSpPr>
            <a:spLocks noGrp="1"/>
          </p:cNvSpPr>
          <p:nvPr>
            <p:ph type="sldNum" sz="quarter" idx="12"/>
          </p:nvPr>
        </p:nvSpPr>
        <p:spPr/>
        <p:txBody>
          <a:bodyPr/>
          <a:lstStyle/>
          <a:p>
            <a:fld id="{5A4EA3BE-4F1A-4363-A131-927599882ADE}" type="slidenum">
              <a:rPr lang="en-IN" smtClean="0"/>
              <a:t>‹#›</a:t>
            </a:fld>
            <a:endParaRPr lang="en-IN"/>
          </a:p>
        </p:txBody>
      </p:sp>
    </p:spTree>
    <p:extLst>
      <p:ext uri="{BB962C8B-B14F-4D97-AF65-F5344CB8AC3E}">
        <p14:creationId xmlns:p14="http://schemas.microsoft.com/office/powerpoint/2010/main" val="110519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B2BDA-2582-48A7-AE23-401E6E91B4E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8803F3C8-AD20-4EBD-B9E8-64E2FA8E0C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FE7A71-EF60-44A9-A2D4-30A4438815FE}"/>
              </a:ext>
            </a:extLst>
          </p:cNvPr>
          <p:cNvSpPr>
            <a:spLocks noGrp="1"/>
          </p:cNvSpPr>
          <p:nvPr>
            <p:ph type="dt" sz="half" idx="10"/>
          </p:nvPr>
        </p:nvSpPr>
        <p:spPr/>
        <p:txBody>
          <a:bodyPr/>
          <a:lstStyle/>
          <a:p>
            <a:fld id="{2FC53EC0-A3A0-4669-8ECD-BE66F1C83C54}" type="datetimeFigureOut">
              <a:rPr lang="en-IN" smtClean="0"/>
              <a:t>04-12-2020</a:t>
            </a:fld>
            <a:endParaRPr lang="en-IN"/>
          </a:p>
        </p:txBody>
      </p:sp>
      <p:sp>
        <p:nvSpPr>
          <p:cNvPr id="5" name="Footer Placeholder 4">
            <a:extLst>
              <a:ext uri="{FF2B5EF4-FFF2-40B4-BE49-F238E27FC236}">
                <a16:creationId xmlns:a16="http://schemas.microsoft.com/office/drawing/2014/main" id="{2A5A45B1-0FBF-4894-9DEF-1661B641AC6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F61EF41-F2D4-4B9A-A434-D4CAD4963A31}"/>
              </a:ext>
            </a:extLst>
          </p:cNvPr>
          <p:cNvSpPr>
            <a:spLocks noGrp="1"/>
          </p:cNvSpPr>
          <p:nvPr>
            <p:ph type="sldNum" sz="quarter" idx="12"/>
          </p:nvPr>
        </p:nvSpPr>
        <p:spPr/>
        <p:txBody>
          <a:bodyPr/>
          <a:lstStyle/>
          <a:p>
            <a:fld id="{5A4EA3BE-4F1A-4363-A131-927599882ADE}" type="slidenum">
              <a:rPr lang="en-IN" smtClean="0"/>
              <a:t>‹#›</a:t>
            </a:fld>
            <a:endParaRPr lang="en-IN"/>
          </a:p>
        </p:txBody>
      </p:sp>
    </p:spTree>
    <p:extLst>
      <p:ext uri="{BB962C8B-B14F-4D97-AF65-F5344CB8AC3E}">
        <p14:creationId xmlns:p14="http://schemas.microsoft.com/office/powerpoint/2010/main" val="1898467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5A699-97C4-4664-A23D-F74258F2E8D7}"/>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C40C00A-DEE0-438B-897F-A7247E18607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C548D84A-58B2-4B26-9AD5-F6B2C729426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AD25310D-9D7B-43D9-B842-C58D76FF102C}"/>
              </a:ext>
            </a:extLst>
          </p:cNvPr>
          <p:cNvSpPr>
            <a:spLocks noGrp="1"/>
          </p:cNvSpPr>
          <p:nvPr>
            <p:ph type="dt" sz="half" idx="10"/>
          </p:nvPr>
        </p:nvSpPr>
        <p:spPr/>
        <p:txBody>
          <a:bodyPr/>
          <a:lstStyle/>
          <a:p>
            <a:fld id="{2FC53EC0-A3A0-4669-8ECD-BE66F1C83C54}" type="datetimeFigureOut">
              <a:rPr lang="en-IN" smtClean="0"/>
              <a:t>04-12-2020</a:t>
            </a:fld>
            <a:endParaRPr lang="en-IN"/>
          </a:p>
        </p:txBody>
      </p:sp>
      <p:sp>
        <p:nvSpPr>
          <p:cNvPr id="6" name="Footer Placeholder 5">
            <a:extLst>
              <a:ext uri="{FF2B5EF4-FFF2-40B4-BE49-F238E27FC236}">
                <a16:creationId xmlns:a16="http://schemas.microsoft.com/office/drawing/2014/main" id="{96F211B4-F36A-4F8B-BA82-91CC6394F47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E44FDA5-3BE5-46C8-B7F6-B372AE90EC07}"/>
              </a:ext>
            </a:extLst>
          </p:cNvPr>
          <p:cNvSpPr>
            <a:spLocks noGrp="1"/>
          </p:cNvSpPr>
          <p:nvPr>
            <p:ph type="sldNum" sz="quarter" idx="12"/>
          </p:nvPr>
        </p:nvSpPr>
        <p:spPr/>
        <p:txBody>
          <a:bodyPr/>
          <a:lstStyle/>
          <a:p>
            <a:fld id="{5A4EA3BE-4F1A-4363-A131-927599882ADE}" type="slidenum">
              <a:rPr lang="en-IN" smtClean="0"/>
              <a:t>‹#›</a:t>
            </a:fld>
            <a:endParaRPr lang="en-IN"/>
          </a:p>
        </p:txBody>
      </p:sp>
    </p:spTree>
    <p:extLst>
      <p:ext uri="{BB962C8B-B14F-4D97-AF65-F5344CB8AC3E}">
        <p14:creationId xmlns:p14="http://schemas.microsoft.com/office/powerpoint/2010/main" val="23574470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C0A99-6334-4572-8DD8-E9EE8A513F26}"/>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3EEE7030-D127-4565-8838-818A7BC864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E4BC927-303F-45BE-BFA3-2AC3A58B0BF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6E1F24B1-0A2F-40DB-9888-1F33EC175F4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602DFBF-689A-4949-8623-D75C4CCB619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FF4B0203-457D-4D79-A071-55E7F268903F}"/>
              </a:ext>
            </a:extLst>
          </p:cNvPr>
          <p:cNvSpPr>
            <a:spLocks noGrp="1"/>
          </p:cNvSpPr>
          <p:nvPr>
            <p:ph type="dt" sz="half" idx="10"/>
          </p:nvPr>
        </p:nvSpPr>
        <p:spPr/>
        <p:txBody>
          <a:bodyPr/>
          <a:lstStyle/>
          <a:p>
            <a:fld id="{2FC53EC0-A3A0-4669-8ECD-BE66F1C83C54}" type="datetimeFigureOut">
              <a:rPr lang="en-IN" smtClean="0"/>
              <a:t>04-12-2020</a:t>
            </a:fld>
            <a:endParaRPr lang="en-IN"/>
          </a:p>
        </p:txBody>
      </p:sp>
      <p:sp>
        <p:nvSpPr>
          <p:cNvPr id="8" name="Footer Placeholder 7">
            <a:extLst>
              <a:ext uri="{FF2B5EF4-FFF2-40B4-BE49-F238E27FC236}">
                <a16:creationId xmlns:a16="http://schemas.microsoft.com/office/drawing/2014/main" id="{45576599-E627-4C47-BA4E-626B1659F36A}"/>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12BB5695-D925-4906-BE9A-21B1E11D7350}"/>
              </a:ext>
            </a:extLst>
          </p:cNvPr>
          <p:cNvSpPr>
            <a:spLocks noGrp="1"/>
          </p:cNvSpPr>
          <p:nvPr>
            <p:ph type="sldNum" sz="quarter" idx="12"/>
          </p:nvPr>
        </p:nvSpPr>
        <p:spPr/>
        <p:txBody>
          <a:bodyPr/>
          <a:lstStyle/>
          <a:p>
            <a:fld id="{5A4EA3BE-4F1A-4363-A131-927599882ADE}" type="slidenum">
              <a:rPr lang="en-IN" smtClean="0"/>
              <a:t>‹#›</a:t>
            </a:fld>
            <a:endParaRPr lang="en-IN"/>
          </a:p>
        </p:txBody>
      </p:sp>
    </p:spTree>
    <p:extLst>
      <p:ext uri="{BB962C8B-B14F-4D97-AF65-F5344CB8AC3E}">
        <p14:creationId xmlns:p14="http://schemas.microsoft.com/office/powerpoint/2010/main" val="4073778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C0408-D4C4-4368-B201-F7F0E908B871}"/>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DE9B4C71-5320-4CFB-A468-B4F730F43A86}"/>
              </a:ext>
            </a:extLst>
          </p:cNvPr>
          <p:cNvSpPr>
            <a:spLocks noGrp="1"/>
          </p:cNvSpPr>
          <p:nvPr>
            <p:ph type="dt" sz="half" idx="10"/>
          </p:nvPr>
        </p:nvSpPr>
        <p:spPr/>
        <p:txBody>
          <a:bodyPr/>
          <a:lstStyle/>
          <a:p>
            <a:fld id="{2FC53EC0-A3A0-4669-8ECD-BE66F1C83C54}" type="datetimeFigureOut">
              <a:rPr lang="en-IN" smtClean="0"/>
              <a:t>04-12-2020</a:t>
            </a:fld>
            <a:endParaRPr lang="en-IN"/>
          </a:p>
        </p:txBody>
      </p:sp>
      <p:sp>
        <p:nvSpPr>
          <p:cNvPr id="4" name="Footer Placeholder 3">
            <a:extLst>
              <a:ext uri="{FF2B5EF4-FFF2-40B4-BE49-F238E27FC236}">
                <a16:creationId xmlns:a16="http://schemas.microsoft.com/office/drawing/2014/main" id="{D80243B7-7B4F-41B1-B1DE-33B244927455}"/>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1C265BE2-6532-4C84-A39E-678842B5830F}"/>
              </a:ext>
            </a:extLst>
          </p:cNvPr>
          <p:cNvSpPr>
            <a:spLocks noGrp="1"/>
          </p:cNvSpPr>
          <p:nvPr>
            <p:ph type="sldNum" sz="quarter" idx="12"/>
          </p:nvPr>
        </p:nvSpPr>
        <p:spPr/>
        <p:txBody>
          <a:bodyPr/>
          <a:lstStyle/>
          <a:p>
            <a:fld id="{5A4EA3BE-4F1A-4363-A131-927599882ADE}" type="slidenum">
              <a:rPr lang="en-IN" smtClean="0"/>
              <a:t>‹#›</a:t>
            </a:fld>
            <a:endParaRPr lang="en-IN"/>
          </a:p>
        </p:txBody>
      </p:sp>
    </p:spTree>
    <p:extLst>
      <p:ext uri="{BB962C8B-B14F-4D97-AF65-F5344CB8AC3E}">
        <p14:creationId xmlns:p14="http://schemas.microsoft.com/office/powerpoint/2010/main" val="2153765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9126A6-F447-43EA-A4EC-67EDE7607FC7}"/>
              </a:ext>
            </a:extLst>
          </p:cNvPr>
          <p:cNvSpPr>
            <a:spLocks noGrp="1"/>
          </p:cNvSpPr>
          <p:nvPr>
            <p:ph type="dt" sz="half" idx="10"/>
          </p:nvPr>
        </p:nvSpPr>
        <p:spPr/>
        <p:txBody>
          <a:bodyPr/>
          <a:lstStyle/>
          <a:p>
            <a:fld id="{2FC53EC0-A3A0-4669-8ECD-BE66F1C83C54}" type="datetimeFigureOut">
              <a:rPr lang="en-IN" smtClean="0"/>
              <a:t>04-12-2020</a:t>
            </a:fld>
            <a:endParaRPr lang="en-IN"/>
          </a:p>
        </p:txBody>
      </p:sp>
      <p:sp>
        <p:nvSpPr>
          <p:cNvPr id="3" name="Footer Placeholder 2">
            <a:extLst>
              <a:ext uri="{FF2B5EF4-FFF2-40B4-BE49-F238E27FC236}">
                <a16:creationId xmlns:a16="http://schemas.microsoft.com/office/drawing/2014/main" id="{E983A2D0-7B39-4B05-BDAD-4542E83A026F}"/>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A225B039-E77A-4B45-8BB5-5C4784EB3255}"/>
              </a:ext>
            </a:extLst>
          </p:cNvPr>
          <p:cNvSpPr>
            <a:spLocks noGrp="1"/>
          </p:cNvSpPr>
          <p:nvPr>
            <p:ph type="sldNum" sz="quarter" idx="12"/>
          </p:nvPr>
        </p:nvSpPr>
        <p:spPr/>
        <p:txBody>
          <a:bodyPr/>
          <a:lstStyle/>
          <a:p>
            <a:fld id="{5A4EA3BE-4F1A-4363-A131-927599882ADE}" type="slidenum">
              <a:rPr lang="en-IN" smtClean="0"/>
              <a:t>‹#›</a:t>
            </a:fld>
            <a:endParaRPr lang="en-IN"/>
          </a:p>
        </p:txBody>
      </p:sp>
    </p:spTree>
    <p:extLst>
      <p:ext uri="{BB962C8B-B14F-4D97-AF65-F5344CB8AC3E}">
        <p14:creationId xmlns:p14="http://schemas.microsoft.com/office/powerpoint/2010/main" val="1014425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E4997-E8A0-4868-B656-229A082618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579F33DE-3A1D-41AE-8E1D-654702899B5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624BBC4F-9FE8-4D0B-9BB7-CBFC29D5B6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075538-57E8-41A1-9693-79D75CCB5E32}"/>
              </a:ext>
            </a:extLst>
          </p:cNvPr>
          <p:cNvSpPr>
            <a:spLocks noGrp="1"/>
          </p:cNvSpPr>
          <p:nvPr>
            <p:ph type="dt" sz="half" idx="10"/>
          </p:nvPr>
        </p:nvSpPr>
        <p:spPr/>
        <p:txBody>
          <a:bodyPr/>
          <a:lstStyle/>
          <a:p>
            <a:fld id="{2FC53EC0-A3A0-4669-8ECD-BE66F1C83C54}" type="datetimeFigureOut">
              <a:rPr lang="en-IN" smtClean="0"/>
              <a:t>04-12-2020</a:t>
            </a:fld>
            <a:endParaRPr lang="en-IN"/>
          </a:p>
        </p:txBody>
      </p:sp>
      <p:sp>
        <p:nvSpPr>
          <p:cNvPr id="6" name="Footer Placeholder 5">
            <a:extLst>
              <a:ext uri="{FF2B5EF4-FFF2-40B4-BE49-F238E27FC236}">
                <a16:creationId xmlns:a16="http://schemas.microsoft.com/office/drawing/2014/main" id="{30013748-50EE-4FE5-AD13-78286F7EF00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0A39EEA3-3F33-4162-805D-B7A19FE133EE}"/>
              </a:ext>
            </a:extLst>
          </p:cNvPr>
          <p:cNvSpPr>
            <a:spLocks noGrp="1"/>
          </p:cNvSpPr>
          <p:nvPr>
            <p:ph type="sldNum" sz="quarter" idx="12"/>
          </p:nvPr>
        </p:nvSpPr>
        <p:spPr/>
        <p:txBody>
          <a:bodyPr/>
          <a:lstStyle/>
          <a:p>
            <a:fld id="{5A4EA3BE-4F1A-4363-A131-927599882ADE}" type="slidenum">
              <a:rPr lang="en-IN" smtClean="0"/>
              <a:t>‹#›</a:t>
            </a:fld>
            <a:endParaRPr lang="en-IN"/>
          </a:p>
        </p:txBody>
      </p:sp>
    </p:spTree>
    <p:extLst>
      <p:ext uri="{BB962C8B-B14F-4D97-AF65-F5344CB8AC3E}">
        <p14:creationId xmlns:p14="http://schemas.microsoft.com/office/powerpoint/2010/main" val="3937033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11163-E1CD-4DA3-BA3A-ADCEA1BCD3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32464702-199C-42DE-ABC8-411C263742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31372CEF-5BDB-435E-B5D5-2FED27C867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83803A4-FE53-47D7-9FDC-7B536F539E0A}"/>
              </a:ext>
            </a:extLst>
          </p:cNvPr>
          <p:cNvSpPr>
            <a:spLocks noGrp="1"/>
          </p:cNvSpPr>
          <p:nvPr>
            <p:ph type="dt" sz="half" idx="10"/>
          </p:nvPr>
        </p:nvSpPr>
        <p:spPr/>
        <p:txBody>
          <a:bodyPr/>
          <a:lstStyle/>
          <a:p>
            <a:fld id="{2FC53EC0-A3A0-4669-8ECD-BE66F1C83C54}" type="datetimeFigureOut">
              <a:rPr lang="en-IN" smtClean="0"/>
              <a:t>04-12-2020</a:t>
            </a:fld>
            <a:endParaRPr lang="en-IN"/>
          </a:p>
        </p:txBody>
      </p:sp>
      <p:sp>
        <p:nvSpPr>
          <p:cNvPr id="6" name="Footer Placeholder 5">
            <a:extLst>
              <a:ext uri="{FF2B5EF4-FFF2-40B4-BE49-F238E27FC236}">
                <a16:creationId xmlns:a16="http://schemas.microsoft.com/office/drawing/2014/main" id="{79890ACD-CFF8-4D74-8945-442576B067E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4DC03C3-54D8-4490-BE8D-4ED76C5C3616}"/>
              </a:ext>
            </a:extLst>
          </p:cNvPr>
          <p:cNvSpPr>
            <a:spLocks noGrp="1"/>
          </p:cNvSpPr>
          <p:nvPr>
            <p:ph type="sldNum" sz="quarter" idx="12"/>
          </p:nvPr>
        </p:nvSpPr>
        <p:spPr/>
        <p:txBody>
          <a:bodyPr/>
          <a:lstStyle/>
          <a:p>
            <a:fld id="{5A4EA3BE-4F1A-4363-A131-927599882ADE}" type="slidenum">
              <a:rPr lang="en-IN" smtClean="0"/>
              <a:t>‹#›</a:t>
            </a:fld>
            <a:endParaRPr lang="en-IN"/>
          </a:p>
        </p:txBody>
      </p:sp>
    </p:spTree>
    <p:extLst>
      <p:ext uri="{BB962C8B-B14F-4D97-AF65-F5344CB8AC3E}">
        <p14:creationId xmlns:p14="http://schemas.microsoft.com/office/powerpoint/2010/main" val="42397468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C9A9A20-0C3F-4B97-BFA7-7E320093DD3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9A2F186E-423A-4278-90AB-55FD44CE15E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F6112E2-3934-49DC-9C08-85CDA149EA8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C53EC0-A3A0-4669-8ECD-BE66F1C83C54}" type="datetimeFigureOut">
              <a:rPr lang="en-IN" smtClean="0"/>
              <a:t>04-12-2020</a:t>
            </a:fld>
            <a:endParaRPr lang="en-IN"/>
          </a:p>
        </p:txBody>
      </p:sp>
      <p:sp>
        <p:nvSpPr>
          <p:cNvPr id="5" name="Footer Placeholder 4">
            <a:extLst>
              <a:ext uri="{FF2B5EF4-FFF2-40B4-BE49-F238E27FC236}">
                <a16:creationId xmlns:a16="http://schemas.microsoft.com/office/drawing/2014/main" id="{EC4EBAE8-3386-4827-AAAA-07FBAB87F8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1D55B681-4156-4433-A552-6DC30D410A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4EA3BE-4F1A-4363-A131-927599882ADE}" type="slidenum">
              <a:rPr lang="en-IN" smtClean="0"/>
              <a:t>‹#›</a:t>
            </a:fld>
            <a:endParaRPr lang="en-IN"/>
          </a:p>
        </p:txBody>
      </p:sp>
      <p:sp>
        <p:nvSpPr>
          <p:cNvPr id="7" name="MSIPCMContentMarking" descr="{&quot;HashCode&quot;:-1477458873,&quot;Placement&quot;:&quot;Footer&quot;}">
            <a:extLst>
              <a:ext uri="{FF2B5EF4-FFF2-40B4-BE49-F238E27FC236}">
                <a16:creationId xmlns:a16="http://schemas.microsoft.com/office/drawing/2014/main" id="{721D2AF3-9CBC-4FA5-8F85-F709F54B6652}"/>
              </a:ext>
            </a:extLst>
          </p:cNvPr>
          <p:cNvSpPr txBox="1"/>
          <p:nvPr userDrawn="1"/>
        </p:nvSpPr>
        <p:spPr>
          <a:xfrm>
            <a:off x="5344709" y="6656129"/>
            <a:ext cx="1502583" cy="201870"/>
          </a:xfrm>
          <a:prstGeom prst="rect">
            <a:avLst/>
          </a:prstGeom>
          <a:noFill/>
        </p:spPr>
        <p:txBody>
          <a:bodyPr vert="horz" wrap="square" lIns="0" tIns="0" rIns="0" bIns="0" rtlCol="0" anchor="ctr" anchorCtr="1">
            <a:spAutoFit/>
          </a:bodyPr>
          <a:lstStyle/>
          <a:p>
            <a:pPr algn="ctr">
              <a:spcBef>
                <a:spcPts val="0"/>
              </a:spcBef>
              <a:spcAft>
                <a:spcPts val="0"/>
              </a:spcAft>
            </a:pPr>
            <a:r>
              <a:rPr lang="en-IN" sz="700">
                <a:solidFill>
                  <a:srgbClr val="000000"/>
                </a:solidFill>
                <a:latin typeface="Arial" panose="020B0604020202020204" pitchFamily="34" charset="0"/>
              </a:rPr>
              <a:t>Sensitivity: Internal &amp; Restricted</a:t>
            </a:r>
          </a:p>
        </p:txBody>
      </p:sp>
    </p:spTree>
    <p:extLst>
      <p:ext uri="{BB962C8B-B14F-4D97-AF65-F5344CB8AC3E}">
        <p14:creationId xmlns:p14="http://schemas.microsoft.com/office/powerpoint/2010/main" val="627929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customXml" Target="../ink/ink12.xml"/><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customXml" Target="../ink/ink1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customXml" Target="../ink/ink1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customXml" Target="../ink/ink1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customXml" Target="../ink/ink1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customXml" Target="../ink/ink1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customXml" Target="../ink/ink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customXml" Target="../ink/ink3.xml"/><Relationship Id="rId7" Type="http://schemas.openxmlformats.org/officeDocument/2006/relationships/image" Target="../media/image97.emf"/><Relationship Id="rId2" Type="http://schemas.openxmlformats.org/officeDocument/2006/relationships/customXml" Target="../ink/ink1.xml"/><Relationship Id="rId1" Type="http://schemas.openxmlformats.org/officeDocument/2006/relationships/slideLayout" Target="../slideLayouts/slideLayout2.xml"/><Relationship Id="rId6" Type="http://schemas.openxmlformats.org/officeDocument/2006/relationships/customXml" Target="../ink/ink2.xml"/><Relationship Id="rId5" Type="http://schemas.openxmlformats.org/officeDocument/2006/relationships/image" Target="../media/image140.emf"/><Relationship Id="rId9" Type="http://schemas.openxmlformats.org/officeDocument/2006/relationships/image" Target="../media/image98.emf"/></Relationships>
</file>

<file path=ppt/slides/_rels/slide3.xml.rels><?xml version="1.0" encoding="UTF-8" standalone="yes"?>
<Relationships xmlns="http://schemas.openxmlformats.org/package/2006/relationships"><Relationship Id="rId3" Type="http://schemas.openxmlformats.org/officeDocument/2006/relationships/image" Target="../media/image99.emf"/><Relationship Id="rId2" Type="http://schemas.openxmlformats.org/officeDocument/2006/relationships/customXml" Target="../ink/ink4.xml"/><Relationship Id="rId1" Type="http://schemas.openxmlformats.org/officeDocument/2006/relationships/slideLayout" Target="../slideLayouts/slideLayout2.xml"/><Relationship Id="rId5" Type="http://schemas.openxmlformats.org/officeDocument/2006/relationships/image" Target="../media/image100.emf"/><Relationship Id="rId4" Type="http://schemas.openxmlformats.org/officeDocument/2006/relationships/customXml" Target="../ink/ink5.xml"/></Relationships>
</file>

<file path=ppt/slides/_rels/slide4.xml.rels><?xml version="1.0" encoding="UTF-8" standalone="yes"?>
<Relationships xmlns="http://schemas.openxmlformats.org/package/2006/relationships"><Relationship Id="rId3" Type="http://schemas.openxmlformats.org/officeDocument/2006/relationships/image" Target="../media/image101.emf"/><Relationship Id="rId2" Type="http://schemas.openxmlformats.org/officeDocument/2006/relationships/customXml" Target="../ink/ink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2.emf"/><Relationship Id="rId2" Type="http://schemas.openxmlformats.org/officeDocument/2006/relationships/customXml" Target="../ink/ink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3.emf"/><Relationship Id="rId2" Type="http://schemas.openxmlformats.org/officeDocument/2006/relationships/customXml" Target="../ink/ink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4.emf"/><Relationship Id="rId2" Type="http://schemas.openxmlformats.org/officeDocument/2006/relationships/customXml" Target="../ink/ink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customXml" Target="../ink/ink10.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customXml" Target="../ink/ink1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636" y="365126"/>
            <a:ext cx="10938164" cy="385502"/>
          </a:xfrm>
        </p:spPr>
        <p:txBody>
          <a:bodyPr>
            <a:noAutofit/>
          </a:bodyPr>
          <a:lstStyle/>
          <a:p>
            <a:r>
              <a:rPr lang="en-US" dirty="0">
                <a:solidFill>
                  <a:srgbClr val="0070C0"/>
                </a:solidFill>
                <a:latin typeface="Aharoni" panose="02010803020104030203" pitchFamily="2" charset="-79"/>
                <a:cs typeface="Aharoni" panose="02010803020104030203" pitchFamily="2" charset="-79"/>
              </a:rPr>
              <a:t>Step by Step Hypothesis Testing using Z-test</a:t>
            </a:r>
          </a:p>
        </p:txBody>
      </p:sp>
      <p:sp>
        <p:nvSpPr>
          <p:cNvPr id="4" name="Date Placeholder 3"/>
          <p:cNvSpPr>
            <a:spLocks noGrp="1"/>
          </p:cNvSpPr>
          <p:nvPr>
            <p:ph type="dt" sz="half" idx="10"/>
          </p:nvPr>
        </p:nvSpPr>
        <p:spPr/>
        <p:txBody>
          <a:bodyPr/>
          <a:lstStyle/>
          <a:p>
            <a:fld id="{7950B2D0-A6A5-40FD-A685-B5B05D32D09A}" type="datetime1">
              <a:rPr lang="en-US" smtClean="0"/>
              <a:t>12/4/2020</a:t>
            </a:fld>
            <a:endParaRPr lang="en-US"/>
          </a:p>
        </p:txBody>
      </p:sp>
      <p:sp>
        <p:nvSpPr>
          <p:cNvPr id="5" name="Slide Number Placeholder 4"/>
          <p:cNvSpPr>
            <a:spLocks noGrp="1"/>
          </p:cNvSpPr>
          <p:nvPr>
            <p:ph type="sldNum" sz="quarter" idx="12"/>
          </p:nvPr>
        </p:nvSpPr>
        <p:spPr/>
        <p:txBody>
          <a:bodyPr/>
          <a:lstStyle/>
          <a:p>
            <a:fld id="{68BA721C-88F7-4132-87D6-504C83C32ADA}" type="slidenum">
              <a:rPr lang="en-US" smtClean="0"/>
              <a:t>1</a:t>
            </a:fld>
            <a:endParaRPr lang="en-US"/>
          </a:p>
        </p:txBody>
      </p:sp>
      <p:sp>
        <p:nvSpPr>
          <p:cNvPr id="7" name="Content Placeholder 7"/>
          <p:cNvSpPr txBox="1">
            <a:spLocks/>
          </p:cNvSpPr>
          <p:nvPr/>
        </p:nvSpPr>
        <p:spPr>
          <a:xfrm>
            <a:off x="191069" y="1330035"/>
            <a:ext cx="11655188" cy="49993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Step 1: Identify and mark all population and sample information given.</a:t>
            </a:r>
          </a:p>
          <a:p>
            <a:pPr marL="0" indent="0">
              <a:buNone/>
            </a:pPr>
            <a:endParaRPr lang="en-US" dirty="0"/>
          </a:p>
          <a:p>
            <a:r>
              <a:rPr lang="en-US" dirty="0"/>
              <a:t>Step 2: Create null and alternate hypothesis as per question.</a:t>
            </a:r>
          </a:p>
          <a:p>
            <a:endParaRPr lang="en-US" dirty="0"/>
          </a:p>
          <a:p>
            <a:r>
              <a:rPr lang="en-US" dirty="0"/>
              <a:t>Step 3: Calculate z statistic.</a:t>
            </a:r>
          </a:p>
          <a:p>
            <a:endParaRPr lang="en-US" dirty="0"/>
          </a:p>
          <a:p>
            <a:r>
              <a:rPr lang="en-US" dirty="0"/>
              <a:t>Step 4: Draw normal distribution curve and plot population parameter, sample statistic and critical values.</a:t>
            </a:r>
          </a:p>
          <a:p>
            <a:endParaRPr lang="en-US" dirty="0"/>
          </a:p>
          <a:p>
            <a:r>
              <a:rPr lang="en-US" dirty="0"/>
              <a:t>Step 5: Perform hypothesis testing and write interpretation.</a:t>
            </a:r>
          </a:p>
          <a:p>
            <a:endParaRPr lang="en-US" dirty="0"/>
          </a:p>
          <a:p>
            <a:endParaRPr lang="en-US" dirty="0"/>
          </a:p>
        </p:txBody>
      </p:sp>
    </p:spTree>
    <p:extLst>
      <p:ext uri="{BB962C8B-B14F-4D97-AF65-F5344CB8AC3E}">
        <p14:creationId xmlns:p14="http://schemas.microsoft.com/office/powerpoint/2010/main" val="31455560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212" y="93326"/>
            <a:ext cx="10515600" cy="998496"/>
          </a:xfrm>
        </p:spPr>
        <p:txBody>
          <a:bodyPr>
            <a:normAutofit/>
          </a:bodyPr>
          <a:lstStyle/>
          <a:p>
            <a:r>
              <a:rPr lang="en-US" dirty="0">
                <a:solidFill>
                  <a:srgbClr val="0070C0"/>
                </a:solidFill>
                <a:latin typeface="Aharoni" panose="02010803020104030203" pitchFamily="2" charset="-79"/>
                <a:cs typeface="Aharoni" panose="02010803020104030203" pitchFamily="2" charset="-79"/>
              </a:rPr>
              <a:t>Chi-Square Test</a:t>
            </a:r>
          </a:p>
        </p:txBody>
      </p:sp>
      <p:sp>
        <p:nvSpPr>
          <p:cNvPr id="4" name="Date Placeholder 3"/>
          <p:cNvSpPr>
            <a:spLocks noGrp="1"/>
          </p:cNvSpPr>
          <p:nvPr>
            <p:ph type="dt" sz="half" idx="10"/>
          </p:nvPr>
        </p:nvSpPr>
        <p:spPr/>
        <p:txBody>
          <a:bodyPr/>
          <a:lstStyle/>
          <a:p>
            <a:fld id="{7950B2D0-A6A5-40FD-A685-B5B05D32D09A}" type="datetime1">
              <a:rPr lang="en-US" smtClean="0"/>
              <a:pPr/>
              <a:t>12/4/2020</a:t>
            </a:fld>
            <a:endParaRPr lang="en-US"/>
          </a:p>
        </p:txBody>
      </p:sp>
      <p:sp>
        <p:nvSpPr>
          <p:cNvPr id="5" name="Slide Number Placeholder 4"/>
          <p:cNvSpPr>
            <a:spLocks noGrp="1"/>
          </p:cNvSpPr>
          <p:nvPr>
            <p:ph type="sldNum" sz="quarter" idx="12"/>
          </p:nvPr>
        </p:nvSpPr>
        <p:spPr/>
        <p:txBody>
          <a:bodyPr/>
          <a:lstStyle/>
          <a:p>
            <a:fld id="{68BA721C-88F7-4132-87D6-504C83C32ADA}" type="slidenum">
              <a:rPr lang="en-US" smtClean="0"/>
              <a:pPr/>
              <a:t>10</a:t>
            </a:fld>
            <a:endParaRPr lang="en-US"/>
          </a:p>
        </p:txBody>
      </p:sp>
      <p:sp>
        <p:nvSpPr>
          <p:cNvPr id="7" name="Content Placeholder 7"/>
          <p:cNvSpPr txBox="1">
            <a:spLocks/>
          </p:cNvSpPr>
          <p:nvPr/>
        </p:nvSpPr>
        <p:spPr>
          <a:xfrm>
            <a:off x="996287" y="5087652"/>
            <a:ext cx="10208525" cy="10327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p>
        </p:txBody>
      </p:sp>
      <p:pic>
        <p:nvPicPr>
          <p:cNvPr id="1028" name="Picture 4" descr="http://sphweb.bumc.bu.edu/otlt/MPH-Modules/BS/BS704_HypothesisTesting-ChiSquare/lessonimages/equation_image7.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96287" y="1327766"/>
            <a:ext cx="3109412" cy="120269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105469" y="4415682"/>
            <a:ext cx="4026090" cy="369332"/>
          </a:xfrm>
          <a:prstGeom prst="rect">
            <a:avLst/>
          </a:prstGeom>
          <a:noFill/>
        </p:spPr>
        <p:txBody>
          <a:bodyPr wrap="square" rtlCol="0">
            <a:spAutoFit/>
          </a:bodyPr>
          <a:lstStyle/>
          <a:p>
            <a:r>
              <a:rPr lang="en-US" dirty="0"/>
              <a:t>E=  (Row Total * Column Total)/N</a:t>
            </a:r>
          </a:p>
        </p:txBody>
      </p:sp>
      <p:sp>
        <p:nvSpPr>
          <p:cNvPr id="13" name="TextBox 12"/>
          <p:cNvSpPr txBox="1"/>
          <p:nvPr/>
        </p:nvSpPr>
        <p:spPr>
          <a:xfrm>
            <a:off x="1105469" y="5020958"/>
            <a:ext cx="5308980" cy="369332"/>
          </a:xfrm>
          <a:prstGeom prst="rect">
            <a:avLst/>
          </a:prstGeom>
          <a:noFill/>
        </p:spPr>
        <p:txBody>
          <a:bodyPr wrap="square" rtlCol="0">
            <a:spAutoFit/>
          </a:bodyPr>
          <a:lstStyle/>
          <a:p>
            <a:r>
              <a:rPr lang="en-US" dirty="0"/>
              <a:t>Degree of freedom= (no of rows-1)*(no of columns-1)</a:t>
            </a:r>
          </a:p>
        </p:txBody>
      </p:sp>
      <p:sp>
        <p:nvSpPr>
          <p:cNvPr id="3" name="TextBox 2"/>
          <p:cNvSpPr txBox="1"/>
          <p:nvPr/>
        </p:nvSpPr>
        <p:spPr>
          <a:xfrm>
            <a:off x="1105469" y="3084394"/>
            <a:ext cx="8611737" cy="923330"/>
          </a:xfrm>
          <a:prstGeom prst="rect">
            <a:avLst/>
          </a:prstGeom>
          <a:noFill/>
        </p:spPr>
        <p:txBody>
          <a:bodyPr wrap="square" rtlCol="0">
            <a:spAutoFit/>
          </a:bodyPr>
          <a:lstStyle/>
          <a:p>
            <a:r>
              <a:rPr lang="en-US" dirty="0"/>
              <a:t>O = Original value</a:t>
            </a:r>
          </a:p>
          <a:p>
            <a:r>
              <a:rPr lang="en-US" dirty="0"/>
              <a:t>E = Expected Value</a:t>
            </a:r>
          </a:p>
          <a:p>
            <a:endParaRPr lang="en-IN" dirty="0"/>
          </a:p>
        </p:txBody>
      </p:sp>
      <mc:AlternateContent xmlns:mc="http://schemas.openxmlformats.org/markup-compatibility/2006" xmlns:p14="http://schemas.microsoft.com/office/powerpoint/2010/main">
        <mc:Choice Requires="p14">
          <p:contentPart p14:bwMode="auto" r:id="rId3">
            <p14:nvContentPartPr>
              <p14:cNvPr id="8" name="Ink 7">
                <a:extLst>
                  <a:ext uri="{FF2B5EF4-FFF2-40B4-BE49-F238E27FC236}">
                    <a16:creationId xmlns:a16="http://schemas.microsoft.com/office/drawing/2014/main" id="{9BAA869F-E10F-4952-B6F7-B0763FD95B80}"/>
                  </a:ext>
                </a:extLst>
              </p14:cNvPr>
              <p14:cNvContentPartPr/>
              <p14:nvPr/>
            </p14:nvContentPartPr>
            <p14:xfrm>
              <a:off x="151200" y="983520"/>
              <a:ext cx="8936640" cy="4761360"/>
            </p14:xfrm>
          </p:contentPart>
        </mc:Choice>
        <mc:Fallback xmlns="">
          <p:pic>
            <p:nvPicPr>
              <p:cNvPr id="8" name="Ink 7">
                <a:extLst>
                  <a:ext uri="{FF2B5EF4-FFF2-40B4-BE49-F238E27FC236}">
                    <a16:creationId xmlns:a16="http://schemas.microsoft.com/office/drawing/2014/main" xmlns="" xmlns:p14="http://schemas.microsoft.com/office/powerpoint/2010/main" id="{9BAA869F-E10F-4952-B6F7-B0763FD95B80}"/>
                  </a:ext>
                </a:extLst>
              </p:cNvPr>
              <p:cNvPicPr/>
              <p:nvPr/>
            </p:nvPicPr>
            <p:blipFill>
              <a:blip r:embed="rId4"/>
              <a:stretch>
                <a:fillRect/>
              </a:stretch>
            </p:blipFill>
            <p:spPr>
              <a:xfrm>
                <a:off x="141840" y="974160"/>
                <a:ext cx="8955360" cy="4780080"/>
              </a:xfrm>
              <a:prstGeom prst="rect">
                <a:avLst/>
              </a:prstGeom>
            </p:spPr>
          </p:pic>
        </mc:Fallback>
      </mc:AlternateContent>
    </p:spTree>
    <p:extLst>
      <p:ext uri="{BB962C8B-B14F-4D97-AF65-F5344CB8AC3E}">
        <p14:creationId xmlns:p14="http://schemas.microsoft.com/office/powerpoint/2010/main" val="2038236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415" y="187705"/>
            <a:ext cx="10515600" cy="699400"/>
          </a:xfrm>
        </p:spPr>
        <p:txBody>
          <a:bodyPr>
            <a:normAutofit fontScale="90000"/>
          </a:bodyPr>
          <a:lstStyle/>
          <a:p>
            <a:r>
              <a:rPr lang="en-US" dirty="0">
                <a:solidFill>
                  <a:srgbClr val="0070C0"/>
                </a:solidFill>
                <a:latin typeface="Aharoni" panose="02010803020104030203" pitchFamily="2" charset="-79"/>
                <a:cs typeface="Aharoni" panose="02010803020104030203" pitchFamily="2" charset="-79"/>
              </a:rPr>
              <a:t>Exercise</a:t>
            </a:r>
          </a:p>
        </p:txBody>
      </p:sp>
      <p:sp>
        <p:nvSpPr>
          <p:cNvPr id="4" name="Date Placeholder 3"/>
          <p:cNvSpPr>
            <a:spLocks noGrp="1"/>
          </p:cNvSpPr>
          <p:nvPr>
            <p:ph type="dt" sz="half" idx="10"/>
          </p:nvPr>
        </p:nvSpPr>
        <p:spPr/>
        <p:txBody>
          <a:bodyPr/>
          <a:lstStyle/>
          <a:p>
            <a:fld id="{7950B2D0-A6A5-40FD-A685-B5B05D32D09A}" type="datetime1">
              <a:rPr lang="en-US" smtClean="0"/>
              <a:pPr/>
              <a:t>12/4/2020</a:t>
            </a:fld>
            <a:endParaRPr lang="en-US"/>
          </a:p>
        </p:txBody>
      </p:sp>
      <p:sp>
        <p:nvSpPr>
          <p:cNvPr id="5" name="Slide Number Placeholder 4"/>
          <p:cNvSpPr>
            <a:spLocks noGrp="1"/>
          </p:cNvSpPr>
          <p:nvPr>
            <p:ph type="sldNum" sz="quarter" idx="12"/>
          </p:nvPr>
        </p:nvSpPr>
        <p:spPr/>
        <p:txBody>
          <a:bodyPr/>
          <a:lstStyle/>
          <a:p>
            <a:fld id="{68BA721C-88F7-4132-87D6-504C83C32ADA}" type="slidenum">
              <a:rPr lang="en-US" smtClean="0"/>
              <a:pPr/>
              <a:t>11</a:t>
            </a:fld>
            <a:endParaRPr lang="en-US"/>
          </a:p>
        </p:txBody>
      </p:sp>
      <p:sp>
        <p:nvSpPr>
          <p:cNvPr id="8" name="Content Placeholder 7"/>
          <p:cNvSpPr>
            <a:spLocks noGrp="1"/>
          </p:cNvSpPr>
          <p:nvPr>
            <p:ph idx="1"/>
          </p:nvPr>
        </p:nvSpPr>
        <p:spPr>
          <a:xfrm>
            <a:off x="838200" y="887105"/>
            <a:ext cx="10515600" cy="5289858"/>
          </a:xfrm>
        </p:spPr>
        <p:txBody>
          <a:bodyPr>
            <a:normAutofit/>
          </a:bodyPr>
          <a:lstStyle/>
          <a:p>
            <a:endParaRPr lang="en-US" dirty="0"/>
          </a:p>
          <a:p>
            <a:endParaRPr lang="en-US" dirty="0"/>
          </a:p>
          <a:p>
            <a:endParaRPr lang="en-US" dirty="0"/>
          </a:p>
          <a:p>
            <a:endParaRPr lang="en-US" dirty="0"/>
          </a:p>
        </p:txBody>
      </p:sp>
      <p:sp>
        <p:nvSpPr>
          <p:cNvPr id="7" name="Content Placeholder 7"/>
          <p:cNvSpPr txBox="1">
            <a:spLocks/>
          </p:cNvSpPr>
          <p:nvPr/>
        </p:nvSpPr>
        <p:spPr>
          <a:xfrm>
            <a:off x="996287" y="1769068"/>
            <a:ext cx="10208525"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p>
        </p:txBody>
      </p:sp>
      <p:sp>
        <p:nvSpPr>
          <p:cNvPr id="9" name="Rectangle 8"/>
          <p:cNvSpPr/>
          <p:nvPr/>
        </p:nvSpPr>
        <p:spPr>
          <a:xfrm>
            <a:off x="533399" y="809963"/>
            <a:ext cx="11503925" cy="2923877"/>
          </a:xfrm>
          <a:prstGeom prst="rect">
            <a:avLst/>
          </a:prstGeom>
        </p:spPr>
        <p:txBody>
          <a:bodyPr wrap="square">
            <a:spAutoFit/>
          </a:bodyPr>
          <a:lstStyle/>
          <a:p>
            <a:r>
              <a:rPr lang="en-US" sz="2800" dirty="0"/>
              <a:t>In an antimalarial campaign in India, Quinine was administered to 500 persons out of a total population of 2000. The no. of fever cases is shown below.</a:t>
            </a:r>
          </a:p>
          <a:p>
            <a:endParaRPr lang="en-US" sz="2800" dirty="0"/>
          </a:p>
          <a:p>
            <a:r>
              <a:rPr lang="en-US" sz="2800" dirty="0"/>
              <a:t>Is quinine useful in treatment of malaria?</a:t>
            </a:r>
          </a:p>
          <a:p>
            <a:endParaRPr lang="en-US" dirty="0"/>
          </a:p>
          <a:p>
            <a:endParaRPr lang="en-US" dirty="0"/>
          </a:p>
          <a:p>
            <a:endParaRPr lang="en-US" dirty="0"/>
          </a:p>
          <a:p>
            <a:endParaRPr lang="en-US" dirty="0"/>
          </a:p>
        </p:txBody>
      </p:sp>
      <p:graphicFrame>
        <p:nvGraphicFramePr>
          <p:cNvPr id="3" name="Table 2"/>
          <p:cNvGraphicFramePr>
            <a:graphicFrameLocks noGrp="1"/>
          </p:cNvGraphicFramePr>
          <p:nvPr/>
        </p:nvGraphicFramePr>
        <p:xfrm>
          <a:off x="1840932" y="3118287"/>
          <a:ext cx="8128000" cy="148336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gridCol w="2032000">
                  <a:extLst>
                    <a:ext uri="{9D8B030D-6E8A-4147-A177-3AD203B41FA5}">
                      <a16:colId xmlns:a16="http://schemas.microsoft.com/office/drawing/2014/main" val="20003"/>
                    </a:ext>
                  </a:extLst>
                </a:gridCol>
              </a:tblGrid>
              <a:tr h="370840">
                <a:tc>
                  <a:txBody>
                    <a:bodyPr/>
                    <a:lstStyle/>
                    <a:p>
                      <a:r>
                        <a:rPr lang="en-US" dirty="0"/>
                        <a:t>Treatment</a:t>
                      </a:r>
                    </a:p>
                  </a:txBody>
                  <a:tcPr/>
                </a:tc>
                <a:tc>
                  <a:txBody>
                    <a:bodyPr/>
                    <a:lstStyle/>
                    <a:p>
                      <a:r>
                        <a:rPr lang="en-US" dirty="0"/>
                        <a:t>Fever</a:t>
                      </a:r>
                    </a:p>
                  </a:txBody>
                  <a:tcPr/>
                </a:tc>
                <a:tc>
                  <a:txBody>
                    <a:bodyPr/>
                    <a:lstStyle/>
                    <a:p>
                      <a:r>
                        <a:rPr lang="en-US" dirty="0"/>
                        <a:t>No Fever</a:t>
                      </a:r>
                    </a:p>
                  </a:txBody>
                  <a:tcPr/>
                </a:tc>
                <a:tc>
                  <a:txBody>
                    <a:bodyPr/>
                    <a:lstStyle/>
                    <a:p>
                      <a:r>
                        <a:rPr lang="en-US" dirty="0"/>
                        <a:t>Total</a:t>
                      </a:r>
                    </a:p>
                  </a:txBody>
                  <a:tcPr/>
                </a:tc>
                <a:extLst>
                  <a:ext uri="{0D108BD9-81ED-4DB2-BD59-A6C34878D82A}">
                    <a16:rowId xmlns:a16="http://schemas.microsoft.com/office/drawing/2014/main" val="10000"/>
                  </a:ext>
                </a:extLst>
              </a:tr>
              <a:tr h="370840">
                <a:tc>
                  <a:txBody>
                    <a:bodyPr/>
                    <a:lstStyle/>
                    <a:p>
                      <a:r>
                        <a:rPr lang="en-US" dirty="0"/>
                        <a:t>Quinine</a:t>
                      </a:r>
                    </a:p>
                  </a:txBody>
                  <a:tcPr/>
                </a:tc>
                <a:tc>
                  <a:txBody>
                    <a:bodyPr/>
                    <a:lstStyle/>
                    <a:p>
                      <a:r>
                        <a:rPr lang="en-US" dirty="0"/>
                        <a:t>20</a:t>
                      </a:r>
                    </a:p>
                  </a:txBody>
                  <a:tcPr/>
                </a:tc>
                <a:tc>
                  <a:txBody>
                    <a:bodyPr/>
                    <a:lstStyle/>
                    <a:p>
                      <a:r>
                        <a:rPr lang="en-US" dirty="0"/>
                        <a:t>480</a:t>
                      </a:r>
                    </a:p>
                  </a:txBody>
                  <a:tcPr/>
                </a:tc>
                <a:tc>
                  <a:txBody>
                    <a:bodyPr/>
                    <a:lstStyle/>
                    <a:p>
                      <a:r>
                        <a:rPr lang="en-US" dirty="0"/>
                        <a:t>500</a:t>
                      </a:r>
                    </a:p>
                  </a:txBody>
                  <a:tcPr/>
                </a:tc>
                <a:extLst>
                  <a:ext uri="{0D108BD9-81ED-4DB2-BD59-A6C34878D82A}">
                    <a16:rowId xmlns:a16="http://schemas.microsoft.com/office/drawing/2014/main" val="10001"/>
                  </a:ext>
                </a:extLst>
              </a:tr>
              <a:tr h="370840">
                <a:tc>
                  <a:txBody>
                    <a:bodyPr/>
                    <a:lstStyle/>
                    <a:p>
                      <a:r>
                        <a:rPr lang="en-US" dirty="0"/>
                        <a:t>No Quinine</a:t>
                      </a:r>
                    </a:p>
                  </a:txBody>
                  <a:tcPr/>
                </a:tc>
                <a:tc>
                  <a:txBody>
                    <a:bodyPr/>
                    <a:lstStyle/>
                    <a:p>
                      <a:r>
                        <a:rPr lang="en-US" dirty="0"/>
                        <a:t>100</a:t>
                      </a:r>
                    </a:p>
                  </a:txBody>
                  <a:tcPr/>
                </a:tc>
                <a:tc>
                  <a:txBody>
                    <a:bodyPr/>
                    <a:lstStyle/>
                    <a:p>
                      <a:r>
                        <a:rPr lang="en-US" dirty="0"/>
                        <a:t>1400</a:t>
                      </a:r>
                    </a:p>
                  </a:txBody>
                  <a:tcPr/>
                </a:tc>
                <a:tc>
                  <a:txBody>
                    <a:bodyPr/>
                    <a:lstStyle/>
                    <a:p>
                      <a:r>
                        <a:rPr lang="en-US" dirty="0"/>
                        <a:t>1500</a:t>
                      </a:r>
                    </a:p>
                  </a:txBody>
                  <a:tcPr/>
                </a:tc>
                <a:extLst>
                  <a:ext uri="{0D108BD9-81ED-4DB2-BD59-A6C34878D82A}">
                    <a16:rowId xmlns:a16="http://schemas.microsoft.com/office/drawing/2014/main" val="10002"/>
                  </a:ext>
                </a:extLst>
              </a:tr>
              <a:tr h="370840">
                <a:tc>
                  <a:txBody>
                    <a:bodyPr/>
                    <a:lstStyle/>
                    <a:p>
                      <a:r>
                        <a:rPr lang="en-US" dirty="0"/>
                        <a:t>Total</a:t>
                      </a:r>
                    </a:p>
                  </a:txBody>
                  <a:tcPr/>
                </a:tc>
                <a:tc>
                  <a:txBody>
                    <a:bodyPr/>
                    <a:lstStyle/>
                    <a:p>
                      <a:r>
                        <a:rPr lang="en-US" dirty="0"/>
                        <a:t>120</a:t>
                      </a:r>
                    </a:p>
                  </a:txBody>
                  <a:tcPr/>
                </a:tc>
                <a:tc>
                  <a:txBody>
                    <a:bodyPr/>
                    <a:lstStyle/>
                    <a:p>
                      <a:r>
                        <a:rPr lang="en-US" dirty="0"/>
                        <a:t>1880</a:t>
                      </a:r>
                    </a:p>
                  </a:txBody>
                  <a:tcPr/>
                </a:tc>
                <a:tc>
                  <a:txBody>
                    <a:bodyPr/>
                    <a:lstStyle/>
                    <a:p>
                      <a:r>
                        <a:rPr lang="en-US" dirty="0"/>
                        <a:t>2000</a:t>
                      </a:r>
                    </a:p>
                  </a:txBody>
                  <a:tcPr/>
                </a:tc>
                <a:extLst>
                  <a:ext uri="{0D108BD9-81ED-4DB2-BD59-A6C34878D82A}">
                    <a16:rowId xmlns:a16="http://schemas.microsoft.com/office/drawing/2014/main" val="10003"/>
                  </a:ext>
                </a:extLst>
              </a:tr>
            </a:tbl>
          </a:graphicData>
        </a:graphic>
      </p:graphicFrame>
      <mc:AlternateContent xmlns:mc="http://schemas.openxmlformats.org/markup-compatibility/2006" xmlns:p14="http://schemas.microsoft.com/office/powerpoint/2010/main">
        <mc:Choice Requires="p14">
          <p:contentPart p14:bwMode="auto" r:id="rId2">
            <p14:nvContentPartPr>
              <p14:cNvPr id="10" name="Ink 9">
                <a:extLst>
                  <a:ext uri="{FF2B5EF4-FFF2-40B4-BE49-F238E27FC236}">
                    <a16:creationId xmlns:a16="http://schemas.microsoft.com/office/drawing/2014/main" id="{140C287F-8E92-424A-8A75-2997E5D1D121}"/>
                  </a:ext>
                </a:extLst>
              </p14:cNvPr>
              <p14:cNvContentPartPr/>
              <p14:nvPr/>
            </p14:nvContentPartPr>
            <p14:xfrm>
              <a:off x="1642680" y="3482280"/>
              <a:ext cx="7122240" cy="3057840"/>
            </p14:xfrm>
          </p:contentPart>
        </mc:Choice>
        <mc:Fallback xmlns="">
          <p:pic>
            <p:nvPicPr>
              <p:cNvPr id="10" name="Ink 9">
                <a:extLst>
                  <a:ext uri="{FF2B5EF4-FFF2-40B4-BE49-F238E27FC236}">
                    <a16:creationId xmlns:a16="http://schemas.microsoft.com/office/drawing/2014/main" xmlns="" xmlns:p14="http://schemas.microsoft.com/office/powerpoint/2010/main" id="{140C287F-8E92-424A-8A75-2997E5D1D121}"/>
                  </a:ext>
                </a:extLst>
              </p:cNvPr>
              <p:cNvPicPr/>
              <p:nvPr/>
            </p:nvPicPr>
            <p:blipFill>
              <a:blip r:embed="rId3"/>
              <a:stretch>
                <a:fillRect/>
              </a:stretch>
            </p:blipFill>
            <p:spPr>
              <a:xfrm>
                <a:off x="1633320" y="3472920"/>
                <a:ext cx="7140960" cy="3076560"/>
              </a:xfrm>
              <a:prstGeom prst="rect">
                <a:avLst/>
              </a:prstGeom>
            </p:spPr>
          </p:pic>
        </mc:Fallback>
      </mc:AlternateContent>
    </p:spTree>
    <p:extLst>
      <p:ext uri="{BB962C8B-B14F-4D97-AF65-F5344CB8AC3E}">
        <p14:creationId xmlns:p14="http://schemas.microsoft.com/office/powerpoint/2010/main" val="32278085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A9A450B1-B551-4502-AE0C-38B4723A581B}"/>
                  </a:ext>
                </a:extLst>
              </p14:cNvPr>
              <p14:cNvContentPartPr/>
              <p14:nvPr/>
            </p14:nvContentPartPr>
            <p14:xfrm>
              <a:off x="56880" y="13680"/>
              <a:ext cx="12102840" cy="6746400"/>
            </p14:xfrm>
          </p:contentPart>
        </mc:Choice>
        <mc:Fallback xmlns="">
          <p:pic>
            <p:nvPicPr>
              <p:cNvPr id="2" name="Ink 1">
                <a:extLst>
                  <a:ext uri="{FF2B5EF4-FFF2-40B4-BE49-F238E27FC236}">
                    <a16:creationId xmlns:a16="http://schemas.microsoft.com/office/drawing/2014/main" xmlns="" xmlns:p14="http://schemas.microsoft.com/office/powerpoint/2010/main" id="{A9A450B1-B551-4502-AE0C-38B4723A581B}"/>
                  </a:ext>
                </a:extLst>
              </p:cNvPr>
              <p:cNvPicPr/>
              <p:nvPr/>
            </p:nvPicPr>
            <p:blipFill>
              <a:blip r:embed="rId3"/>
              <a:stretch>
                <a:fillRect/>
              </a:stretch>
            </p:blipFill>
            <p:spPr>
              <a:xfrm>
                <a:off x="47520" y="4320"/>
                <a:ext cx="12121560" cy="6765120"/>
              </a:xfrm>
              <a:prstGeom prst="rect">
                <a:avLst/>
              </a:prstGeom>
            </p:spPr>
          </p:pic>
        </mc:Fallback>
      </mc:AlternateContent>
    </p:spTree>
    <p:extLst>
      <p:ext uri="{BB962C8B-B14F-4D97-AF65-F5344CB8AC3E}">
        <p14:creationId xmlns:p14="http://schemas.microsoft.com/office/powerpoint/2010/main" val="164329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00A93833-1961-49C4-9CDE-D0BB2778ECA0}"/>
                  </a:ext>
                </a:extLst>
              </p14:cNvPr>
              <p14:cNvContentPartPr/>
              <p14:nvPr/>
            </p14:nvContentPartPr>
            <p14:xfrm>
              <a:off x="121680" y="254880"/>
              <a:ext cx="12076560" cy="4924440"/>
            </p14:xfrm>
          </p:contentPart>
        </mc:Choice>
        <mc:Fallback xmlns="">
          <p:pic>
            <p:nvPicPr>
              <p:cNvPr id="2" name="Ink 1">
                <a:extLst>
                  <a:ext uri="{FF2B5EF4-FFF2-40B4-BE49-F238E27FC236}">
                    <a16:creationId xmlns:a16="http://schemas.microsoft.com/office/drawing/2014/main" xmlns="" xmlns:p14="http://schemas.microsoft.com/office/powerpoint/2010/main" id="{00A93833-1961-49C4-9CDE-D0BB2778ECA0}"/>
                  </a:ext>
                </a:extLst>
              </p:cNvPr>
              <p:cNvPicPr/>
              <p:nvPr/>
            </p:nvPicPr>
            <p:blipFill>
              <a:blip r:embed="rId3"/>
              <a:stretch>
                <a:fillRect/>
              </a:stretch>
            </p:blipFill>
            <p:spPr>
              <a:xfrm>
                <a:off x="112320" y="245520"/>
                <a:ext cx="12095280" cy="4943160"/>
              </a:xfrm>
              <a:prstGeom prst="rect">
                <a:avLst/>
              </a:prstGeom>
            </p:spPr>
          </p:pic>
        </mc:Fallback>
      </mc:AlternateContent>
    </p:spTree>
    <p:extLst>
      <p:ext uri="{BB962C8B-B14F-4D97-AF65-F5344CB8AC3E}">
        <p14:creationId xmlns:p14="http://schemas.microsoft.com/office/powerpoint/2010/main" val="28357627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DB6B35BB-60A7-4C32-B528-F6BD0152BC6F}"/>
                  </a:ext>
                </a:extLst>
              </p14:cNvPr>
              <p14:cNvContentPartPr/>
              <p14:nvPr/>
            </p14:nvContentPartPr>
            <p14:xfrm>
              <a:off x="806760" y="428040"/>
              <a:ext cx="10445040" cy="5329080"/>
            </p14:xfrm>
          </p:contentPart>
        </mc:Choice>
        <mc:Fallback xmlns="">
          <p:pic>
            <p:nvPicPr>
              <p:cNvPr id="2" name="Ink 1">
                <a:extLst>
                  <a:ext uri="{FF2B5EF4-FFF2-40B4-BE49-F238E27FC236}">
                    <a16:creationId xmlns:a16="http://schemas.microsoft.com/office/drawing/2014/main" xmlns="" xmlns:p14="http://schemas.microsoft.com/office/powerpoint/2010/main" id="{DB6B35BB-60A7-4C32-B528-F6BD0152BC6F}"/>
                  </a:ext>
                </a:extLst>
              </p:cNvPr>
              <p:cNvPicPr/>
              <p:nvPr/>
            </p:nvPicPr>
            <p:blipFill>
              <a:blip r:embed="rId3"/>
              <a:stretch>
                <a:fillRect/>
              </a:stretch>
            </p:blipFill>
            <p:spPr>
              <a:xfrm>
                <a:off x="797400" y="418680"/>
                <a:ext cx="10463760" cy="5347800"/>
              </a:xfrm>
              <a:prstGeom prst="rect">
                <a:avLst/>
              </a:prstGeom>
            </p:spPr>
          </p:pic>
        </mc:Fallback>
      </mc:AlternateContent>
    </p:spTree>
    <p:extLst>
      <p:ext uri="{BB962C8B-B14F-4D97-AF65-F5344CB8AC3E}">
        <p14:creationId xmlns:p14="http://schemas.microsoft.com/office/powerpoint/2010/main" val="2777865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5F59E0A8-5592-4417-9CC3-CCB74678A62D}"/>
                  </a:ext>
                </a:extLst>
              </p14:cNvPr>
              <p14:cNvContentPartPr/>
              <p14:nvPr/>
            </p14:nvContentPartPr>
            <p14:xfrm>
              <a:off x="305640" y="296280"/>
              <a:ext cx="11794320" cy="5298480"/>
            </p14:xfrm>
          </p:contentPart>
        </mc:Choice>
        <mc:Fallback xmlns="">
          <p:pic>
            <p:nvPicPr>
              <p:cNvPr id="2" name="Ink 1">
                <a:extLst>
                  <a:ext uri="{FF2B5EF4-FFF2-40B4-BE49-F238E27FC236}">
                    <a16:creationId xmlns:a16="http://schemas.microsoft.com/office/drawing/2014/main" xmlns="" xmlns:p14="http://schemas.microsoft.com/office/powerpoint/2010/main" id="{5F59E0A8-5592-4417-9CC3-CCB74678A62D}"/>
                  </a:ext>
                </a:extLst>
              </p:cNvPr>
              <p:cNvPicPr/>
              <p:nvPr/>
            </p:nvPicPr>
            <p:blipFill>
              <a:blip r:embed="rId3"/>
              <a:stretch>
                <a:fillRect/>
              </a:stretch>
            </p:blipFill>
            <p:spPr>
              <a:xfrm>
                <a:off x="296280" y="286920"/>
                <a:ext cx="11813040" cy="5317200"/>
              </a:xfrm>
              <a:prstGeom prst="rect">
                <a:avLst/>
              </a:prstGeom>
            </p:spPr>
          </p:pic>
        </mc:Fallback>
      </mc:AlternateContent>
    </p:spTree>
    <p:extLst>
      <p:ext uri="{BB962C8B-B14F-4D97-AF65-F5344CB8AC3E}">
        <p14:creationId xmlns:p14="http://schemas.microsoft.com/office/powerpoint/2010/main" val="21362217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3940B1F4-C55A-4DE1-91F8-4109E88EB407}"/>
                  </a:ext>
                </a:extLst>
              </p14:cNvPr>
              <p14:cNvContentPartPr/>
              <p14:nvPr/>
            </p14:nvContentPartPr>
            <p14:xfrm>
              <a:off x="449280" y="302040"/>
              <a:ext cx="10243800" cy="3859200"/>
            </p14:xfrm>
          </p:contentPart>
        </mc:Choice>
        <mc:Fallback xmlns="">
          <p:pic>
            <p:nvPicPr>
              <p:cNvPr id="2" name="Ink 1">
                <a:extLst>
                  <a:ext uri="{FF2B5EF4-FFF2-40B4-BE49-F238E27FC236}">
                    <a16:creationId xmlns:a16="http://schemas.microsoft.com/office/drawing/2014/main" xmlns="" xmlns:p14="http://schemas.microsoft.com/office/powerpoint/2010/main" id="{3940B1F4-C55A-4DE1-91F8-4109E88EB407}"/>
                  </a:ext>
                </a:extLst>
              </p:cNvPr>
              <p:cNvPicPr/>
              <p:nvPr/>
            </p:nvPicPr>
            <p:blipFill>
              <a:blip r:embed="rId3"/>
              <a:stretch>
                <a:fillRect/>
              </a:stretch>
            </p:blipFill>
            <p:spPr>
              <a:xfrm>
                <a:off x="439920" y="292680"/>
                <a:ext cx="10262520" cy="3877920"/>
              </a:xfrm>
              <a:prstGeom prst="rect">
                <a:avLst/>
              </a:prstGeom>
            </p:spPr>
          </p:pic>
        </mc:Fallback>
      </mc:AlternateContent>
    </p:spTree>
    <p:extLst>
      <p:ext uri="{BB962C8B-B14F-4D97-AF65-F5344CB8AC3E}">
        <p14:creationId xmlns:p14="http://schemas.microsoft.com/office/powerpoint/2010/main" val="3815895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0070C0"/>
                </a:solidFill>
                <a:latin typeface="Aharoni" panose="02010803020104030203" pitchFamily="2" charset="-79"/>
                <a:cs typeface="Aharoni" panose="02010803020104030203" pitchFamily="2" charset="-79"/>
              </a:rPr>
              <a:t>Exercise</a:t>
            </a:r>
          </a:p>
        </p:txBody>
      </p:sp>
      <p:sp>
        <p:nvSpPr>
          <p:cNvPr id="4" name="Date Placeholder 3"/>
          <p:cNvSpPr>
            <a:spLocks noGrp="1"/>
          </p:cNvSpPr>
          <p:nvPr>
            <p:ph type="dt" sz="half" idx="10"/>
          </p:nvPr>
        </p:nvSpPr>
        <p:spPr/>
        <p:txBody>
          <a:bodyPr/>
          <a:lstStyle/>
          <a:p>
            <a:fld id="{7950B2D0-A6A5-40FD-A685-B5B05D32D09A}" type="datetime1">
              <a:rPr lang="en-US" smtClean="0"/>
              <a:t>12/4/2020</a:t>
            </a:fld>
            <a:endParaRPr lang="en-US"/>
          </a:p>
        </p:txBody>
      </p:sp>
      <p:sp>
        <p:nvSpPr>
          <p:cNvPr id="5" name="Slide Number Placeholder 4"/>
          <p:cNvSpPr>
            <a:spLocks noGrp="1"/>
          </p:cNvSpPr>
          <p:nvPr>
            <p:ph type="sldNum" sz="quarter" idx="12"/>
          </p:nvPr>
        </p:nvSpPr>
        <p:spPr/>
        <p:txBody>
          <a:bodyPr/>
          <a:lstStyle/>
          <a:p>
            <a:fld id="{68BA721C-88F7-4132-87D6-504C83C32ADA}" type="slidenum">
              <a:rPr lang="en-US" smtClean="0"/>
              <a:t>2</a:t>
            </a:fld>
            <a:endParaRPr lang="en-US"/>
          </a:p>
        </p:txBody>
      </p:sp>
      <p:sp>
        <p:nvSpPr>
          <p:cNvPr id="8" name="Content Placeholder 7"/>
          <p:cNvSpPr>
            <a:spLocks noGrp="1"/>
          </p:cNvSpPr>
          <p:nvPr>
            <p:ph idx="1"/>
          </p:nvPr>
        </p:nvSpPr>
        <p:spPr/>
        <p:txBody>
          <a:bodyPr>
            <a:normAutofit/>
          </a:bodyPr>
          <a:lstStyle/>
          <a:p>
            <a:endParaRPr lang="en-US" dirty="0"/>
          </a:p>
          <a:p>
            <a:endParaRPr lang="en-US" dirty="0"/>
          </a:p>
          <a:p>
            <a:endParaRPr lang="en-US" dirty="0"/>
          </a:p>
          <a:p>
            <a:endParaRPr lang="en-US" dirty="0"/>
          </a:p>
        </p:txBody>
      </p:sp>
      <p:sp>
        <p:nvSpPr>
          <p:cNvPr id="7" name="Content Placeholder 7"/>
          <p:cNvSpPr txBox="1">
            <a:spLocks/>
          </p:cNvSpPr>
          <p:nvPr/>
        </p:nvSpPr>
        <p:spPr>
          <a:xfrm>
            <a:off x="990600" y="1419367"/>
            <a:ext cx="10515600" cy="4909996"/>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dirty="0"/>
              <a:t>Industry standard of salary for system engineer is 6 lakhs INR per annum with population standard deviation of 1 lakh per annum. </a:t>
            </a:r>
          </a:p>
          <a:p>
            <a:pPr marL="0" indent="0">
              <a:buNone/>
            </a:pPr>
            <a:r>
              <a:rPr lang="en-US" sz="3600" dirty="0"/>
              <a:t>A system engineer at ABC Ltd. believes that his company pays less annual salary than industry standard. System engineer randomly samples salary of 50 people who are working at ABC Ltd. on system engineer job role. Average salary of sample employees is 5.5 lakhs per annum. Test the claim of system engineer at 95% confidence level.</a:t>
            </a:r>
          </a:p>
        </p:txBody>
      </p:sp>
      <mc:AlternateContent xmlns:mc="http://schemas.openxmlformats.org/markup-compatibility/2006" xmlns:p14="http://schemas.microsoft.com/office/powerpoint/2010/main">
        <mc:Choice Requires="p14">
          <p:contentPart p14:bwMode="auto" r:id="rId2">
            <p14:nvContentPartPr>
              <p14:cNvPr id="6" name="Ink 5"/>
              <p14:cNvContentPartPr/>
              <p14:nvPr/>
            </p14:nvContentPartPr>
            <p14:xfrm>
              <a:off x="3911040" y="3544920"/>
              <a:ext cx="360" cy="360"/>
            </p14:xfrm>
          </p:contentPart>
        </mc:Choice>
        <mc:Fallback xmlns="">
          <p:pic>
            <p:nvPicPr>
              <p:cNvPr id="6" name="Ink 5"/>
              <p:cNvPicPr/>
              <p:nvPr/>
            </p:nvPicPr>
            <p:blipFill>
              <a:blip r:embed="rId5"/>
              <a:stretch>
                <a:fillRect/>
              </a:stretch>
            </p:blipFill>
            <p:spPr>
              <a:xfrm>
                <a:off x="3901680" y="3535560"/>
                <a:ext cx="19080" cy="190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 name="Ink 2"/>
              <p14:cNvContentPartPr/>
              <p14:nvPr/>
            </p14:nvContentPartPr>
            <p14:xfrm>
              <a:off x="141840" y="318600"/>
              <a:ext cx="10940040" cy="6136920"/>
            </p14:xfrm>
          </p:contentPart>
        </mc:Choice>
        <mc:Fallback xmlns="">
          <p:pic>
            <p:nvPicPr>
              <p:cNvPr id="3" name="Ink 2"/>
              <p:cNvPicPr/>
              <p:nvPr/>
            </p:nvPicPr>
            <p:blipFill>
              <a:blip r:embed="rId7"/>
              <a:stretch>
                <a:fillRect/>
              </a:stretch>
            </p:blipFill>
            <p:spPr>
              <a:xfrm>
                <a:off x="132840" y="306360"/>
                <a:ext cx="10954440" cy="616572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9" name="Ink 8"/>
              <p14:cNvContentPartPr/>
              <p14:nvPr/>
            </p14:nvContentPartPr>
            <p14:xfrm>
              <a:off x="2629080" y="4309920"/>
              <a:ext cx="36000" cy="6120"/>
            </p14:xfrm>
          </p:contentPart>
        </mc:Choice>
        <mc:Fallback xmlns="">
          <p:pic>
            <p:nvPicPr>
              <p:cNvPr id="9" name="Ink 8"/>
              <p:cNvPicPr/>
              <p:nvPr/>
            </p:nvPicPr>
            <p:blipFill>
              <a:blip r:embed="rId9"/>
              <a:stretch>
                <a:fillRect/>
              </a:stretch>
            </p:blipFill>
            <p:spPr>
              <a:xfrm>
                <a:off x="2625840" y="4304160"/>
                <a:ext cx="45360" cy="16200"/>
              </a:xfrm>
              <a:prstGeom prst="rect">
                <a:avLst/>
              </a:prstGeom>
            </p:spPr>
          </p:pic>
        </mc:Fallback>
      </mc:AlternateContent>
    </p:spTree>
    <p:extLst>
      <p:ext uri="{BB962C8B-B14F-4D97-AF65-F5344CB8AC3E}">
        <p14:creationId xmlns:p14="http://schemas.microsoft.com/office/powerpoint/2010/main" val="3419545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950B2D0-A6A5-40FD-A685-B5B05D32D09A}" type="datetime1">
              <a:rPr lang="en-US" smtClean="0"/>
              <a:t>12/4/2020</a:t>
            </a:fld>
            <a:endParaRPr lang="en-US"/>
          </a:p>
        </p:txBody>
      </p:sp>
      <p:sp>
        <p:nvSpPr>
          <p:cNvPr id="5" name="Slide Number Placeholder 4"/>
          <p:cNvSpPr>
            <a:spLocks noGrp="1"/>
          </p:cNvSpPr>
          <p:nvPr>
            <p:ph type="sldNum" sz="quarter" idx="12"/>
          </p:nvPr>
        </p:nvSpPr>
        <p:spPr/>
        <p:txBody>
          <a:bodyPr/>
          <a:lstStyle/>
          <a:p>
            <a:fld id="{68BA721C-88F7-4132-87D6-504C83C32ADA}" type="slidenum">
              <a:rPr lang="en-US" smtClean="0"/>
              <a:t>3</a:t>
            </a:fld>
            <a:endParaRPr lang="en-US"/>
          </a:p>
        </p:txBody>
      </p:sp>
      <mc:AlternateContent xmlns:mc="http://schemas.openxmlformats.org/markup-compatibility/2006" xmlns:p14="http://schemas.microsoft.com/office/powerpoint/2010/main">
        <mc:Choice Requires="p14">
          <p:contentPart p14:bwMode="auto" r:id="rId2">
            <p14:nvContentPartPr>
              <p14:cNvPr id="2" name="Ink 1"/>
              <p14:cNvContentPartPr/>
              <p14:nvPr/>
            </p14:nvContentPartPr>
            <p14:xfrm>
              <a:off x="0" y="0"/>
              <a:ext cx="12198240" cy="6373440"/>
            </p14:xfrm>
          </p:contentPart>
        </mc:Choice>
        <mc:Fallback xmlns="">
          <p:pic>
            <p:nvPicPr>
              <p:cNvPr id="2" name="Ink 1"/>
              <p:cNvPicPr/>
              <p:nvPr/>
            </p:nvPicPr>
            <p:blipFill>
              <a:blip r:embed="rId3"/>
              <a:stretch>
                <a:fillRect/>
              </a:stretch>
            </p:blipFill>
            <p:spPr>
              <a:xfrm>
                <a:off x="-9360" y="-16560"/>
                <a:ext cx="12224160" cy="640656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3" name="Ink 2"/>
              <p14:cNvContentPartPr/>
              <p14:nvPr/>
            </p14:nvContentPartPr>
            <p14:xfrm>
              <a:off x="3325320" y="569160"/>
              <a:ext cx="7970760" cy="5620680"/>
            </p14:xfrm>
          </p:contentPart>
        </mc:Choice>
        <mc:Fallback xmlns="">
          <p:pic>
            <p:nvPicPr>
              <p:cNvPr id="3" name="Ink 2"/>
              <p:cNvPicPr/>
              <p:nvPr/>
            </p:nvPicPr>
            <p:blipFill>
              <a:blip r:embed="rId5"/>
              <a:stretch>
                <a:fillRect/>
              </a:stretch>
            </p:blipFill>
            <p:spPr>
              <a:xfrm>
                <a:off x="3308760" y="560520"/>
                <a:ext cx="8003880" cy="5645880"/>
              </a:xfrm>
              <a:prstGeom prst="rect">
                <a:avLst/>
              </a:prstGeom>
            </p:spPr>
          </p:pic>
        </mc:Fallback>
      </mc:AlternateContent>
    </p:spTree>
    <p:extLst>
      <p:ext uri="{BB962C8B-B14F-4D97-AF65-F5344CB8AC3E}">
        <p14:creationId xmlns:p14="http://schemas.microsoft.com/office/powerpoint/2010/main" val="668729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950B2D0-A6A5-40FD-A685-B5B05D32D09A}" type="datetime1">
              <a:rPr lang="en-US" smtClean="0"/>
              <a:t>12/4/2020</a:t>
            </a:fld>
            <a:endParaRPr lang="en-US"/>
          </a:p>
        </p:txBody>
      </p:sp>
      <p:sp>
        <p:nvSpPr>
          <p:cNvPr id="5" name="Slide Number Placeholder 4"/>
          <p:cNvSpPr>
            <a:spLocks noGrp="1"/>
          </p:cNvSpPr>
          <p:nvPr>
            <p:ph type="sldNum" sz="quarter" idx="12"/>
          </p:nvPr>
        </p:nvSpPr>
        <p:spPr/>
        <p:txBody>
          <a:bodyPr/>
          <a:lstStyle/>
          <a:p>
            <a:fld id="{68BA721C-88F7-4132-87D6-504C83C32ADA}" type="slidenum">
              <a:rPr lang="en-US" smtClean="0"/>
              <a:t>4</a:t>
            </a:fld>
            <a:endParaRPr lang="en-US"/>
          </a:p>
        </p:txBody>
      </p:sp>
      <mc:AlternateContent xmlns:mc="http://schemas.openxmlformats.org/markup-compatibility/2006" xmlns:p14="http://schemas.microsoft.com/office/powerpoint/2010/main">
        <mc:Choice Requires="p14">
          <p:contentPart p14:bwMode="auto" r:id="rId2">
            <p14:nvContentPartPr>
              <p14:cNvPr id="2" name="Ink 1"/>
              <p14:cNvContentPartPr/>
              <p14:nvPr/>
            </p14:nvContentPartPr>
            <p14:xfrm>
              <a:off x="636120" y="181800"/>
              <a:ext cx="9083880" cy="5895720"/>
            </p14:xfrm>
          </p:contentPart>
        </mc:Choice>
        <mc:Fallback xmlns="">
          <p:pic>
            <p:nvPicPr>
              <p:cNvPr id="2" name="Ink 1"/>
              <p:cNvPicPr/>
              <p:nvPr/>
            </p:nvPicPr>
            <p:blipFill>
              <a:blip r:embed="rId3"/>
              <a:stretch>
                <a:fillRect/>
              </a:stretch>
            </p:blipFill>
            <p:spPr>
              <a:xfrm>
                <a:off x="631800" y="165600"/>
                <a:ext cx="9105120" cy="5928480"/>
              </a:xfrm>
              <a:prstGeom prst="rect">
                <a:avLst/>
              </a:prstGeom>
            </p:spPr>
          </p:pic>
        </mc:Fallback>
      </mc:AlternateContent>
    </p:spTree>
    <p:extLst>
      <p:ext uri="{BB962C8B-B14F-4D97-AF65-F5344CB8AC3E}">
        <p14:creationId xmlns:p14="http://schemas.microsoft.com/office/powerpoint/2010/main" val="2553000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950B2D0-A6A5-40FD-A685-B5B05D32D09A}" type="datetime1">
              <a:rPr lang="en-US" smtClean="0"/>
              <a:t>12/4/2020</a:t>
            </a:fld>
            <a:endParaRPr lang="en-US"/>
          </a:p>
        </p:txBody>
      </p:sp>
      <p:sp>
        <p:nvSpPr>
          <p:cNvPr id="5" name="Slide Number Placeholder 4"/>
          <p:cNvSpPr>
            <a:spLocks noGrp="1"/>
          </p:cNvSpPr>
          <p:nvPr>
            <p:ph type="sldNum" sz="quarter" idx="12"/>
          </p:nvPr>
        </p:nvSpPr>
        <p:spPr/>
        <p:txBody>
          <a:bodyPr/>
          <a:lstStyle/>
          <a:p>
            <a:fld id="{68BA721C-88F7-4132-87D6-504C83C32ADA}" type="slidenum">
              <a:rPr lang="en-US" smtClean="0"/>
              <a:t>5</a:t>
            </a:fld>
            <a:endParaRPr lang="en-US"/>
          </a:p>
        </p:txBody>
      </p:sp>
      <mc:AlternateContent xmlns:mc="http://schemas.openxmlformats.org/markup-compatibility/2006" xmlns:p14="http://schemas.microsoft.com/office/powerpoint/2010/main">
        <mc:Choice Requires="p14">
          <p:contentPart p14:bwMode="auto" r:id="rId2">
            <p14:nvContentPartPr>
              <p14:cNvPr id="2" name="Ink 1"/>
              <p14:cNvContentPartPr/>
              <p14:nvPr/>
            </p14:nvContentPartPr>
            <p14:xfrm>
              <a:off x="642600" y="186120"/>
              <a:ext cx="11162160" cy="5376600"/>
            </p14:xfrm>
          </p:contentPart>
        </mc:Choice>
        <mc:Fallback xmlns="">
          <p:pic>
            <p:nvPicPr>
              <p:cNvPr id="2" name="Ink 1"/>
              <p:cNvPicPr/>
              <p:nvPr/>
            </p:nvPicPr>
            <p:blipFill>
              <a:blip r:embed="rId3"/>
              <a:stretch>
                <a:fillRect/>
              </a:stretch>
            </p:blipFill>
            <p:spPr>
              <a:xfrm>
                <a:off x="629280" y="169560"/>
                <a:ext cx="11189160" cy="5409720"/>
              </a:xfrm>
              <a:prstGeom prst="rect">
                <a:avLst/>
              </a:prstGeom>
            </p:spPr>
          </p:pic>
        </mc:Fallback>
      </mc:AlternateContent>
    </p:spTree>
    <p:extLst>
      <p:ext uri="{BB962C8B-B14F-4D97-AF65-F5344CB8AC3E}">
        <p14:creationId xmlns:p14="http://schemas.microsoft.com/office/powerpoint/2010/main" val="3201742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950B2D0-A6A5-40FD-A685-B5B05D32D09A}" type="datetime1">
              <a:rPr lang="en-US" smtClean="0"/>
              <a:t>12/4/2020</a:t>
            </a:fld>
            <a:endParaRPr lang="en-US"/>
          </a:p>
        </p:txBody>
      </p:sp>
      <p:sp>
        <p:nvSpPr>
          <p:cNvPr id="5" name="Slide Number Placeholder 4"/>
          <p:cNvSpPr>
            <a:spLocks noGrp="1"/>
          </p:cNvSpPr>
          <p:nvPr>
            <p:ph type="sldNum" sz="quarter" idx="12"/>
          </p:nvPr>
        </p:nvSpPr>
        <p:spPr/>
        <p:txBody>
          <a:bodyPr/>
          <a:lstStyle/>
          <a:p>
            <a:fld id="{68BA721C-88F7-4132-87D6-504C83C32ADA}" type="slidenum">
              <a:rPr lang="en-US" smtClean="0"/>
              <a:t>6</a:t>
            </a:fld>
            <a:endParaRPr lang="en-US"/>
          </a:p>
        </p:txBody>
      </p:sp>
      <mc:AlternateContent xmlns:mc="http://schemas.openxmlformats.org/markup-compatibility/2006" xmlns:p14="http://schemas.microsoft.com/office/powerpoint/2010/main">
        <mc:Choice Requires="p14">
          <p:contentPart p14:bwMode="auto" r:id="rId2">
            <p14:nvContentPartPr>
              <p14:cNvPr id="2" name="Ink 1"/>
              <p14:cNvContentPartPr/>
              <p14:nvPr/>
            </p14:nvContentPartPr>
            <p14:xfrm>
              <a:off x="662760" y="228600"/>
              <a:ext cx="11195280" cy="6225120"/>
            </p14:xfrm>
          </p:contentPart>
        </mc:Choice>
        <mc:Fallback xmlns="">
          <p:pic>
            <p:nvPicPr>
              <p:cNvPr id="2" name="Ink 1"/>
              <p:cNvPicPr/>
              <p:nvPr/>
            </p:nvPicPr>
            <p:blipFill>
              <a:blip r:embed="rId3"/>
              <a:stretch>
                <a:fillRect/>
              </a:stretch>
            </p:blipFill>
            <p:spPr>
              <a:xfrm>
                <a:off x="646560" y="212040"/>
                <a:ext cx="11228040" cy="6258240"/>
              </a:xfrm>
              <a:prstGeom prst="rect">
                <a:avLst/>
              </a:prstGeom>
            </p:spPr>
          </p:pic>
        </mc:Fallback>
      </mc:AlternateContent>
    </p:spTree>
    <p:extLst>
      <p:ext uri="{BB962C8B-B14F-4D97-AF65-F5344CB8AC3E}">
        <p14:creationId xmlns:p14="http://schemas.microsoft.com/office/powerpoint/2010/main" val="1024603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sp>
        <p:nvSpPr>
          <p:cNvPr id="4" name="Date Placeholder 3"/>
          <p:cNvSpPr>
            <a:spLocks noGrp="1"/>
          </p:cNvSpPr>
          <p:nvPr>
            <p:ph type="dt" sz="half" idx="10"/>
          </p:nvPr>
        </p:nvSpPr>
        <p:spPr/>
        <p:txBody>
          <a:bodyPr/>
          <a:lstStyle/>
          <a:p>
            <a:fld id="{7950B2D0-A6A5-40FD-A685-B5B05D32D09A}" type="datetime1">
              <a:rPr lang="en-US" smtClean="0"/>
              <a:t>12/4/2020</a:t>
            </a:fld>
            <a:endParaRPr lang="en-US"/>
          </a:p>
        </p:txBody>
      </p:sp>
      <p:sp>
        <p:nvSpPr>
          <p:cNvPr id="5" name="Slide Number Placeholder 4"/>
          <p:cNvSpPr>
            <a:spLocks noGrp="1"/>
          </p:cNvSpPr>
          <p:nvPr>
            <p:ph type="sldNum" sz="quarter" idx="12"/>
          </p:nvPr>
        </p:nvSpPr>
        <p:spPr/>
        <p:txBody>
          <a:bodyPr/>
          <a:lstStyle/>
          <a:p>
            <a:fld id="{68BA721C-88F7-4132-87D6-504C83C32ADA}" type="slidenum">
              <a:rPr lang="en-US" smtClean="0"/>
              <a:t>7</a:t>
            </a:fld>
            <a:endParaRPr lang="en-US"/>
          </a:p>
        </p:txBody>
      </p:sp>
      <mc:AlternateContent xmlns:mc="http://schemas.openxmlformats.org/markup-compatibility/2006" xmlns:p14="http://schemas.microsoft.com/office/powerpoint/2010/main">
        <mc:Choice Requires="p14">
          <p:contentPart p14:bwMode="auto" r:id="rId2">
            <p14:nvContentPartPr>
              <p14:cNvPr id="6" name="Ink 5"/>
              <p14:cNvContentPartPr/>
              <p14:nvPr/>
            </p14:nvContentPartPr>
            <p14:xfrm>
              <a:off x="292320" y="301680"/>
              <a:ext cx="11362320" cy="6201360"/>
            </p14:xfrm>
          </p:contentPart>
        </mc:Choice>
        <mc:Fallback xmlns="">
          <p:pic>
            <p:nvPicPr>
              <p:cNvPr id="6" name="Ink 5"/>
              <p:cNvPicPr/>
              <p:nvPr/>
            </p:nvPicPr>
            <p:blipFill>
              <a:blip r:embed="rId3"/>
              <a:stretch>
                <a:fillRect/>
              </a:stretch>
            </p:blipFill>
            <p:spPr>
              <a:xfrm>
                <a:off x="280080" y="285840"/>
                <a:ext cx="11391120" cy="6233760"/>
              </a:xfrm>
              <a:prstGeom prst="rect">
                <a:avLst/>
              </a:prstGeom>
            </p:spPr>
          </p:pic>
        </mc:Fallback>
      </mc:AlternateContent>
    </p:spTree>
    <p:extLst>
      <p:ext uri="{BB962C8B-B14F-4D97-AF65-F5344CB8AC3E}">
        <p14:creationId xmlns:p14="http://schemas.microsoft.com/office/powerpoint/2010/main" val="1728061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212" y="93326"/>
            <a:ext cx="10515600" cy="998496"/>
          </a:xfrm>
        </p:spPr>
        <p:txBody>
          <a:bodyPr>
            <a:normAutofit/>
          </a:bodyPr>
          <a:lstStyle/>
          <a:p>
            <a:r>
              <a:rPr lang="en-US" dirty="0">
                <a:solidFill>
                  <a:srgbClr val="0070C0"/>
                </a:solidFill>
                <a:latin typeface="Aharoni" panose="02010803020104030203" pitchFamily="2" charset="-79"/>
                <a:cs typeface="Aharoni" panose="02010803020104030203" pitchFamily="2" charset="-79"/>
              </a:rPr>
              <a:t>Chi-Square Test</a:t>
            </a:r>
          </a:p>
        </p:txBody>
      </p:sp>
      <p:sp>
        <p:nvSpPr>
          <p:cNvPr id="4" name="Date Placeholder 3"/>
          <p:cNvSpPr>
            <a:spLocks noGrp="1"/>
          </p:cNvSpPr>
          <p:nvPr>
            <p:ph type="dt" sz="half" idx="10"/>
          </p:nvPr>
        </p:nvSpPr>
        <p:spPr/>
        <p:txBody>
          <a:bodyPr/>
          <a:lstStyle/>
          <a:p>
            <a:fld id="{7950B2D0-A6A5-40FD-A685-B5B05D32D09A}" type="datetime1">
              <a:rPr lang="en-US" smtClean="0"/>
              <a:pPr/>
              <a:t>12/4/2020</a:t>
            </a:fld>
            <a:endParaRPr lang="en-US"/>
          </a:p>
        </p:txBody>
      </p:sp>
      <p:sp>
        <p:nvSpPr>
          <p:cNvPr id="5" name="Slide Number Placeholder 4"/>
          <p:cNvSpPr>
            <a:spLocks noGrp="1"/>
          </p:cNvSpPr>
          <p:nvPr>
            <p:ph type="sldNum" sz="quarter" idx="12"/>
          </p:nvPr>
        </p:nvSpPr>
        <p:spPr/>
        <p:txBody>
          <a:bodyPr/>
          <a:lstStyle/>
          <a:p>
            <a:fld id="{68BA721C-88F7-4132-87D6-504C83C32ADA}" type="slidenum">
              <a:rPr lang="en-US" smtClean="0"/>
              <a:pPr/>
              <a:t>8</a:t>
            </a:fld>
            <a:endParaRPr lang="en-US"/>
          </a:p>
        </p:txBody>
      </p:sp>
      <p:sp>
        <p:nvSpPr>
          <p:cNvPr id="7" name="Content Placeholder 7"/>
          <p:cNvSpPr txBox="1">
            <a:spLocks/>
          </p:cNvSpPr>
          <p:nvPr/>
        </p:nvSpPr>
        <p:spPr>
          <a:xfrm>
            <a:off x="996287" y="1769068"/>
            <a:ext cx="10208525"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p>
        </p:txBody>
      </p:sp>
      <p:sp>
        <p:nvSpPr>
          <p:cNvPr id="6" name="Rectangle 5"/>
          <p:cNvSpPr/>
          <p:nvPr/>
        </p:nvSpPr>
        <p:spPr>
          <a:xfrm>
            <a:off x="689212" y="1168903"/>
            <a:ext cx="10856794" cy="2246769"/>
          </a:xfrm>
          <a:prstGeom prst="rect">
            <a:avLst/>
          </a:prstGeom>
        </p:spPr>
        <p:txBody>
          <a:bodyPr wrap="square">
            <a:spAutoFit/>
          </a:bodyPr>
          <a:lstStyle/>
          <a:p>
            <a:r>
              <a:rPr lang="en-US" sz="2800" dirty="0">
                <a:solidFill>
                  <a:srgbClr val="333333"/>
                </a:solidFill>
              </a:rPr>
              <a:t>The </a:t>
            </a:r>
            <a:r>
              <a:rPr lang="en-US" sz="2800" b="1" dirty="0">
                <a:solidFill>
                  <a:srgbClr val="333333"/>
                </a:solidFill>
              </a:rPr>
              <a:t>Chi Square </a:t>
            </a:r>
            <a:r>
              <a:rPr lang="en-US" sz="2800" dirty="0">
                <a:solidFill>
                  <a:srgbClr val="333333"/>
                </a:solidFill>
              </a:rPr>
              <a:t>statistic is commonly used for testing relationships between categorical variables.  </a:t>
            </a:r>
          </a:p>
          <a:p>
            <a:endParaRPr lang="en-US" sz="2800" dirty="0">
              <a:solidFill>
                <a:srgbClr val="333333"/>
              </a:solidFill>
            </a:endParaRPr>
          </a:p>
          <a:p>
            <a:r>
              <a:rPr lang="en-US" sz="2800" dirty="0">
                <a:solidFill>
                  <a:srgbClr val="333333"/>
                </a:solidFill>
              </a:rPr>
              <a:t>The null hypothesis of the Chi-Square test is that no relationship exists on the categorical variables in the population; they are independent.</a:t>
            </a:r>
            <a:endParaRPr lang="en-US" sz="2800" dirty="0"/>
          </a:p>
        </p:txBody>
      </p:sp>
      <p:sp>
        <p:nvSpPr>
          <p:cNvPr id="12" name="Rectangle 11"/>
          <p:cNvSpPr/>
          <p:nvPr/>
        </p:nvSpPr>
        <p:spPr>
          <a:xfrm>
            <a:off x="667603" y="3844709"/>
            <a:ext cx="10856794" cy="2246769"/>
          </a:xfrm>
          <a:prstGeom prst="rect">
            <a:avLst/>
          </a:prstGeom>
        </p:spPr>
        <p:txBody>
          <a:bodyPr wrap="square">
            <a:spAutoFit/>
          </a:bodyPr>
          <a:lstStyle/>
          <a:p>
            <a:r>
              <a:rPr lang="en-US" sz="2800" dirty="0">
                <a:solidFill>
                  <a:srgbClr val="333333"/>
                </a:solidFill>
              </a:rPr>
              <a:t>The </a:t>
            </a:r>
            <a:r>
              <a:rPr lang="en-US" sz="2800" b="1" dirty="0">
                <a:solidFill>
                  <a:srgbClr val="333333"/>
                </a:solidFill>
              </a:rPr>
              <a:t>Chi Square </a:t>
            </a:r>
            <a:r>
              <a:rPr lang="en-US" sz="2800" dirty="0">
                <a:solidFill>
                  <a:srgbClr val="333333"/>
                </a:solidFill>
              </a:rPr>
              <a:t>statistic is sensitive to bigger sample size (approx. for more than 500) and also to lower sample size (less than 10).</a:t>
            </a:r>
          </a:p>
          <a:p>
            <a:endParaRPr lang="en-US" sz="2800" dirty="0">
              <a:solidFill>
                <a:srgbClr val="333333"/>
              </a:solidFill>
            </a:endParaRPr>
          </a:p>
          <a:p>
            <a:r>
              <a:rPr lang="en-US" sz="2800" dirty="0">
                <a:solidFill>
                  <a:srgbClr val="333333"/>
                </a:solidFill>
              </a:rPr>
              <a:t>It is also sensitive to distribution within cells. Each cell must have more than 5 cases.. </a:t>
            </a:r>
            <a:endParaRPr lang="en-US" sz="2800" dirty="0"/>
          </a:p>
        </p:txBody>
      </p:sp>
      <mc:AlternateContent xmlns:mc="http://schemas.openxmlformats.org/markup-compatibility/2006" xmlns:p14="http://schemas.microsoft.com/office/powerpoint/2010/main">
        <mc:Choice Requires="p14">
          <p:contentPart p14:bwMode="auto" r:id="rId2">
            <p14:nvContentPartPr>
              <p14:cNvPr id="8" name="Ink 7">
                <a:extLst>
                  <a:ext uri="{FF2B5EF4-FFF2-40B4-BE49-F238E27FC236}">
                    <a16:creationId xmlns:a16="http://schemas.microsoft.com/office/drawing/2014/main" id="{6485FFBE-2CE0-49B4-92E9-96AD0AF84BC0}"/>
                  </a:ext>
                </a:extLst>
              </p14:cNvPr>
              <p14:cNvContentPartPr/>
              <p14:nvPr/>
            </p14:nvContentPartPr>
            <p14:xfrm>
              <a:off x="2141640" y="1314720"/>
              <a:ext cx="3387960" cy="1524240"/>
            </p14:xfrm>
          </p:contentPart>
        </mc:Choice>
        <mc:Fallback xmlns="">
          <p:pic>
            <p:nvPicPr>
              <p:cNvPr id="8" name="Ink 7">
                <a:extLst>
                  <a:ext uri="{FF2B5EF4-FFF2-40B4-BE49-F238E27FC236}">
                    <a16:creationId xmlns:a16="http://schemas.microsoft.com/office/drawing/2014/main" xmlns="" xmlns:p14="http://schemas.microsoft.com/office/powerpoint/2010/main" id="{6485FFBE-2CE0-49B4-92E9-96AD0AF84BC0}"/>
                  </a:ext>
                </a:extLst>
              </p:cNvPr>
              <p:cNvPicPr/>
              <p:nvPr/>
            </p:nvPicPr>
            <p:blipFill>
              <a:blip r:embed="rId3"/>
              <a:stretch>
                <a:fillRect/>
              </a:stretch>
            </p:blipFill>
            <p:spPr>
              <a:xfrm>
                <a:off x="2132280" y="1305360"/>
                <a:ext cx="3406680" cy="1542960"/>
              </a:xfrm>
              <a:prstGeom prst="rect">
                <a:avLst/>
              </a:prstGeom>
            </p:spPr>
          </p:pic>
        </mc:Fallback>
      </mc:AlternateContent>
    </p:spTree>
    <p:extLst>
      <p:ext uri="{BB962C8B-B14F-4D97-AF65-F5344CB8AC3E}">
        <p14:creationId xmlns:p14="http://schemas.microsoft.com/office/powerpoint/2010/main" val="1122612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BBF76DD9-5C9B-4BE9-8B7E-6FD6AC48583D}"/>
                  </a:ext>
                </a:extLst>
              </p14:cNvPr>
              <p14:cNvContentPartPr/>
              <p14:nvPr/>
            </p14:nvContentPartPr>
            <p14:xfrm>
              <a:off x="401040" y="0"/>
              <a:ext cx="10086120" cy="6535080"/>
            </p14:xfrm>
          </p:contentPart>
        </mc:Choice>
        <mc:Fallback xmlns="">
          <p:pic>
            <p:nvPicPr>
              <p:cNvPr id="2" name="Ink 1">
                <a:extLst>
                  <a:ext uri="{FF2B5EF4-FFF2-40B4-BE49-F238E27FC236}">
                    <a16:creationId xmlns:a16="http://schemas.microsoft.com/office/drawing/2014/main" xmlns="" xmlns:p14="http://schemas.microsoft.com/office/powerpoint/2010/main" id="{BBF76DD9-5C9B-4BE9-8B7E-6FD6AC48583D}"/>
                  </a:ext>
                </a:extLst>
              </p:cNvPr>
              <p:cNvPicPr/>
              <p:nvPr/>
            </p:nvPicPr>
            <p:blipFill>
              <a:blip r:embed="rId3"/>
              <a:stretch>
                <a:fillRect/>
              </a:stretch>
            </p:blipFill>
            <p:spPr>
              <a:xfrm>
                <a:off x="391680" y="-9360"/>
                <a:ext cx="10104840" cy="6553800"/>
              </a:xfrm>
              <a:prstGeom prst="rect">
                <a:avLst/>
              </a:prstGeom>
            </p:spPr>
          </p:pic>
        </mc:Fallback>
      </mc:AlternateContent>
    </p:spTree>
    <p:extLst>
      <p:ext uri="{BB962C8B-B14F-4D97-AF65-F5344CB8AC3E}">
        <p14:creationId xmlns:p14="http://schemas.microsoft.com/office/powerpoint/2010/main" val="39843564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TotalTime>
  <Words>352</Words>
  <Application>Microsoft Office PowerPoint</Application>
  <PresentationFormat>Widescreen</PresentationFormat>
  <Paragraphs>71</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Aharoni</vt:lpstr>
      <vt:lpstr>Arial</vt:lpstr>
      <vt:lpstr>Calibri</vt:lpstr>
      <vt:lpstr>Calibri Light</vt:lpstr>
      <vt:lpstr>Office Theme</vt:lpstr>
      <vt:lpstr>Step by Step Hypothesis Testing using Z-test</vt:lpstr>
      <vt:lpstr>Exercise</vt:lpstr>
      <vt:lpstr>PowerPoint Presentation</vt:lpstr>
      <vt:lpstr>PowerPoint Presentation</vt:lpstr>
      <vt:lpstr>PowerPoint Presentation</vt:lpstr>
      <vt:lpstr>PowerPoint Presentation</vt:lpstr>
      <vt:lpstr>PowerPoint Presentation</vt:lpstr>
      <vt:lpstr>Chi-Square Test</vt:lpstr>
      <vt:lpstr>PowerPoint Presentation</vt:lpstr>
      <vt:lpstr>Chi-Square Test</vt:lpstr>
      <vt:lpstr>Exercise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by Step Hypothesis Testing using Z-test</dc:title>
  <dc:creator>Amit Gupta (INDIA - GIS IIMS)</dc:creator>
  <cp:lastModifiedBy>Amit Gupta (INDIA - GIS IIMS)</cp:lastModifiedBy>
  <cp:revision>2</cp:revision>
  <dcterms:created xsi:type="dcterms:W3CDTF">2020-12-04T06:39:42Z</dcterms:created>
  <dcterms:modified xsi:type="dcterms:W3CDTF">2020-12-04T06:59:35Z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9a70571-31c6-4603-80c1-ef2fb871a62a_Enabled">
    <vt:lpwstr>True</vt:lpwstr>
  </property>
  <property fmtid="{D5CDD505-2E9C-101B-9397-08002B2CF9AE}" pid="3" name="MSIP_Label_b9a70571-31c6-4603-80c1-ef2fb871a62a_SiteId">
    <vt:lpwstr>258ac4e4-146a-411e-9dc8-79a9e12fd6da</vt:lpwstr>
  </property>
  <property fmtid="{D5CDD505-2E9C-101B-9397-08002B2CF9AE}" pid="4" name="MSIP_Label_b9a70571-31c6-4603-80c1-ef2fb871a62a_Owner">
    <vt:lpwstr>amiptup@wipro.com</vt:lpwstr>
  </property>
  <property fmtid="{D5CDD505-2E9C-101B-9397-08002B2CF9AE}" pid="5" name="MSIP_Label_b9a70571-31c6-4603-80c1-ef2fb871a62a_SetDate">
    <vt:lpwstr>2020-12-04T06:59:34.5474718Z</vt:lpwstr>
  </property>
  <property fmtid="{D5CDD505-2E9C-101B-9397-08002B2CF9AE}" pid="6" name="MSIP_Label_b9a70571-31c6-4603-80c1-ef2fb871a62a_Name">
    <vt:lpwstr>Internal and Restricted</vt:lpwstr>
  </property>
  <property fmtid="{D5CDD505-2E9C-101B-9397-08002B2CF9AE}" pid="7" name="MSIP_Label_b9a70571-31c6-4603-80c1-ef2fb871a62a_Application">
    <vt:lpwstr>Microsoft Azure Information Protection</vt:lpwstr>
  </property>
  <property fmtid="{D5CDD505-2E9C-101B-9397-08002B2CF9AE}" pid="8" name="MSIP_Label_b9a70571-31c6-4603-80c1-ef2fb871a62a_ActionId">
    <vt:lpwstr>3793f3a0-6464-4c5d-99f1-90585596ad6c</vt:lpwstr>
  </property>
  <property fmtid="{D5CDD505-2E9C-101B-9397-08002B2CF9AE}" pid="9" name="MSIP_Label_b9a70571-31c6-4603-80c1-ef2fb871a62a_Extended_MSFT_Method">
    <vt:lpwstr>Automatic</vt:lpwstr>
  </property>
  <property fmtid="{D5CDD505-2E9C-101B-9397-08002B2CF9AE}" pid="10" name="Sensitivity">
    <vt:lpwstr>Internal and Restricted</vt:lpwstr>
  </property>
</Properties>
</file>