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9144000"/>
  <p:notesSz cx="6858000" cy="9144000"/>
  <p:embeddedFontLst>
    <p:embeddedFont>
      <p:font typeface="Quattrocento Sans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h25xktGHMJRxX7Qy0FN+pmM3PE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QuattrocentoSans-boldItalic.fntdata"/><Relationship Id="rId5" Type="http://schemas.openxmlformats.org/officeDocument/2006/relationships/slide" Target="slides/slide1.xml"/><Relationship Id="rId6" Type="http://schemas.openxmlformats.org/officeDocument/2006/relationships/font" Target="fonts/QuattrocentoSans-regular.fntdata"/><Relationship Id="rId7" Type="http://schemas.openxmlformats.org/officeDocument/2006/relationships/font" Target="fonts/QuattrocentoSans-bold.fntdata"/><Relationship Id="rId8" Type="http://schemas.openxmlformats.org/officeDocument/2006/relationships/font" Target="fonts/QuattrocentoSans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A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" name="Google Shape;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A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Only" type="titleOnly">
  <p:cSld name="TITLE_ONLY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type="title"/>
          </p:nvPr>
        </p:nvSpPr>
        <p:spPr>
          <a:xfrm>
            <a:off x="174945" y="234863"/>
            <a:ext cx="8794113" cy="2983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/>
          <p:nvPr/>
        </p:nvSpPr>
        <p:spPr>
          <a:xfrm>
            <a:off x="8298444" y="37255"/>
            <a:ext cx="670614" cy="124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6"/>
              <a:buFont typeface="Arial"/>
              <a:buNone/>
            </a:pPr>
            <a:r>
              <a:t/>
            </a:r>
            <a:endParaRPr b="0" i="0" sz="8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2343099" y="2570857"/>
            <a:ext cx="4389768" cy="12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814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40"/>
              <a:buFont typeface="Arial"/>
              <a:buChar char="▪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2933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58"/>
              <a:buFont typeface="Arial"/>
              <a:buChar char="–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2933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58"/>
              <a:buFont typeface="Arial"/>
              <a:buChar char="▫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20801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20801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20801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0802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20802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type="title"/>
          </p:nvPr>
        </p:nvSpPr>
        <p:spPr>
          <a:xfrm>
            <a:off x="174945" y="234863"/>
            <a:ext cx="8794113" cy="2983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"/>
          <p:cNvSpPr/>
          <p:nvPr/>
        </p:nvSpPr>
        <p:spPr>
          <a:xfrm>
            <a:off x="292426" y="1275171"/>
            <a:ext cx="8851200" cy="4939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00C09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t/>
            </a:r>
            <a:endParaRPr b="0" i="0" sz="1428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"/>
          <p:cNvSpPr/>
          <p:nvPr/>
        </p:nvSpPr>
        <p:spPr>
          <a:xfrm>
            <a:off x="471240" y="3650231"/>
            <a:ext cx="914220" cy="375611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0" lIns="54850" spcFirstLastPara="1" rIns="0" wrap="square" tIns="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Problem</a:t>
            </a:r>
            <a:endParaRPr/>
          </a:p>
        </p:txBody>
      </p:sp>
      <p:sp>
        <p:nvSpPr>
          <p:cNvPr id="22" name="Google Shape;22;p1"/>
          <p:cNvSpPr/>
          <p:nvPr/>
        </p:nvSpPr>
        <p:spPr>
          <a:xfrm>
            <a:off x="1619373" y="4443895"/>
            <a:ext cx="908050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Issue 4</a:t>
            </a:r>
            <a:endParaRPr/>
          </a:p>
        </p:txBody>
      </p:sp>
      <p:sp>
        <p:nvSpPr>
          <p:cNvPr id="23" name="Google Shape;23;p1"/>
          <p:cNvSpPr/>
          <p:nvPr/>
        </p:nvSpPr>
        <p:spPr>
          <a:xfrm>
            <a:off x="1619373" y="2009042"/>
            <a:ext cx="908050" cy="329444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Issue 1</a:t>
            </a:r>
            <a:endParaRPr/>
          </a:p>
        </p:txBody>
      </p:sp>
      <p:sp>
        <p:nvSpPr>
          <p:cNvPr id="24" name="Google Shape;24;p1"/>
          <p:cNvSpPr/>
          <p:nvPr/>
        </p:nvSpPr>
        <p:spPr>
          <a:xfrm>
            <a:off x="1619373" y="2779623"/>
            <a:ext cx="908050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Issue 2</a:t>
            </a:r>
            <a:endParaRPr/>
          </a:p>
        </p:txBody>
      </p:sp>
      <p:sp>
        <p:nvSpPr>
          <p:cNvPr id="25" name="Google Shape;25;p1"/>
          <p:cNvSpPr/>
          <p:nvPr/>
        </p:nvSpPr>
        <p:spPr>
          <a:xfrm>
            <a:off x="1619373" y="3611759"/>
            <a:ext cx="908050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Issue 3</a:t>
            </a:r>
            <a:endParaRPr/>
          </a:p>
        </p:txBody>
      </p:sp>
      <p:sp>
        <p:nvSpPr>
          <p:cNvPr id="26" name="Google Shape;26;p1"/>
          <p:cNvSpPr/>
          <p:nvPr/>
        </p:nvSpPr>
        <p:spPr>
          <a:xfrm>
            <a:off x="1619373" y="5276032"/>
            <a:ext cx="908050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Issue 5</a:t>
            </a:r>
            <a:endParaRPr/>
          </a:p>
        </p:txBody>
      </p:sp>
      <p:sp>
        <p:nvSpPr>
          <p:cNvPr id="27" name="Google Shape;27;p1"/>
          <p:cNvSpPr/>
          <p:nvPr/>
        </p:nvSpPr>
        <p:spPr>
          <a:xfrm>
            <a:off x="2752069" y="2186330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28" name="Google Shape;28;p1"/>
          <p:cNvSpPr/>
          <p:nvPr/>
        </p:nvSpPr>
        <p:spPr>
          <a:xfrm>
            <a:off x="2752069" y="2598062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29" name="Google Shape;29;p1"/>
          <p:cNvSpPr/>
          <p:nvPr/>
        </p:nvSpPr>
        <p:spPr>
          <a:xfrm>
            <a:off x="2752069" y="3009794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30" name="Google Shape;30;p1"/>
          <p:cNvSpPr/>
          <p:nvPr/>
        </p:nvSpPr>
        <p:spPr>
          <a:xfrm>
            <a:off x="2752069" y="3421526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31" name="Google Shape;31;p1"/>
          <p:cNvSpPr/>
          <p:nvPr/>
        </p:nvSpPr>
        <p:spPr>
          <a:xfrm>
            <a:off x="2752069" y="3833259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32" name="Google Shape;32;p1"/>
          <p:cNvSpPr/>
          <p:nvPr/>
        </p:nvSpPr>
        <p:spPr>
          <a:xfrm>
            <a:off x="2752069" y="5069922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33" name="Google Shape;33;p1"/>
          <p:cNvSpPr/>
          <p:nvPr/>
        </p:nvSpPr>
        <p:spPr>
          <a:xfrm>
            <a:off x="2752069" y="1774598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sp>
        <p:nvSpPr>
          <p:cNvPr id="34" name="Google Shape;34;p1"/>
          <p:cNvSpPr/>
          <p:nvPr/>
        </p:nvSpPr>
        <p:spPr>
          <a:xfrm>
            <a:off x="2752069" y="5484586"/>
            <a:ext cx="1165631" cy="390999"/>
          </a:xfrm>
          <a:prstGeom prst="round1Rect">
            <a:avLst>
              <a:gd fmla="val 16667" name="adj"/>
            </a:avLst>
          </a:prstGeom>
          <a:solidFill>
            <a:srgbClr val="00C09D"/>
          </a:solidFill>
          <a:ln>
            <a:noFill/>
          </a:ln>
        </p:spPr>
        <p:txBody>
          <a:bodyPr anchorCtr="0" anchor="ctr" bIns="45700" lIns="54850" spcFirstLastPara="1" rIns="45700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Sub-issue</a:t>
            </a:r>
            <a:endParaRPr/>
          </a:p>
        </p:txBody>
      </p:sp>
      <p:cxnSp>
        <p:nvCxnSpPr>
          <p:cNvPr id="35" name="Google Shape;35;p1"/>
          <p:cNvCxnSpPr/>
          <p:nvPr/>
        </p:nvCxnSpPr>
        <p:spPr>
          <a:xfrm rot="-5400000">
            <a:off x="678060" y="2881249"/>
            <a:ext cx="1648800" cy="234000"/>
          </a:xfrm>
          <a:prstGeom prst="bentConnector3">
            <a:avLst>
              <a:gd fmla="val 0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6" name="Google Shape;36;p1"/>
          <p:cNvCxnSpPr/>
          <p:nvPr/>
        </p:nvCxnSpPr>
        <p:spPr>
          <a:xfrm flipH="1" rot="10800000">
            <a:off x="2527423" y="1967663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" name="Google Shape;37;p1"/>
          <p:cNvCxnSpPr/>
          <p:nvPr/>
        </p:nvCxnSpPr>
        <p:spPr>
          <a:xfrm>
            <a:off x="2527423" y="2173763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8" name="Google Shape;38;p1"/>
          <p:cNvCxnSpPr/>
          <p:nvPr/>
        </p:nvCxnSpPr>
        <p:spPr>
          <a:xfrm flipH="1" rot="10800000">
            <a:off x="2527423" y="2792106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9" name="Google Shape;39;p1"/>
          <p:cNvCxnSpPr/>
          <p:nvPr/>
        </p:nvCxnSpPr>
        <p:spPr>
          <a:xfrm>
            <a:off x="2527423" y="2998206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0" name="Google Shape;40;p1"/>
          <p:cNvCxnSpPr/>
          <p:nvPr/>
        </p:nvCxnSpPr>
        <p:spPr>
          <a:xfrm flipH="1" rot="10800000">
            <a:off x="2527423" y="3616549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1" name="Google Shape;41;p1"/>
          <p:cNvCxnSpPr/>
          <p:nvPr/>
        </p:nvCxnSpPr>
        <p:spPr>
          <a:xfrm>
            <a:off x="2527423" y="3822649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2" name="Google Shape;42;p1"/>
          <p:cNvCxnSpPr/>
          <p:nvPr/>
        </p:nvCxnSpPr>
        <p:spPr>
          <a:xfrm flipH="1" rot="10800000">
            <a:off x="2527423" y="5265432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3" name="Google Shape;43;p1"/>
          <p:cNvCxnSpPr/>
          <p:nvPr/>
        </p:nvCxnSpPr>
        <p:spPr>
          <a:xfrm>
            <a:off x="2527423" y="5471532"/>
            <a:ext cx="224700" cy="206100"/>
          </a:xfrm>
          <a:prstGeom prst="bentConnector3">
            <a:avLst>
              <a:gd fmla="val 49988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4" name="Google Shape;44;p1"/>
          <p:cNvCxnSpPr/>
          <p:nvPr/>
        </p:nvCxnSpPr>
        <p:spPr>
          <a:xfrm rot="-5400000">
            <a:off x="1090260" y="3293449"/>
            <a:ext cx="824400" cy="234000"/>
          </a:xfrm>
          <a:prstGeom prst="bentConnector3">
            <a:avLst>
              <a:gd fmla="val 0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5" name="Google Shape;45;p1"/>
          <p:cNvCxnSpPr/>
          <p:nvPr/>
        </p:nvCxnSpPr>
        <p:spPr>
          <a:xfrm>
            <a:off x="1385460" y="3822649"/>
            <a:ext cx="233913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6" name="Google Shape;46;p1"/>
          <p:cNvCxnSpPr/>
          <p:nvPr/>
        </p:nvCxnSpPr>
        <p:spPr>
          <a:xfrm flipH="1" rot="-5400000">
            <a:off x="1090260" y="4117849"/>
            <a:ext cx="824400" cy="234000"/>
          </a:xfrm>
          <a:prstGeom prst="bentConnector3">
            <a:avLst>
              <a:gd fmla="val 0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47" name="Google Shape;47;p1"/>
          <p:cNvCxnSpPr/>
          <p:nvPr/>
        </p:nvCxnSpPr>
        <p:spPr>
          <a:xfrm flipH="1" rot="-5400000">
            <a:off x="678060" y="4530049"/>
            <a:ext cx="1648800" cy="234000"/>
          </a:xfrm>
          <a:prstGeom prst="bentConnector3">
            <a:avLst>
              <a:gd fmla="val 0" name="adj1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8" name="Google Shape;48;p1"/>
          <p:cNvSpPr txBox="1"/>
          <p:nvPr>
            <p:ph type="title"/>
          </p:nvPr>
        </p:nvSpPr>
        <p:spPr>
          <a:xfrm>
            <a:off x="171451" y="230188"/>
            <a:ext cx="8618537" cy="2984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1900"/>
              <a:t>Issue Tree Template</a:t>
            </a:r>
            <a:endParaRPr/>
          </a:p>
        </p:txBody>
      </p:sp>
      <p:sp>
        <p:nvSpPr>
          <p:cNvPr id="49" name="Google Shape;49;p1"/>
          <p:cNvSpPr/>
          <p:nvPr/>
        </p:nvSpPr>
        <p:spPr>
          <a:xfrm>
            <a:off x="171451" y="17463"/>
            <a:ext cx="259365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AU" sz="1400" u="none" cap="none" strike="noStrike"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STRUCTURED FOUNDATIONS</a:t>
            </a:r>
            <a:endParaRPr/>
          </a:p>
        </p:txBody>
      </p:sp>
      <p:grpSp>
        <p:nvGrpSpPr>
          <p:cNvPr id="50" name="Google Shape;50;p1"/>
          <p:cNvGrpSpPr/>
          <p:nvPr/>
        </p:nvGrpSpPr>
        <p:grpSpPr>
          <a:xfrm>
            <a:off x="270" y="832713"/>
            <a:ext cx="9143461" cy="472802"/>
            <a:chOff x="0" y="816135"/>
            <a:chExt cx="8961438" cy="463390"/>
          </a:xfrm>
        </p:grpSpPr>
        <p:sp>
          <p:nvSpPr>
            <p:cNvPr id="51" name="Google Shape;51;p1"/>
            <p:cNvSpPr/>
            <p:nvPr/>
          </p:nvSpPr>
          <p:spPr>
            <a:xfrm>
              <a:off x="0" y="816135"/>
              <a:ext cx="8961438" cy="463390"/>
            </a:xfrm>
            <a:prstGeom prst="rect">
              <a:avLst/>
            </a:prstGeom>
            <a:gradFill>
              <a:gsLst>
                <a:gs pos="0">
                  <a:srgbClr val="F2F2F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28"/>
                <a:buFont typeface="Arial"/>
                <a:buNone/>
              </a:pPr>
              <a:r>
                <a:t/>
              </a:r>
              <a:endParaRPr b="0" i="0" sz="1428" u="none" cap="none" strike="noStrike">
                <a:solidFill>
                  <a:srgbClr val="002C46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2" name="Google Shape;52;p1"/>
            <p:cNvCxnSpPr/>
            <p:nvPr/>
          </p:nvCxnSpPr>
          <p:spPr>
            <a:xfrm>
              <a:off x="0" y="816135"/>
              <a:ext cx="8961438" cy="0"/>
            </a:xfrm>
            <a:prstGeom prst="straightConnector1">
              <a:avLst/>
            </a:pr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3" name="Google Shape;53;p1"/>
          <p:cNvSpPr/>
          <p:nvPr/>
        </p:nvSpPr>
        <p:spPr>
          <a:xfrm>
            <a:off x="6079578" y="1366677"/>
            <a:ext cx="2880471" cy="329575"/>
          </a:xfrm>
          <a:prstGeom prst="rect">
            <a:avLst/>
          </a:prstGeom>
          <a:solidFill>
            <a:srgbClr val="00C09D"/>
          </a:solidFill>
          <a:ln cap="flat" cmpd="sng" w="25400">
            <a:solidFill>
              <a:srgbClr val="00206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AU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 Issue Tree is….</a:t>
            </a:r>
            <a:endParaRPr/>
          </a:p>
        </p:txBody>
      </p:sp>
      <p:sp>
        <p:nvSpPr>
          <p:cNvPr id="54" name="Google Shape;54;p1"/>
          <p:cNvSpPr txBox="1"/>
          <p:nvPr/>
        </p:nvSpPr>
        <p:spPr>
          <a:xfrm>
            <a:off x="6117194" y="1866393"/>
            <a:ext cx="2686731" cy="3323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b="0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Used as a tool to break a problem down into a series of hypotheses or issues that can be tested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b="0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Used as an approach to ensure all parts of the problem are considered. In other words, issues are </a:t>
            </a:r>
            <a:r>
              <a:rPr b="1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collectively exhaustive.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✔"/>
            </a:pPr>
            <a:r>
              <a:rPr b="0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Used as an approach to ensure issues do not overlap and are </a:t>
            </a:r>
            <a:r>
              <a:rPr b="1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mutually exclusive.</a:t>
            </a:r>
            <a:endParaRPr/>
          </a:p>
        </p:txBody>
      </p:sp>
      <p:grpSp>
        <p:nvGrpSpPr>
          <p:cNvPr id="55" name="Google Shape;55;p1"/>
          <p:cNvGrpSpPr/>
          <p:nvPr/>
        </p:nvGrpSpPr>
        <p:grpSpPr>
          <a:xfrm>
            <a:off x="6633337" y="6503004"/>
            <a:ext cx="2044403" cy="226731"/>
            <a:chOff x="6633337" y="6503004"/>
            <a:chExt cx="2044403" cy="226731"/>
          </a:xfrm>
        </p:grpSpPr>
        <p:sp>
          <p:nvSpPr>
            <p:cNvPr id="56" name="Google Shape;56;p1"/>
            <p:cNvSpPr/>
            <p:nvPr/>
          </p:nvSpPr>
          <p:spPr>
            <a:xfrm>
              <a:off x="6633337" y="6524418"/>
              <a:ext cx="432048" cy="205317"/>
            </a:xfrm>
            <a:prstGeom prst="chevron">
              <a:avLst>
                <a:gd fmla="val 50000" name="adj"/>
              </a:avLst>
            </a:prstGeom>
            <a:solidFill>
              <a:schemeClr val="accent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AU" sz="1200" u="none" cap="none" strike="noStrik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H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"/>
            <p:cNvSpPr/>
            <p:nvPr/>
          </p:nvSpPr>
          <p:spPr>
            <a:xfrm>
              <a:off x="7028512" y="6513711"/>
              <a:ext cx="432048" cy="21602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AU" sz="1200" u="none" cap="none" strike="noStrik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>
              <a:off x="7452320" y="6503004"/>
              <a:ext cx="432048" cy="21602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AU" sz="1200" u="none" cap="none" strike="noStrik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"/>
            <p:cNvSpPr/>
            <p:nvPr/>
          </p:nvSpPr>
          <p:spPr>
            <a:xfrm>
              <a:off x="7846662" y="6508081"/>
              <a:ext cx="432048" cy="21602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AU" sz="1200" u="none" cap="none" strike="noStrik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"/>
            <p:cNvSpPr/>
            <p:nvPr/>
          </p:nvSpPr>
          <p:spPr>
            <a:xfrm>
              <a:off x="8245692" y="6503004"/>
              <a:ext cx="432048" cy="216024"/>
            </a:xfrm>
            <a:prstGeom prst="chevron">
              <a:avLst>
                <a:gd fmla="val 50000" name="adj"/>
              </a:avLst>
            </a:prstGeom>
            <a:solidFill>
              <a:srgbClr val="D8D8D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b="1" i="0" lang="en-AU" sz="1200" u="none" cap="none" strike="noStrike">
                  <a:solidFill>
                    <a:srgbClr val="FFFFFF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P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1" name="Google Shape;61;p1"/>
          <p:cNvCxnSpPr/>
          <p:nvPr/>
        </p:nvCxnSpPr>
        <p:spPr>
          <a:xfrm>
            <a:off x="1509835" y="6307326"/>
            <a:ext cx="0" cy="155387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2" name="Google Shape;62;p1"/>
          <p:cNvCxnSpPr/>
          <p:nvPr/>
        </p:nvCxnSpPr>
        <p:spPr>
          <a:xfrm>
            <a:off x="2527423" y="6307326"/>
            <a:ext cx="0" cy="155387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3" name="Google Shape;63;p1"/>
          <p:cNvCxnSpPr/>
          <p:nvPr/>
        </p:nvCxnSpPr>
        <p:spPr>
          <a:xfrm>
            <a:off x="1509835" y="6462713"/>
            <a:ext cx="1017588" cy="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64" name="Google Shape;64;p1"/>
          <p:cNvCxnSpPr/>
          <p:nvPr/>
        </p:nvCxnSpPr>
        <p:spPr>
          <a:xfrm>
            <a:off x="2001838" y="6469968"/>
            <a:ext cx="0" cy="66071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65" name="Google Shape;65;p1"/>
          <p:cNvSpPr txBox="1"/>
          <p:nvPr/>
        </p:nvSpPr>
        <p:spPr>
          <a:xfrm>
            <a:off x="506867" y="6555373"/>
            <a:ext cx="426575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Complete but </a:t>
            </a:r>
            <a:r>
              <a:rPr b="1" i="0" lang="en-A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non-overlapping</a:t>
            </a:r>
            <a:r>
              <a:rPr b="0" i="0" lang="en-A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list of conceivable avenues to pursue</a:t>
            </a:r>
            <a:endParaRPr/>
          </a:p>
        </p:txBody>
      </p:sp>
      <p:sp>
        <p:nvSpPr>
          <p:cNvPr id="66" name="Google Shape;66;p1"/>
          <p:cNvSpPr/>
          <p:nvPr/>
        </p:nvSpPr>
        <p:spPr>
          <a:xfrm>
            <a:off x="4011786" y="1774598"/>
            <a:ext cx="157086" cy="4223771"/>
          </a:xfrm>
          <a:prstGeom prst="rightBrace">
            <a:avLst>
              <a:gd fmla="val 8333" name="adj1"/>
              <a:gd fmla="val 50000" name="adj2"/>
            </a:avLst>
          </a:prstGeom>
          <a:noFill/>
          <a:ln cap="flat" cmpd="sng" w="1905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 txBox="1"/>
          <p:nvPr/>
        </p:nvSpPr>
        <p:spPr>
          <a:xfrm>
            <a:off x="4262958" y="3532540"/>
            <a:ext cx="2047155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Each Sub-Issue provides further</a:t>
            </a:r>
            <a:b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level of detail for each issue,</a:t>
            </a:r>
            <a:b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is complete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non-overlapping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ynergy_CF_YNR002">
  <a:themeElements>
    <a:clrScheme name="Current">
      <a:dk1>
        <a:srgbClr val="002C46"/>
      </a:dk1>
      <a:lt1>
        <a:srgbClr val="FFFFFF"/>
      </a:lt1>
      <a:dk2>
        <a:srgbClr val="FBC14E"/>
      </a:dk2>
      <a:lt2>
        <a:srgbClr val="879C16"/>
      </a:lt2>
      <a:accent1>
        <a:srgbClr val="99AABE"/>
      </a:accent1>
      <a:accent2>
        <a:srgbClr val="406085"/>
      </a:accent2>
      <a:accent3>
        <a:srgbClr val="002C46"/>
      </a:accent3>
      <a:accent4>
        <a:srgbClr val="FBC14E"/>
      </a:accent4>
      <a:accent5>
        <a:srgbClr val="379BBD"/>
      </a:accent5>
      <a:accent6>
        <a:srgbClr val="808080"/>
      </a:accent6>
      <a:hlink>
        <a:srgbClr val="002C46"/>
      </a:hlink>
      <a:folHlink>
        <a:srgbClr val="FBC14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2019-05-15T15:57:18Z</dcterms:created>
  <dc:creator>Hui, Chris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7c7b3fc-4128-41ae-86b4-e4b1b1ae5e15_Enabled">
    <vt:lpwstr>True</vt:lpwstr>
  </property>
  <property fmtid="{D5CDD505-2E9C-101B-9397-08002B2CF9AE}" pid="3" name="MSIP_Label_97c7b3fc-4128-41ae-86b4-e4b1b1ae5e15_SiteId">
    <vt:lpwstr>97160e56-eb00-44fe-b31d-0d6d351c636d</vt:lpwstr>
  </property>
  <property fmtid="{D5CDD505-2E9C-101B-9397-08002B2CF9AE}" pid="4" name="MSIP_Label_97c7b3fc-4128-41ae-86b4-e4b1b1ae5e15_Owner">
    <vt:lpwstr>Chris.Hui@origin.com.au</vt:lpwstr>
  </property>
  <property fmtid="{D5CDD505-2E9C-101B-9397-08002B2CF9AE}" pid="5" name="MSIP_Label_97c7b3fc-4128-41ae-86b4-e4b1b1ae5e15_SetDate">
    <vt:lpwstr>2019-05-20T07:55:06.5812107Z</vt:lpwstr>
  </property>
  <property fmtid="{D5CDD505-2E9C-101B-9397-08002B2CF9AE}" pid="6" name="MSIP_Label_97c7b3fc-4128-41ae-86b4-e4b1b1ae5e15_Name">
    <vt:lpwstr>General</vt:lpwstr>
  </property>
  <property fmtid="{D5CDD505-2E9C-101B-9397-08002B2CF9AE}" pid="7" name="MSIP_Label_97c7b3fc-4128-41ae-86b4-e4b1b1ae5e15_Application">
    <vt:lpwstr>Microsoft Azure Information Protection</vt:lpwstr>
  </property>
  <property fmtid="{D5CDD505-2E9C-101B-9397-08002B2CF9AE}" pid="8" name="MSIP_Label_97c7b3fc-4128-41ae-86b4-e4b1b1ae5e15_Extended_MSFT_Method">
    <vt:lpwstr>Automatic</vt:lpwstr>
  </property>
  <property fmtid="{D5CDD505-2E9C-101B-9397-08002B2CF9AE}" pid="9" name="Sensitivity">
    <vt:lpwstr>General</vt:lpwstr>
  </property>
</Properties>
</file>