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1" d="100"/>
          <a:sy n="91" d="100"/>
        </p:scale>
        <p:origin x="53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BBC40-50DA-412E-9049-2F633714BBF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F60BB48-4FA5-4E8F-A669-063CA6B7C76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629A770-3154-4116-8386-75DFDDFA2A93}"/>
              </a:ext>
            </a:extLst>
          </p:cNvPr>
          <p:cNvSpPr>
            <a:spLocks noGrp="1"/>
          </p:cNvSpPr>
          <p:nvPr>
            <p:ph type="dt" sz="half" idx="10"/>
          </p:nvPr>
        </p:nvSpPr>
        <p:spPr/>
        <p:txBody>
          <a:bodyPr/>
          <a:lstStyle/>
          <a:p>
            <a:fld id="{B270C314-9D25-45F9-9A6A-316A533E1DA6}" type="datetimeFigureOut">
              <a:rPr lang="en-US" smtClean="0"/>
              <a:t>11/18/2019</a:t>
            </a:fld>
            <a:endParaRPr lang="en-US"/>
          </a:p>
        </p:txBody>
      </p:sp>
      <p:sp>
        <p:nvSpPr>
          <p:cNvPr id="5" name="Footer Placeholder 4">
            <a:extLst>
              <a:ext uri="{FF2B5EF4-FFF2-40B4-BE49-F238E27FC236}">
                <a16:creationId xmlns:a16="http://schemas.microsoft.com/office/drawing/2014/main" id="{5223E8AE-E3B7-4C3E-9E84-B6CDA0FC07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FFBB6F-71BF-4F60-8C0D-C42A8D3E55D1}"/>
              </a:ext>
            </a:extLst>
          </p:cNvPr>
          <p:cNvSpPr>
            <a:spLocks noGrp="1"/>
          </p:cNvSpPr>
          <p:nvPr>
            <p:ph type="sldNum" sz="quarter" idx="12"/>
          </p:nvPr>
        </p:nvSpPr>
        <p:spPr/>
        <p:txBody>
          <a:bodyPr/>
          <a:lstStyle/>
          <a:p>
            <a:fld id="{24F699D0-2FF2-466C-8F09-0E76DED77C53}" type="slidenum">
              <a:rPr lang="en-US" smtClean="0"/>
              <a:t>‹#›</a:t>
            </a:fld>
            <a:endParaRPr lang="en-US"/>
          </a:p>
        </p:txBody>
      </p:sp>
    </p:spTree>
    <p:extLst>
      <p:ext uri="{BB962C8B-B14F-4D97-AF65-F5344CB8AC3E}">
        <p14:creationId xmlns:p14="http://schemas.microsoft.com/office/powerpoint/2010/main" val="2598317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94581-B275-412F-8D98-C32CA1DF4F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83E8D7E-E048-43C9-86C3-8F41D86FDD3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879A84-4D01-4461-B044-0EECA19710C7}"/>
              </a:ext>
            </a:extLst>
          </p:cNvPr>
          <p:cNvSpPr>
            <a:spLocks noGrp="1"/>
          </p:cNvSpPr>
          <p:nvPr>
            <p:ph type="dt" sz="half" idx="10"/>
          </p:nvPr>
        </p:nvSpPr>
        <p:spPr/>
        <p:txBody>
          <a:bodyPr/>
          <a:lstStyle/>
          <a:p>
            <a:fld id="{B270C314-9D25-45F9-9A6A-316A533E1DA6}" type="datetimeFigureOut">
              <a:rPr lang="en-US" smtClean="0"/>
              <a:t>11/18/2019</a:t>
            </a:fld>
            <a:endParaRPr lang="en-US"/>
          </a:p>
        </p:txBody>
      </p:sp>
      <p:sp>
        <p:nvSpPr>
          <p:cNvPr id="5" name="Footer Placeholder 4">
            <a:extLst>
              <a:ext uri="{FF2B5EF4-FFF2-40B4-BE49-F238E27FC236}">
                <a16:creationId xmlns:a16="http://schemas.microsoft.com/office/drawing/2014/main" id="{0CBFD295-9D0E-4FD9-9669-09E32CF3F4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A003F8-B298-4992-84EA-C315077582F9}"/>
              </a:ext>
            </a:extLst>
          </p:cNvPr>
          <p:cNvSpPr>
            <a:spLocks noGrp="1"/>
          </p:cNvSpPr>
          <p:nvPr>
            <p:ph type="sldNum" sz="quarter" idx="12"/>
          </p:nvPr>
        </p:nvSpPr>
        <p:spPr/>
        <p:txBody>
          <a:bodyPr/>
          <a:lstStyle/>
          <a:p>
            <a:fld id="{24F699D0-2FF2-466C-8F09-0E76DED77C53}" type="slidenum">
              <a:rPr lang="en-US" smtClean="0"/>
              <a:t>‹#›</a:t>
            </a:fld>
            <a:endParaRPr lang="en-US"/>
          </a:p>
        </p:txBody>
      </p:sp>
    </p:spTree>
    <p:extLst>
      <p:ext uri="{BB962C8B-B14F-4D97-AF65-F5344CB8AC3E}">
        <p14:creationId xmlns:p14="http://schemas.microsoft.com/office/powerpoint/2010/main" val="137601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6CA072-78BB-4831-9040-46162DD90E7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2D340DF-A90E-447C-BECE-7624B78C4F4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B5CD32-0C03-43DD-8C95-02C041AEB5BE}"/>
              </a:ext>
            </a:extLst>
          </p:cNvPr>
          <p:cNvSpPr>
            <a:spLocks noGrp="1"/>
          </p:cNvSpPr>
          <p:nvPr>
            <p:ph type="dt" sz="half" idx="10"/>
          </p:nvPr>
        </p:nvSpPr>
        <p:spPr/>
        <p:txBody>
          <a:bodyPr/>
          <a:lstStyle/>
          <a:p>
            <a:fld id="{B270C314-9D25-45F9-9A6A-316A533E1DA6}" type="datetimeFigureOut">
              <a:rPr lang="en-US" smtClean="0"/>
              <a:t>11/18/2019</a:t>
            </a:fld>
            <a:endParaRPr lang="en-US"/>
          </a:p>
        </p:txBody>
      </p:sp>
      <p:sp>
        <p:nvSpPr>
          <p:cNvPr id="5" name="Footer Placeholder 4">
            <a:extLst>
              <a:ext uri="{FF2B5EF4-FFF2-40B4-BE49-F238E27FC236}">
                <a16:creationId xmlns:a16="http://schemas.microsoft.com/office/drawing/2014/main" id="{C36C5C5A-3692-4B40-B6A9-80779A0C73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2A62AA-6610-429F-BC2E-155C33C8A19F}"/>
              </a:ext>
            </a:extLst>
          </p:cNvPr>
          <p:cNvSpPr>
            <a:spLocks noGrp="1"/>
          </p:cNvSpPr>
          <p:nvPr>
            <p:ph type="sldNum" sz="quarter" idx="12"/>
          </p:nvPr>
        </p:nvSpPr>
        <p:spPr/>
        <p:txBody>
          <a:bodyPr/>
          <a:lstStyle/>
          <a:p>
            <a:fld id="{24F699D0-2FF2-466C-8F09-0E76DED77C53}" type="slidenum">
              <a:rPr lang="en-US" smtClean="0"/>
              <a:t>‹#›</a:t>
            </a:fld>
            <a:endParaRPr lang="en-US"/>
          </a:p>
        </p:txBody>
      </p:sp>
    </p:spTree>
    <p:extLst>
      <p:ext uri="{BB962C8B-B14F-4D97-AF65-F5344CB8AC3E}">
        <p14:creationId xmlns:p14="http://schemas.microsoft.com/office/powerpoint/2010/main" val="715712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92D5BC-5336-4097-9CD4-27D1A9D522D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F5FFE32-90A0-46A7-8F0F-12C88C29C1C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1D2834-C403-4F41-9839-F90A701D3AB2}"/>
              </a:ext>
            </a:extLst>
          </p:cNvPr>
          <p:cNvSpPr>
            <a:spLocks noGrp="1"/>
          </p:cNvSpPr>
          <p:nvPr>
            <p:ph type="dt" sz="half" idx="10"/>
          </p:nvPr>
        </p:nvSpPr>
        <p:spPr/>
        <p:txBody>
          <a:bodyPr/>
          <a:lstStyle/>
          <a:p>
            <a:fld id="{B270C314-9D25-45F9-9A6A-316A533E1DA6}" type="datetimeFigureOut">
              <a:rPr lang="en-US" smtClean="0"/>
              <a:t>11/18/2019</a:t>
            </a:fld>
            <a:endParaRPr lang="en-US"/>
          </a:p>
        </p:txBody>
      </p:sp>
      <p:sp>
        <p:nvSpPr>
          <p:cNvPr id="5" name="Footer Placeholder 4">
            <a:extLst>
              <a:ext uri="{FF2B5EF4-FFF2-40B4-BE49-F238E27FC236}">
                <a16:creationId xmlns:a16="http://schemas.microsoft.com/office/drawing/2014/main" id="{D052A320-3689-476C-B16D-0E2A74145B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52CFEA-0841-480A-8D33-81B0F82F90C6}"/>
              </a:ext>
            </a:extLst>
          </p:cNvPr>
          <p:cNvSpPr>
            <a:spLocks noGrp="1"/>
          </p:cNvSpPr>
          <p:nvPr>
            <p:ph type="sldNum" sz="quarter" idx="12"/>
          </p:nvPr>
        </p:nvSpPr>
        <p:spPr/>
        <p:txBody>
          <a:bodyPr/>
          <a:lstStyle/>
          <a:p>
            <a:fld id="{24F699D0-2FF2-466C-8F09-0E76DED77C53}" type="slidenum">
              <a:rPr lang="en-US" smtClean="0"/>
              <a:t>‹#›</a:t>
            </a:fld>
            <a:endParaRPr lang="en-US"/>
          </a:p>
        </p:txBody>
      </p:sp>
    </p:spTree>
    <p:extLst>
      <p:ext uri="{BB962C8B-B14F-4D97-AF65-F5344CB8AC3E}">
        <p14:creationId xmlns:p14="http://schemas.microsoft.com/office/powerpoint/2010/main" val="60106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491633-622A-4CEE-9F46-6793AA5D320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2549AF-7CED-42A7-949A-CDE85AC3E0E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8E72B11-210E-4D76-A1A8-92FE26A519E8}"/>
              </a:ext>
            </a:extLst>
          </p:cNvPr>
          <p:cNvSpPr>
            <a:spLocks noGrp="1"/>
          </p:cNvSpPr>
          <p:nvPr>
            <p:ph type="dt" sz="half" idx="10"/>
          </p:nvPr>
        </p:nvSpPr>
        <p:spPr/>
        <p:txBody>
          <a:bodyPr/>
          <a:lstStyle/>
          <a:p>
            <a:fld id="{B270C314-9D25-45F9-9A6A-316A533E1DA6}" type="datetimeFigureOut">
              <a:rPr lang="en-US" smtClean="0"/>
              <a:t>11/18/2019</a:t>
            </a:fld>
            <a:endParaRPr lang="en-US"/>
          </a:p>
        </p:txBody>
      </p:sp>
      <p:sp>
        <p:nvSpPr>
          <p:cNvPr id="5" name="Footer Placeholder 4">
            <a:extLst>
              <a:ext uri="{FF2B5EF4-FFF2-40B4-BE49-F238E27FC236}">
                <a16:creationId xmlns:a16="http://schemas.microsoft.com/office/drawing/2014/main" id="{3D4F410F-944F-46C6-BDA1-F73223C04F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6B9E9C-31FB-4DD5-B5CF-14B854E35219}"/>
              </a:ext>
            </a:extLst>
          </p:cNvPr>
          <p:cNvSpPr>
            <a:spLocks noGrp="1"/>
          </p:cNvSpPr>
          <p:nvPr>
            <p:ph type="sldNum" sz="quarter" idx="12"/>
          </p:nvPr>
        </p:nvSpPr>
        <p:spPr/>
        <p:txBody>
          <a:bodyPr/>
          <a:lstStyle/>
          <a:p>
            <a:fld id="{24F699D0-2FF2-466C-8F09-0E76DED77C53}" type="slidenum">
              <a:rPr lang="en-US" smtClean="0"/>
              <a:t>‹#›</a:t>
            </a:fld>
            <a:endParaRPr lang="en-US"/>
          </a:p>
        </p:txBody>
      </p:sp>
    </p:spTree>
    <p:extLst>
      <p:ext uri="{BB962C8B-B14F-4D97-AF65-F5344CB8AC3E}">
        <p14:creationId xmlns:p14="http://schemas.microsoft.com/office/powerpoint/2010/main" val="24180970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685DB-F971-41B1-A6ED-296B5F66F93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8B973CF-DA76-4B77-8978-200C912AB99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823BAB5-62B2-47A1-9748-11E52F1207C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09B4C2A-E953-4348-8B1A-C17EC295CE72}"/>
              </a:ext>
            </a:extLst>
          </p:cNvPr>
          <p:cNvSpPr>
            <a:spLocks noGrp="1"/>
          </p:cNvSpPr>
          <p:nvPr>
            <p:ph type="dt" sz="half" idx="10"/>
          </p:nvPr>
        </p:nvSpPr>
        <p:spPr/>
        <p:txBody>
          <a:bodyPr/>
          <a:lstStyle/>
          <a:p>
            <a:fld id="{B270C314-9D25-45F9-9A6A-316A533E1DA6}" type="datetimeFigureOut">
              <a:rPr lang="en-US" smtClean="0"/>
              <a:t>11/18/2019</a:t>
            </a:fld>
            <a:endParaRPr lang="en-US"/>
          </a:p>
        </p:txBody>
      </p:sp>
      <p:sp>
        <p:nvSpPr>
          <p:cNvPr id="6" name="Footer Placeholder 5">
            <a:extLst>
              <a:ext uri="{FF2B5EF4-FFF2-40B4-BE49-F238E27FC236}">
                <a16:creationId xmlns:a16="http://schemas.microsoft.com/office/drawing/2014/main" id="{1F21CF5E-8B08-411F-AA0B-A3DDEBFD7A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25B412-F1FF-4712-AD09-CEC78E197F5F}"/>
              </a:ext>
            </a:extLst>
          </p:cNvPr>
          <p:cNvSpPr>
            <a:spLocks noGrp="1"/>
          </p:cNvSpPr>
          <p:nvPr>
            <p:ph type="sldNum" sz="quarter" idx="12"/>
          </p:nvPr>
        </p:nvSpPr>
        <p:spPr/>
        <p:txBody>
          <a:bodyPr/>
          <a:lstStyle/>
          <a:p>
            <a:fld id="{24F699D0-2FF2-466C-8F09-0E76DED77C53}" type="slidenum">
              <a:rPr lang="en-US" smtClean="0"/>
              <a:t>‹#›</a:t>
            </a:fld>
            <a:endParaRPr lang="en-US"/>
          </a:p>
        </p:txBody>
      </p:sp>
    </p:spTree>
    <p:extLst>
      <p:ext uri="{BB962C8B-B14F-4D97-AF65-F5344CB8AC3E}">
        <p14:creationId xmlns:p14="http://schemas.microsoft.com/office/powerpoint/2010/main" val="35668408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D816E-6D09-4C0A-A526-97021A1382F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6847E06-52F6-48FD-AAC8-4F58BFEEF67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0314B63-AB8B-4BBB-A173-D6E702D6050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B2C5788-F865-4FC3-9F9A-8344F84E1B8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2A06A45-4654-4F83-8F9B-BB46F28C2C3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D53BCA5-8173-49CF-BDD0-51CE7D512177}"/>
              </a:ext>
            </a:extLst>
          </p:cNvPr>
          <p:cNvSpPr>
            <a:spLocks noGrp="1"/>
          </p:cNvSpPr>
          <p:nvPr>
            <p:ph type="dt" sz="half" idx="10"/>
          </p:nvPr>
        </p:nvSpPr>
        <p:spPr/>
        <p:txBody>
          <a:bodyPr/>
          <a:lstStyle/>
          <a:p>
            <a:fld id="{B270C314-9D25-45F9-9A6A-316A533E1DA6}" type="datetimeFigureOut">
              <a:rPr lang="en-US" smtClean="0"/>
              <a:t>11/18/2019</a:t>
            </a:fld>
            <a:endParaRPr lang="en-US"/>
          </a:p>
        </p:txBody>
      </p:sp>
      <p:sp>
        <p:nvSpPr>
          <p:cNvPr id="8" name="Footer Placeholder 7">
            <a:extLst>
              <a:ext uri="{FF2B5EF4-FFF2-40B4-BE49-F238E27FC236}">
                <a16:creationId xmlns:a16="http://schemas.microsoft.com/office/drawing/2014/main" id="{95D2A066-A6BD-48B3-895F-503A5110463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475AED7-54FE-4343-9278-CD4CDCC4185B}"/>
              </a:ext>
            </a:extLst>
          </p:cNvPr>
          <p:cNvSpPr>
            <a:spLocks noGrp="1"/>
          </p:cNvSpPr>
          <p:nvPr>
            <p:ph type="sldNum" sz="quarter" idx="12"/>
          </p:nvPr>
        </p:nvSpPr>
        <p:spPr/>
        <p:txBody>
          <a:bodyPr/>
          <a:lstStyle/>
          <a:p>
            <a:fld id="{24F699D0-2FF2-466C-8F09-0E76DED77C53}" type="slidenum">
              <a:rPr lang="en-US" smtClean="0"/>
              <a:t>‹#›</a:t>
            </a:fld>
            <a:endParaRPr lang="en-US"/>
          </a:p>
        </p:txBody>
      </p:sp>
    </p:spTree>
    <p:extLst>
      <p:ext uri="{BB962C8B-B14F-4D97-AF65-F5344CB8AC3E}">
        <p14:creationId xmlns:p14="http://schemas.microsoft.com/office/powerpoint/2010/main" val="2023847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122A5-9FE7-4C26-960D-C7F25644E8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B270DC-F3A8-4FBD-AB98-DA4624847BDC}"/>
              </a:ext>
            </a:extLst>
          </p:cNvPr>
          <p:cNvSpPr>
            <a:spLocks noGrp="1"/>
          </p:cNvSpPr>
          <p:nvPr>
            <p:ph type="dt" sz="half" idx="10"/>
          </p:nvPr>
        </p:nvSpPr>
        <p:spPr/>
        <p:txBody>
          <a:bodyPr/>
          <a:lstStyle/>
          <a:p>
            <a:fld id="{B270C314-9D25-45F9-9A6A-316A533E1DA6}" type="datetimeFigureOut">
              <a:rPr lang="en-US" smtClean="0"/>
              <a:t>11/18/2019</a:t>
            </a:fld>
            <a:endParaRPr lang="en-US"/>
          </a:p>
        </p:txBody>
      </p:sp>
      <p:sp>
        <p:nvSpPr>
          <p:cNvPr id="4" name="Footer Placeholder 3">
            <a:extLst>
              <a:ext uri="{FF2B5EF4-FFF2-40B4-BE49-F238E27FC236}">
                <a16:creationId xmlns:a16="http://schemas.microsoft.com/office/drawing/2014/main" id="{4F552AE7-CF94-42D1-B5E3-E2E0595D30A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EED59E2-806C-4322-ACF2-8BF7FAD1C9CB}"/>
              </a:ext>
            </a:extLst>
          </p:cNvPr>
          <p:cNvSpPr>
            <a:spLocks noGrp="1"/>
          </p:cNvSpPr>
          <p:nvPr>
            <p:ph type="sldNum" sz="quarter" idx="12"/>
          </p:nvPr>
        </p:nvSpPr>
        <p:spPr/>
        <p:txBody>
          <a:bodyPr/>
          <a:lstStyle/>
          <a:p>
            <a:fld id="{24F699D0-2FF2-466C-8F09-0E76DED77C53}" type="slidenum">
              <a:rPr lang="en-US" smtClean="0"/>
              <a:t>‹#›</a:t>
            </a:fld>
            <a:endParaRPr lang="en-US"/>
          </a:p>
        </p:txBody>
      </p:sp>
    </p:spTree>
    <p:extLst>
      <p:ext uri="{BB962C8B-B14F-4D97-AF65-F5344CB8AC3E}">
        <p14:creationId xmlns:p14="http://schemas.microsoft.com/office/powerpoint/2010/main" val="1286389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84D24B-8C6C-4823-BB90-E550A7FDE7A9}"/>
              </a:ext>
            </a:extLst>
          </p:cNvPr>
          <p:cNvSpPr>
            <a:spLocks noGrp="1"/>
          </p:cNvSpPr>
          <p:nvPr>
            <p:ph type="dt" sz="half" idx="10"/>
          </p:nvPr>
        </p:nvSpPr>
        <p:spPr/>
        <p:txBody>
          <a:bodyPr/>
          <a:lstStyle/>
          <a:p>
            <a:fld id="{B270C314-9D25-45F9-9A6A-316A533E1DA6}" type="datetimeFigureOut">
              <a:rPr lang="en-US" smtClean="0"/>
              <a:t>11/18/2019</a:t>
            </a:fld>
            <a:endParaRPr lang="en-US"/>
          </a:p>
        </p:txBody>
      </p:sp>
      <p:sp>
        <p:nvSpPr>
          <p:cNvPr id="3" name="Footer Placeholder 2">
            <a:extLst>
              <a:ext uri="{FF2B5EF4-FFF2-40B4-BE49-F238E27FC236}">
                <a16:creationId xmlns:a16="http://schemas.microsoft.com/office/drawing/2014/main" id="{41E88832-833F-4788-AF6C-CB5B96A7ADE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D44275E-A170-4F0B-8338-802F817BA9E6}"/>
              </a:ext>
            </a:extLst>
          </p:cNvPr>
          <p:cNvSpPr>
            <a:spLocks noGrp="1"/>
          </p:cNvSpPr>
          <p:nvPr>
            <p:ph type="sldNum" sz="quarter" idx="12"/>
          </p:nvPr>
        </p:nvSpPr>
        <p:spPr/>
        <p:txBody>
          <a:bodyPr/>
          <a:lstStyle/>
          <a:p>
            <a:fld id="{24F699D0-2FF2-466C-8F09-0E76DED77C53}" type="slidenum">
              <a:rPr lang="en-US" smtClean="0"/>
              <a:t>‹#›</a:t>
            </a:fld>
            <a:endParaRPr lang="en-US"/>
          </a:p>
        </p:txBody>
      </p:sp>
    </p:spTree>
    <p:extLst>
      <p:ext uri="{BB962C8B-B14F-4D97-AF65-F5344CB8AC3E}">
        <p14:creationId xmlns:p14="http://schemas.microsoft.com/office/powerpoint/2010/main" val="2244651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1B069-C0CF-4A04-9AA9-D3D8D69501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66978C-E39A-4DB6-8A41-CE77649CC21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4E902A4-1EF3-45DA-AA70-50FDF3D3A2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368059A-DC6F-4D36-AF42-3A258FE39070}"/>
              </a:ext>
            </a:extLst>
          </p:cNvPr>
          <p:cNvSpPr>
            <a:spLocks noGrp="1"/>
          </p:cNvSpPr>
          <p:nvPr>
            <p:ph type="dt" sz="half" idx="10"/>
          </p:nvPr>
        </p:nvSpPr>
        <p:spPr/>
        <p:txBody>
          <a:bodyPr/>
          <a:lstStyle/>
          <a:p>
            <a:fld id="{B270C314-9D25-45F9-9A6A-316A533E1DA6}" type="datetimeFigureOut">
              <a:rPr lang="en-US" smtClean="0"/>
              <a:t>11/18/2019</a:t>
            </a:fld>
            <a:endParaRPr lang="en-US"/>
          </a:p>
        </p:txBody>
      </p:sp>
      <p:sp>
        <p:nvSpPr>
          <p:cNvPr id="6" name="Footer Placeholder 5">
            <a:extLst>
              <a:ext uri="{FF2B5EF4-FFF2-40B4-BE49-F238E27FC236}">
                <a16:creationId xmlns:a16="http://schemas.microsoft.com/office/drawing/2014/main" id="{9CDBDE60-8F9D-4BEE-A983-76F563B66A6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D7632DF-2824-4A15-A6E3-63C0F9296813}"/>
              </a:ext>
            </a:extLst>
          </p:cNvPr>
          <p:cNvSpPr>
            <a:spLocks noGrp="1"/>
          </p:cNvSpPr>
          <p:nvPr>
            <p:ph type="sldNum" sz="quarter" idx="12"/>
          </p:nvPr>
        </p:nvSpPr>
        <p:spPr/>
        <p:txBody>
          <a:bodyPr/>
          <a:lstStyle/>
          <a:p>
            <a:fld id="{24F699D0-2FF2-466C-8F09-0E76DED77C53}" type="slidenum">
              <a:rPr lang="en-US" smtClean="0"/>
              <a:t>‹#›</a:t>
            </a:fld>
            <a:endParaRPr lang="en-US"/>
          </a:p>
        </p:txBody>
      </p:sp>
    </p:spTree>
    <p:extLst>
      <p:ext uri="{BB962C8B-B14F-4D97-AF65-F5344CB8AC3E}">
        <p14:creationId xmlns:p14="http://schemas.microsoft.com/office/powerpoint/2010/main" val="124256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23988-94F0-4F91-9466-C827B9BCDC8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B4DD96F-5B5C-4994-96EF-9C7E73D2EBC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61B81BA-7ADB-4B26-AC9A-DAF462BB66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B55EE2C-F98B-4B31-B751-391B5C130C6E}"/>
              </a:ext>
            </a:extLst>
          </p:cNvPr>
          <p:cNvSpPr>
            <a:spLocks noGrp="1"/>
          </p:cNvSpPr>
          <p:nvPr>
            <p:ph type="dt" sz="half" idx="10"/>
          </p:nvPr>
        </p:nvSpPr>
        <p:spPr/>
        <p:txBody>
          <a:bodyPr/>
          <a:lstStyle/>
          <a:p>
            <a:fld id="{B270C314-9D25-45F9-9A6A-316A533E1DA6}" type="datetimeFigureOut">
              <a:rPr lang="en-US" smtClean="0"/>
              <a:t>11/18/2019</a:t>
            </a:fld>
            <a:endParaRPr lang="en-US"/>
          </a:p>
        </p:txBody>
      </p:sp>
      <p:sp>
        <p:nvSpPr>
          <p:cNvPr id="6" name="Footer Placeholder 5">
            <a:extLst>
              <a:ext uri="{FF2B5EF4-FFF2-40B4-BE49-F238E27FC236}">
                <a16:creationId xmlns:a16="http://schemas.microsoft.com/office/drawing/2014/main" id="{7DD41F64-DA30-4F47-90A3-89794626771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13D6780-5E62-4B9C-88D6-B88977CC76DF}"/>
              </a:ext>
            </a:extLst>
          </p:cNvPr>
          <p:cNvSpPr>
            <a:spLocks noGrp="1"/>
          </p:cNvSpPr>
          <p:nvPr>
            <p:ph type="sldNum" sz="quarter" idx="12"/>
          </p:nvPr>
        </p:nvSpPr>
        <p:spPr/>
        <p:txBody>
          <a:bodyPr/>
          <a:lstStyle/>
          <a:p>
            <a:fld id="{24F699D0-2FF2-466C-8F09-0E76DED77C53}" type="slidenum">
              <a:rPr lang="en-US" smtClean="0"/>
              <a:t>‹#›</a:t>
            </a:fld>
            <a:endParaRPr lang="en-US"/>
          </a:p>
        </p:txBody>
      </p:sp>
    </p:spTree>
    <p:extLst>
      <p:ext uri="{BB962C8B-B14F-4D97-AF65-F5344CB8AC3E}">
        <p14:creationId xmlns:p14="http://schemas.microsoft.com/office/powerpoint/2010/main" val="3882816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E2A290-3E76-4AE1-A9B0-AA372366F9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D4A29FB-7406-4E49-99B1-216B539EED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3B1402-EC92-43CB-8919-9BCA06B793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70C314-9D25-45F9-9A6A-316A533E1DA6}" type="datetimeFigureOut">
              <a:rPr lang="en-US" smtClean="0"/>
              <a:t>11/18/2019</a:t>
            </a:fld>
            <a:endParaRPr lang="en-US"/>
          </a:p>
        </p:txBody>
      </p:sp>
      <p:sp>
        <p:nvSpPr>
          <p:cNvPr id="5" name="Footer Placeholder 4">
            <a:extLst>
              <a:ext uri="{FF2B5EF4-FFF2-40B4-BE49-F238E27FC236}">
                <a16:creationId xmlns:a16="http://schemas.microsoft.com/office/drawing/2014/main" id="{524FE5D2-6AD2-4BC8-908F-9E666C8021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86FB868-1434-4D49-BAF0-5495F82299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F699D0-2FF2-466C-8F09-0E76DED77C53}" type="slidenum">
              <a:rPr lang="en-US" smtClean="0"/>
              <a:t>‹#›</a:t>
            </a:fld>
            <a:endParaRPr lang="en-US"/>
          </a:p>
        </p:txBody>
      </p:sp>
    </p:spTree>
    <p:extLst>
      <p:ext uri="{BB962C8B-B14F-4D97-AF65-F5344CB8AC3E}">
        <p14:creationId xmlns:p14="http://schemas.microsoft.com/office/powerpoint/2010/main" val="21798466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17C3E10-D251-4457-890C-F3FCA23F0107}"/>
              </a:ext>
            </a:extLst>
          </p:cNvPr>
          <p:cNvSpPr txBox="1">
            <a:spLocks/>
          </p:cNvSpPr>
          <p:nvPr/>
        </p:nvSpPr>
        <p:spPr>
          <a:xfrm>
            <a:off x="106288" y="530087"/>
            <a:ext cx="10972800" cy="884712"/>
          </a:xfrm>
          <a:prstGeom prst="rect">
            <a:avLst/>
          </a:prstGeom>
        </p:spPr>
        <p:txBody>
          <a:bodyPr vert="horz" lIns="91436" tIns="45718" rIns="91436" bIns="45718" rtlCol="0" anchor="b">
            <a:normAutofit/>
          </a:bodyPr>
          <a:lstStyle>
            <a:lvl1pPr algn="l" defTabSz="609559" rtl="0" eaLnBrk="1" latinLnBrk="0" hangingPunct="1">
              <a:lnSpc>
                <a:spcPts val="4533"/>
              </a:lnSpc>
              <a:spcBef>
                <a:spcPct val="0"/>
              </a:spcBef>
              <a:buNone/>
              <a:defRPr lang="en-US" sz="4800" b="1" i="0" kern="1200" cap="none" baseline="0">
                <a:solidFill>
                  <a:schemeClr val="accent2"/>
                </a:solidFill>
                <a:latin typeface="+mj-lt"/>
                <a:ea typeface="+mn-ea"/>
                <a:cs typeface="+mn-cs"/>
              </a:defRPr>
            </a:lvl1pPr>
          </a:lstStyle>
          <a:p>
            <a:pPr marL="0" marR="0" lvl="0" indent="0" algn="l" defTabSz="609559" rtl="0" eaLnBrk="1" fontAlgn="auto" latinLnBrk="0" hangingPunct="1">
              <a:lnSpc>
                <a:spcPts val="4533"/>
              </a:lnSpc>
              <a:spcBef>
                <a:spcPct val="0"/>
              </a:spcBef>
              <a:spcAft>
                <a:spcPts val="0"/>
              </a:spcAft>
              <a:buClrTx/>
              <a:buSzTx/>
              <a:buFontTx/>
              <a:buNone/>
              <a:tabLst/>
              <a:defRPr/>
            </a:pPr>
            <a:r>
              <a:rPr kumimoji="0" lang="en-US" sz="4800" b="1" i="0" u="none" strike="noStrike" kern="1200" cap="none" spc="0" normalizeH="0" baseline="0" noProof="0">
                <a:ln>
                  <a:noFill/>
                </a:ln>
                <a:solidFill>
                  <a:srgbClr val="FE5000"/>
                </a:solidFill>
                <a:effectLst/>
                <a:uLnTx/>
                <a:uFillTx/>
                <a:latin typeface="Calibri"/>
                <a:ea typeface="+mn-ea"/>
                <a:cs typeface="+mn-cs"/>
              </a:rPr>
              <a:t>Problem Statement </a:t>
            </a:r>
            <a:endParaRPr kumimoji="0" lang="en-US" sz="4800" b="1" i="0" u="none" strike="noStrike" kern="1200" cap="none" spc="0" normalizeH="0" baseline="0" noProof="0" dirty="0">
              <a:ln>
                <a:noFill/>
              </a:ln>
              <a:solidFill>
                <a:srgbClr val="FE5000"/>
              </a:solidFill>
              <a:effectLst/>
              <a:uLnTx/>
              <a:uFillTx/>
              <a:latin typeface="Calibri"/>
              <a:ea typeface="+mn-ea"/>
              <a:cs typeface="+mn-cs"/>
            </a:endParaRPr>
          </a:p>
        </p:txBody>
      </p:sp>
      <p:sp>
        <p:nvSpPr>
          <p:cNvPr id="9" name="Text Placeholder 2">
            <a:extLst>
              <a:ext uri="{FF2B5EF4-FFF2-40B4-BE49-F238E27FC236}">
                <a16:creationId xmlns:a16="http://schemas.microsoft.com/office/drawing/2014/main" id="{13CFCC27-5314-4E77-AFF0-DE68B747E826}"/>
              </a:ext>
            </a:extLst>
          </p:cNvPr>
          <p:cNvSpPr txBox="1">
            <a:spLocks/>
          </p:cNvSpPr>
          <p:nvPr/>
        </p:nvSpPr>
        <p:spPr>
          <a:xfrm>
            <a:off x="261798" y="1193480"/>
            <a:ext cx="11668404" cy="5306871"/>
          </a:xfrm>
          <a:prstGeom prst="rect">
            <a:avLst/>
          </a:prstGeom>
        </p:spPr>
        <p:txBody>
          <a:bodyPr vert="horz" lIns="91440" tIns="45720" rIns="91440" bIns="45720" rtlCol="0" anchor="ctr">
            <a:normAutofit/>
          </a:bodyP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rgbClr val="494949"/>
                </a:solidFill>
                <a:cs typeface="Arial"/>
              </a:rPr>
              <a:t>Leading Software company(XYZ Ltd) has online community to promote education and discussion around it’s products for prospects and existing customers. It is one of numerous marketing programs that company have. It is not a direct driver of marketing pipeline (opportunities created by marketing) but company want to understand and what impact XYZ Ltd community engagement has on influencing closed-won opportunities (deals) or accelerating opportunities to become closed-won.  </a:t>
            </a:r>
          </a:p>
          <a:p>
            <a:endParaRPr lang="en-US" sz="2400" b="1" dirty="0">
              <a:solidFill>
                <a:srgbClr val="494949"/>
              </a:solidFill>
              <a:cs typeface="Arial"/>
            </a:endParaRPr>
          </a:p>
          <a:p>
            <a:r>
              <a:rPr lang="en-US" sz="2400" b="1" dirty="0">
                <a:solidFill>
                  <a:srgbClr val="494949"/>
                </a:solidFill>
                <a:cs typeface="Arial"/>
              </a:rPr>
              <a:t>Your assignment is to provide an analysis &amp; your assessment on what type of impact Community has on pipeline closure. You should use your experience, best practices research to prepare your response. </a:t>
            </a:r>
          </a:p>
          <a:p>
            <a:endParaRPr lang="en-US" sz="2400" b="1" dirty="0">
              <a:solidFill>
                <a:srgbClr val="494949"/>
              </a:solidFill>
              <a:cs typeface="Arial"/>
            </a:endParaRPr>
          </a:p>
          <a:p>
            <a:r>
              <a:rPr lang="en-US" sz="2400" b="1" dirty="0">
                <a:solidFill>
                  <a:srgbClr val="494949"/>
                </a:solidFill>
                <a:cs typeface="Arial"/>
              </a:rPr>
              <a:t>Your analysis should provide your assumptions, methodology and final conclusions/learnings.</a:t>
            </a:r>
          </a:p>
        </p:txBody>
      </p:sp>
    </p:spTree>
    <p:extLst>
      <p:ext uri="{BB962C8B-B14F-4D97-AF65-F5344CB8AC3E}">
        <p14:creationId xmlns:p14="http://schemas.microsoft.com/office/powerpoint/2010/main" val="24455942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128</Words>
  <Application>Microsoft Office PowerPoint</Application>
  <PresentationFormat>Widescreen</PresentationFormat>
  <Paragraphs>6</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Amol Wani</dc:creator>
  <cp:lastModifiedBy>Abhiroop Sarkar</cp:lastModifiedBy>
  <cp:revision>3</cp:revision>
  <dcterms:created xsi:type="dcterms:W3CDTF">2019-04-24T18:12:00Z</dcterms:created>
  <dcterms:modified xsi:type="dcterms:W3CDTF">2019-11-18T10:57:37Z</dcterms:modified>
</cp:coreProperties>
</file>