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6" r:id="rId5"/>
  </p:sldMasterIdLst>
  <p:notesMasterIdLst>
    <p:notesMasterId r:id="rId21"/>
  </p:notesMasterIdLst>
  <p:sldIdLst>
    <p:sldId id="256" r:id="rId6"/>
    <p:sldId id="270" r:id="rId7"/>
    <p:sldId id="258" r:id="rId8"/>
    <p:sldId id="259" r:id="rId9"/>
    <p:sldId id="260" r:id="rId10"/>
    <p:sldId id="261" r:id="rId11"/>
    <p:sldId id="262" r:id="rId12"/>
    <p:sldId id="263" r:id="rId13"/>
    <p:sldId id="264" r:id="rId14"/>
    <p:sldId id="266" r:id="rId15"/>
    <p:sldId id="265" r:id="rId16"/>
    <p:sldId id="267" r:id="rId17"/>
    <p:sldId id="268" r:id="rId18"/>
    <p:sldId id="269"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3" autoAdjust="0"/>
    <p:restoredTop sz="73684" autoAdjust="0"/>
  </p:normalViewPr>
  <p:slideViewPr>
    <p:cSldViewPr snapToGrid="0">
      <p:cViewPr varScale="1">
        <p:scale>
          <a:sx n="66" d="100"/>
          <a:sy n="66" d="100"/>
        </p:scale>
        <p:origin x="1482"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36899A-7899-1B4A-8F57-B8BC7F62BDAC}" type="datetimeFigureOut">
              <a:rPr lang="en-US" smtClean="0"/>
              <a:t>2/14/2022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264F0-1DD8-6843-8F91-6A77B6242149}" type="slidenum">
              <a:rPr lang="en-US" smtClean="0"/>
              <a:t>‹#›</a:t>
            </a:fld>
            <a:endParaRPr lang="en-US"/>
          </a:p>
        </p:txBody>
      </p:sp>
    </p:spTree>
    <p:extLst>
      <p:ext uri="{BB962C8B-B14F-4D97-AF65-F5344CB8AC3E}">
        <p14:creationId xmlns:p14="http://schemas.microsoft.com/office/powerpoint/2010/main" val="632047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Instructions: Replace all text in brackets with your own information. </a:t>
            </a:r>
          </a:p>
          <a:p>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a:t>
            </a:fld>
            <a:endParaRPr lang="en-US"/>
          </a:p>
        </p:txBody>
      </p:sp>
    </p:spTree>
    <p:extLst>
      <p:ext uri="{BB962C8B-B14F-4D97-AF65-F5344CB8AC3E}">
        <p14:creationId xmlns:p14="http://schemas.microsoft.com/office/powerpoint/2010/main" val="1546055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10</a:t>
            </a:fld>
            <a:endParaRPr lang="en-US"/>
          </a:p>
        </p:txBody>
      </p:sp>
    </p:spTree>
    <p:extLst>
      <p:ext uri="{BB962C8B-B14F-4D97-AF65-F5344CB8AC3E}">
        <p14:creationId xmlns:p14="http://schemas.microsoft.com/office/powerpoint/2010/main" val="2863057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[Compare the actual cost of goods sold over the last month and evaluate the company’s performance against the budgeted benchmarks. Are the numbers close to what you expected? Interpret the performance and explain what happened.]</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11</a:t>
            </a:fld>
            <a:endParaRPr lang="en-US"/>
          </a:p>
        </p:txBody>
      </p:sp>
    </p:spTree>
    <p:extLst>
      <p:ext uri="{BB962C8B-B14F-4D97-AF65-F5344CB8AC3E}">
        <p14:creationId xmlns:p14="http://schemas.microsoft.com/office/powerpoint/2010/main" val="2070683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your income statement, </a:t>
            </a:r>
            <a:r>
              <a:rPr lang="en-US" sz="1800" b="0" i="0" u="none" strike="noStrike" dirty="0">
                <a:solidFill>
                  <a:srgbClr val="000000"/>
                </a:solidFill>
                <a:effectLst/>
                <a:latin typeface="Calibri" panose="020F0502020204030204" pitchFamily="34" charset="0"/>
              </a:rPr>
              <a:t>logically interpret the business’s performance against the provided benchmarks.</a:t>
            </a:r>
            <a:r>
              <a:rPr lang="en-US" sz="1800" dirty="0"/>
              <a:t> Did the company do as well as expected? Explain what happened.</a:t>
            </a:r>
            <a:r>
              <a:rPr lang="en-US" sz="1800" b="0" i="0" u="none" strike="noStrike" dirty="0">
                <a:solidFill>
                  <a:srgbClr val="000000"/>
                </a:solidFill>
                <a:effectLst/>
                <a:latin typeface="Calibri" panose="020F0502020204030204" pitchFamily="34" charset="0"/>
              </a:rPr>
              <a:t>]</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12</a:t>
            </a:fld>
            <a:endParaRPr lang="en-US"/>
          </a:p>
        </p:txBody>
      </p:sp>
    </p:spTree>
    <p:extLst>
      <p:ext uri="{BB962C8B-B14F-4D97-AF65-F5344CB8AC3E}">
        <p14:creationId xmlns:p14="http://schemas.microsoft.com/office/powerpoint/2010/main" val="895152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800" b="0" i="0" u="none" strike="noStrike" dirty="0">
                <a:solidFill>
                  <a:srgbClr val="000000"/>
                </a:solidFill>
                <a:effectLst/>
                <a:latin typeface="Calibri" panose="020F0502020204030204" pitchFamily="34" charset="0"/>
              </a:rPr>
              <a:t>Illustrate the variances observed between the planned and actual values for the direct labor time and the direct materials price for collars. What changed?]</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13</a:t>
            </a:fld>
            <a:endParaRPr lang="en-US"/>
          </a:p>
        </p:txBody>
      </p:sp>
    </p:spTree>
    <p:extLst>
      <p:ext uri="{BB962C8B-B14F-4D97-AF65-F5344CB8AC3E}">
        <p14:creationId xmlns:p14="http://schemas.microsoft.com/office/powerpoint/2010/main" val="2618471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800" b="0" i="0" u="none" strike="noStrike" dirty="0">
                <a:solidFill>
                  <a:srgbClr val="000000"/>
                </a:solidFill>
                <a:effectLst/>
                <a:latin typeface="Calibri" panose="020F0502020204030204" pitchFamily="34" charset="0"/>
              </a:rPr>
              <a:t>Evaluate the significance of the variances. Are the variances favorable or unfavorable? What does it mean? Explain whether and how your evaluation will affect your budgeting and planning decisions for the next month or quarter.]</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14</a:t>
            </a:fld>
            <a:endParaRPr lang="en-US"/>
          </a:p>
        </p:txBody>
      </p:sp>
    </p:spTree>
    <p:extLst>
      <p:ext uri="{BB962C8B-B14F-4D97-AF65-F5344CB8AC3E}">
        <p14:creationId xmlns:p14="http://schemas.microsoft.com/office/powerpoint/2010/main" val="465627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company and its business. What is your vision for the future of the business? What do you hope to achieve? Where do you see the company in five years or ten?</a:t>
            </a:r>
          </a:p>
        </p:txBody>
      </p:sp>
      <p:sp>
        <p:nvSpPr>
          <p:cNvPr id="4" name="Slide Number Placeholder 3"/>
          <p:cNvSpPr>
            <a:spLocks noGrp="1"/>
          </p:cNvSpPr>
          <p:nvPr>
            <p:ph type="sldNum" sz="quarter" idx="5"/>
          </p:nvPr>
        </p:nvSpPr>
        <p:spPr/>
        <p:txBody>
          <a:bodyPr/>
          <a:lstStyle/>
          <a:p>
            <a:fld id="{E71264F0-1DD8-6843-8F91-6A77B6242149}" type="slidenum">
              <a:rPr lang="en-US" smtClean="0"/>
              <a:t>2</a:t>
            </a:fld>
            <a:endParaRPr lang="en-US"/>
          </a:p>
        </p:txBody>
      </p:sp>
    </p:spTree>
    <p:extLst>
      <p:ext uri="{BB962C8B-B14F-4D97-AF65-F5344CB8AC3E}">
        <p14:creationId xmlns:p14="http://schemas.microsoft.com/office/powerpoint/2010/main" val="1214937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CA" sz="1800" dirty="0">
                <a:solidFill>
                  <a:srgbClr val="000000"/>
                </a:solidFill>
                <a:effectLst/>
                <a:latin typeface="Calibri" panose="020F0502020204030204" pitchFamily="34" charset="0"/>
                <a:ea typeface="Calibri" panose="020F0502020204030204" pitchFamily="34" charset="0"/>
              </a:rPr>
              <a:t>What do you plan to communicate, and why should your investors pay attention? In other words, try to persuade your investors that the accounting information you are about to share is important.]</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3</a:t>
            </a:fld>
            <a:endParaRPr lang="en-US"/>
          </a:p>
        </p:txBody>
      </p:sp>
    </p:spTree>
    <p:extLst>
      <p:ext uri="{BB962C8B-B14F-4D97-AF65-F5344CB8AC3E}">
        <p14:creationId xmlns:p14="http://schemas.microsoft.com/office/powerpoint/2010/main" val="57185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800" dirty="0">
                <a:effectLst/>
                <a:latin typeface="Times New Roman" panose="02020603050405020304" pitchFamily="18" charset="0"/>
              </a:rPr>
              <a:t>Explain</a:t>
            </a:r>
            <a:r>
              <a:rPr lang="en-US" sz="1800" dirty="0">
                <a:effectLst/>
                <a:latin typeface="Times New Roman" panose="02020603050405020304" pitchFamily="18" charset="0"/>
                <a:ea typeface="Calibri" panose="020F0502020204030204" pitchFamily="34" charset="0"/>
              </a:rPr>
              <a:t> some management accounting methods you used to determine your costing strategy, evaluate your financial information, etc., and explain </a:t>
            </a:r>
            <a:r>
              <a:rPr lang="en-US" dirty="0"/>
              <a:t>how your methods of generating information adhere to industry standards and AICPA’s code of ethics. </a:t>
            </a:r>
            <a:r>
              <a:rPr lang="en-CA" sz="1800" dirty="0">
                <a:solidFill>
                  <a:srgbClr val="000000"/>
                </a:solidFill>
                <a:effectLst/>
                <a:latin typeface="Calibri" panose="020F0502020204030204" pitchFamily="34" charset="0"/>
                <a:ea typeface="Calibri" panose="020F0502020204030204" pitchFamily="34" charset="0"/>
              </a:rPr>
              <a:t>In other words, why should your investors trust that you are delivering accurate financial data and that your decision-making process has been ethical?</a:t>
            </a:r>
            <a:r>
              <a:rPr lang="en-US" dirty="0"/>
              <a:t>]</a:t>
            </a:r>
          </a:p>
        </p:txBody>
      </p:sp>
      <p:sp>
        <p:nvSpPr>
          <p:cNvPr id="4" name="Slide Number Placeholder 3"/>
          <p:cNvSpPr>
            <a:spLocks noGrp="1"/>
          </p:cNvSpPr>
          <p:nvPr>
            <p:ph type="sldNum" sz="quarter" idx="5"/>
          </p:nvPr>
        </p:nvSpPr>
        <p:spPr/>
        <p:txBody>
          <a:bodyPr/>
          <a:lstStyle/>
          <a:p>
            <a:fld id="{E71264F0-1DD8-6843-8F91-6A77B6242149}" type="slidenum">
              <a:rPr lang="en-US" smtClean="0"/>
              <a:t>4</a:t>
            </a:fld>
            <a:endParaRPr lang="en-US"/>
          </a:p>
        </p:txBody>
      </p:sp>
    </p:spTree>
    <p:extLst>
      <p:ext uri="{BB962C8B-B14F-4D97-AF65-F5344CB8AC3E}">
        <p14:creationId xmlns:p14="http://schemas.microsoft.com/office/powerpoint/2010/main" val="2448467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5</a:t>
            </a:fld>
            <a:endParaRPr lang="en-US"/>
          </a:p>
        </p:txBody>
      </p:sp>
    </p:spTree>
    <p:extLst>
      <p:ext uri="{BB962C8B-B14F-4D97-AF65-F5344CB8AC3E}">
        <p14:creationId xmlns:p14="http://schemas.microsoft.com/office/powerpoint/2010/main" val="850873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in detail</a:t>
            </a:r>
            <a:r>
              <a:rPr lang="en-US" sz="1800" b="0" i="0" u="none" strike="noStrike" dirty="0">
                <a:solidFill>
                  <a:srgbClr val="000000"/>
                </a:solidFill>
                <a:effectLst/>
                <a:latin typeface="Calibri" panose="020F0502020204030204" pitchFamily="34" charset="0"/>
              </a:rPr>
              <a:t> the use of job order costing for this business. Why is it suited for your business? Be sure to compare and contrast the various costing systems you learned about in this course as part of your defense.]</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6</a:t>
            </a:fld>
            <a:endParaRPr lang="en-US"/>
          </a:p>
        </p:txBody>
      </p:sp>
    </p:spTree>
    <p:extLst>
      <p:ext uri="{BB962C8B-B14F-4D97-AF65-F5344CB8AC3E}">
        <p14:creationId xmlns:p14="http://schemas.microsoft.com/office/powerpoint/2010/main" val="3875634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[Explain and defend the selling prices that you established for each product. Why did you choose these selling prices? Be sure to reference your cost-volume-profit analysis in your defense]</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7</a:t>
            </a:fld>
            <a:endParaRPr lang="en-US"/>
          </a:p>
        </p:txBody>
      </p:sp>
    </p:spTree>
    <p:extLst>
      <p:ext uri="{BB962C8B-B14F-4D97-AF65-F5344CB8AC3E}">
        <p14:creationId xmlns:p14="http://schemas.microsoft.com/office/powerpoint/2010/main" val="3008307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800" b="0" i="0" u="none" strike="noStrike" dirty="0">
                <a:solidFill>
                  <a:srgbClr val="000000"/>
                </a:solidFill>
                <a:effectLst/>
                <a:latin typeface="Calibri" panose="020F0502020204030204" pitchFamily="34" charset="0"/>
              </a:rPr>
              <a:t>Share and explain your contribution margin per unit. How did you arrive at these numbers? Be sure to reference your cost-volume-profit analysis in your defense. ]</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8</a:t>
            </a:fld>
            <a:endParaRPr lang="en-US"/>
          </a:p>
        </p:txBody>
      </p:sp>
    </p:spTree>
    <p:extLst>
      <p:ext uri="{BB962C8B-B14F-4D97-AF65-F5344CB8AC3E}">
        <p14:creationId xmlns:p14="http://schemas.microsoft.com/office/powerpoint/2010/main" val="1152106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sz="1800" b="0" i="0" u="none" strike="noStrike" dirty="0">
                <a:solidFill>
                  <a:srgbClr val="000000"/>
                </a:solidFill>
                <a:effectLst/>
                <a:latin typeface="Calibri" panose="020F0502020204030204" pitchFamily="34" charset="0"/>
              </a:rPr>
              <a:t>Specify the break-even points you determined for achieving different target profit levels. Then, explain and defend the target profits </a:t>
            </a:r>
            <a:r>
              <a:rPr lang="en-US" sz="1800" b="0" i="0" u="none" strike="noStrike">
                <a:solidFill>
                  <a:srgbClr val="000000"/>
                </a:solidFill>
                <a:effectLst/>
                <a:latin typeface="Calibri" panose="020F0502020204030204" pitchFamily="34" charset="0"/>
              </a:rPr>
              <a:t>you selected </a:t>
            </a:r>
            <a:r>
              <a:rPr lang="en-US" sz="1800" b="0" i="0" u="none" strike="noStrike" dirty="0">
                <a:solidFill>
                  <a:srgbClr val="000000"/>
                </a:solidFill>
                <a:effectLst/>
                <a:latin typeface="Calibri" panose="020F0502020204030204" pitchFamily="34" charset="0"/>
              </a:rPr>
              <a:t>for each area of your business. Be sure to reference your cost-volume-profit analysis in your defense.]</a:t>
            </a:r>
            <a:endParaRPr lang="en-US" dirty="0"/>
          </a:p>
        </p:txBody>
      </p:sp>
      <p:sp>
        <p:nvSpPr>
          <p:cNvPr id="4" name="Slide Number Placeholder 3"/>
          <p:cNvSpPr>
            <a:spLocks noGrp="1"/>
          </p:cNvSpPr>
          <p:nvPr>
            <p:ph type="sldNum" sz="quarter" idx="5"/>
          </p:nvPr>
        </p:nvSpPr>
        <p:spPr/>
        <p:txBody>
          <a:bodyPr/>
          <a:lstStyle/>
          <a:p>
            <a:fld id="{E71264F0-1DD8-6843-8F91-6A77B6242149}" type="slidenum">
              <a:rPr lang="en-US" smtClean="0"/>
              <a:t>9</a:t>
            </a:fld>
            <a:endParaRPr lang="en-US"/>
          </a:p>
        </p:txBody>
      </p:sp>
    </p:spTree>
    <p:extLst>
      <p:ext uri="{BB962C8B-B14F-4D97-AF65-F5344CB8AC3E}">
        <p14:creationId xmlns:p14="http://schemas.microsoft.com/office/powerpoint/2010/main" val="8432967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81"/>
            <a:ext cx="12192000" cy="3828288"/>
          </a:xfrm>
          <a:prstGeom prst="rect">
            <a:avLst/>
          </a:prstGeom>
        </p:spPr>
      </p:pic>
      <p:sp>
        <p:nvSpPr>
          <p:cNvPr id="10" name="Rectangle 9"/>
          <p:cNvSpPr/>
          <p:nvPr userDrawn="1"/>
        </p:nvSpPr>
        <p:spPr>
          <a:xfrm>
            <a:off x="0" y="3759200"/>
            <a:ext cx="12192000" cy="30987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3712744" y="4160837"/>
            <a:ext cx="7153276"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3712744" y="5749924"/>
            <a:ext cx="7153276"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4" name="Rectangle 13"/>
          <p:cNvSpPr/>
          <p:nvPr userDrawn="1"/>
        </p:nvSpPr>
        <p:spPr>
          <a:xfrm>
            <a:off x="3223635" y="4160837"/>
            <a:ext cx="45719" cy="2284412"/>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1718" y="4525926"/>
            <a:ext cx="2796335" cy="1635312"/>
          </a:xfrm>
          <a:prstGeom prst="rect">
            <a:avLst/>
          </a:prstGeom>
        </p:spPr>
      </p:pic>
    </p:spTree>
    <p:extLst>
      <p:ext uri="{BB962C8B-B14F-4D97-AF65-F5344CB8AC3E}">
        <p14:creationId xmlns:p14="http://schemas.microsoft.com/office/powerpoint/2010/main" val="440026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49" y="482517"/>
            <a:ext cx="10988849" cy="2869528"/>
          </a:xfrm>
        </p:spPr>
        <p:txBody>
          <a:bodyPr anchor="b">
            <a:normAutofit/>
          </a:bodyPr>
          <a:lstStyle>
            <a:lvl1pPr>
              <a:defRPr sz="5400"/>
            </a:lvl1pPr>
          </a:lstStyle>
          <a:p>
            <a:r>
              <a:rPr lang="en-US" dirty="0"/>
              <a:t>CLICK TO EDIT MASTER TITLE STYLE</a:t>
            </a:r>
          </a:p>
        </p:txBody>
      </p:sp>
      <p:sp>
        <p:nvSpPr>
          <p:cNvPr id="3" name="Text Placeholder 2"/>
          <p:cNvSpPr>
            <a:spLocks noGrp="1"/>
          </p:cNvSpPr>
          <p:nvPr>
            <p:ph type="body" idx="1" hasCustomPrompt="1"/>
          </p:nvPr>
        </p:nvSpPr>
        <p:spPr>
          <a:xfrm>
            <a:off x="837391" y="3511875"/>
            <a:ext cx="10988849" cy="1509017"/>
          </a:xfr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1888259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a:xfrm>
            <a:off x="838200" y="1531158"/>
            <a:ext cx="11010900" cy="44646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3642222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ctr"/>
          <a:lstStyle/>
          <a:p>
            <a:r>
              <a:rPr lang="en-US" dirty="0"/>
              <a:t>CLICK TO EDIT MASTER TITLE STYLE</a:t>
            </a:r>
          </a:p>
        </p:txBody>
      </p:sp>
      <p:sp>
        <p:nvSpPr>
          <p:cNvPr id="3" name="Content Placeholder 2"/>
          <p:cNvSpPr>
            <a:spLocks noGrp="1"/>
          </p:cNvSpPr>
          <p:nvPr>
            <p:ph sz="half" idx="1" hasCustomPrompt="1"/>
          </p:nvPr>
        </p:nvSpPr>
        <p:spPr>
          <a:xfrm>
            <a:off x="838200" y="1532466"/>
            <a:ext cx="5359400" cy="44633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41534" y="1532466"/>
            <a:ext cx="5507566" cy="44633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4093366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38199" y="1532466"/>
            <a:ext cx="535940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hasCustomPrompt="1"/>
          </p:nvPr>
        </p:nvSpPr>
        <p:spPr>
          <a:xfrm>
            <a:off x="6341534" y="1532466"/>
            <a:ext cx="550756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Title 1"/>
          <p:cNvSpPr>
            <a:spLocks noGrp="1"/>
          </p:cNvSpPr>
          <p:nvPr>
            <p:ph type="title" hasCustomPrompt="1"/>
          </p:nvPr>
        </p:nvSpPr>
        <p:spPr>
          <a:xfrm>
            <a:off x="838200" y="152401"/>
            <a:ext cx="11010900" cy="1193800"/>
          </a:xfrm>
        </p:spPr>
        <p:txBody>
          <a:bodyPr anchor="ctr"/>
          <a:lstStyle/>
          <a:p>
            <a:r>
              <a:rPr lang="en-US" dirty="0"/>
              <a:t>CLICK TO EDIT MASTER TITLE STYLE</a:t>
            </a:r>
          </a:p>
        </p:txBody>
      </p:sp>
      <p:sp>
        <p:nvSpPr>
          <p:cNvPr id="13" name="Content Placeholder 2"/>
          <p:cNvSpPr>
            <a:spLocks noGrp="1"/>
          </p:cNvSpPr>
          <p:nvPr>
            <p:ph sz="half" idx="13" hasCustomPrompt="1"/>
          </p:nvPr>
        </p:nvSpPr>
        <p:spPr>
          <a:xfrm>
            <a:off x="838200" y="2356378"/>
            <a:ext cx="5359400" cy="363946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3"/>
          <p:cNvSpPr>
            <a:spLocks noGrp="1"/>
          </p:cNvSpPr>
          <p:nvPr>
            <p:ph sz="half" idx="2" hasCustomPrompt="1"/>
          </p:nvPr>
        </p:nvSpPr>
        <p:spPr>
          <a:xfrm>
            <a:off x="6341534" y="2356378"/>
            <a:ext cx="5507566" cy="36394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6"/>
          <p:cNvSpPr>
            <a:spLocks noGrp="1"/>
          </p:cNvSpPr>
          <p:nvPr>
            <p:ph type="sldNum" sz="quarter" idx="12"/>
          </p:nvPr>
        </p:nvSpPr>
        <p:spPr>
          <a:xfrm>
            <a:off x="838200" y="6236056"/>
            <a:ext cx="2743200" cy="365125"/>
          </a:xfrm>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38106159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ctr"/>
          <a:lstStyle/>
          <a:p>
            <a:r>
              <a:rPr lang="en-US" dirty="0"/>
              <a:t>CLICK TO EDIT MASTER TITLE STYLE</a:t>
            </a:r>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30418409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3324076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220133"/>
            <a:ext cx="3932237" cy="1837267"/>
          </a:xfrm>
        </p:spPr>
        <p:txBody>
          <a:bodyPr anchor="t"/>
          <a:lstStyle>
            <a:lvl1pPr>
              <a:defRPr sz="3200"/>
            </a:lvl1pPr>
          </a:lstStyle>
          <a:p>
            <a:r>
              <a:rPr lang="en-US" dirty="0"/>
              <a:t>CLICK TO EDIT MASTER TITLE STYLE</a:t>
            </a:r>
          </a:p>
        </p:txBody>
      </p:sp>
      <p:sp>
        <p:nvSpPr>
          <p:cNvPr id="3" name="Content Placeholder 2"/>
          <p:cNvSpPr>
            <a:spLocks noGrp="1"/>
          </p:cNvSpPr>
          <p:nvPr>
            <p:ph idx="1" hasCustomPrompt="1"/>
          </p:nvPr>
        </p:nvSpPr>
        <p:spPr>
          <a:xfrm>
            <a:off x="5183187" y="220133"/>
            <a:ext cx="6687079" cy="572623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hasCustomPrompt="1"/>
          </p:nvPr>
        </p:nvSpPr>
        <p:spPr>
          <a:xfrm>
            <a:off x="839788" y="2057400"/>
            <a:ext cx="3932237" cy="39305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3457231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220133"/>
            <a:ext cx="3932237" cy="1837267"/>
          </a:xfrm>
        </p:spPr>
        <p:txBody>
          <a:bodyPr anchor="t"/>
          <a:lstStyle>
            <a:lvl1pPr>
              <a:defRPr sz="3200"/>
            </a:lvl1pPr>
          </a:lstStyle>
          <a:p>
            <a:r>
              <a:rPr lang="en-US" dirty="0"/>
              <a:t>CLICK TO EDIT MASTER TITLE STYLE</a:t>
            </a:r>
          </a:p>
        </p:txBody>
      </p:sp>
      <p:sp>
        <p:nvSpPr>
          <p:cNvPr id="4" name="Text Placeholder 3"/>
          <p:cNvSpPr>
            <a:spLocks noGrp="1"/>
          </p:cNvSpPr>
          <p:nvPr>
            <p:ph type="body" sz="half" idx="2" hasCustomPrompt="1"/>
          </p:nvPr>
        </p:nvSpPr>
        <p:spPr>
          <a:xfrm>
            <a:off x="839788" y="2057400"/>
            <a:ext cx="3932237" cy="39305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C2A6AE3-36F9-4B37-9E3B-E1F236E2353C}" type="slidenum">
              <a:rPr lang="en-US" smtClean="0"/>
              <a:pPr/>
              <a:t>‹#›</a:t>
            </a:fld>
            <a:endParaRPr lang="en-US" dirty="0"/>
          </a:p>
        </p:txBody>
      </p:sp>
      <p:sp>
        <p:nvSpPr>
          <p:cNvPr id="6" name="Picture Placeholder 2"/>
          <p:cNvSpPr>
            <a:spLocks noGrp="1"/>
          </p:cNvSpPr>
          <p:nvPr>
            <p:ph type="pic" idx="1"/>
          </p:nvPr>
        </p:nvSpPr>
        <p:spPr>
          <a:xfrm>
            <a:off x="5183187" y="220132"/>
            <a:ext cx="6712479" cy="57757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Tree>
    <p:extLst>
      <p:ext uri="{BB962C8B-B14F-4D97-AF65-F5344CB8AC3E}">
        <p14:creationId xmlns:p14="http://schemas.microsoft.com/office/powerpoint/2010/main" val="18593412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0891" y="5843356"/>
            <a:ext cx="3651948" cy="1014645"/>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1552835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424"/>
          <a:stretch/>
        </p:blipFill>
        <p:spPr>
          <a:xfrm>
            <a:off x="8623938" y="5843356"/>
            <a:ext cx="3605323" cy="1014644"/>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3439498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81"/>
            <a:ext cx="12192000" cy="3828288"/>
          </a:xfrm>
          <a:prstGeom prst="rect">
            <a:avLst/>
          </a:prstGeom>
        </p:spPr>
      </p:pic>
      <p:sp>
        <p:nvSpPr>
          <p:cNvPr id="7" name="Rectangle 6"/>
          <p:cNvSpPr/>
          <p:nvPr userDrawn="1"/>
        </p:nvSpPr>
        <p:spPr>
          <a:xfrm>
            <a:off x="0" y="3759200"/>
            <a:ext cx="12192000" cy="30987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a:spLocks noGrp="1"/>
          </p:cNvSpPr>
          <p:nvPr>
            <p:ph type="ctrTitle" hasCustomPrompt="1"/>
          </p:nvPr>
        </p:nvSpPr>
        <p:spPr>
          <a:xfrm>
            <a:off x="3712744" y="4160837"/>
            <a:ext cx="7153276"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9" name="Subtitle 2"/>
          <p:cNvSpPr>
            <a:spLocks noGrp="1"/>
          </p:cNvSpPr>
          <p:nvPr>
            <p:ph type="subTitle" idx="1" hasCustomPrompt="1"/>
          </p:nvPr>
        </p:nvSpPr>
        <p:spPr>
          <a:xfrm>
            <a:off x="3712744" y="5749924"/>
            <a:ext cx="7153276"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Rectangle 9"/>
          <p:cNvSpPr/>
          <p:nvPr userDrawn="1"/>
        </p:nvSpPr>
        <p:spPr>
          <a:xfrm>
            <a:off x="3223635" y="4160837"/>
            <a:ext cx="45719" cy="2284412"/>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7264" t="20680" r="16692" b="19770"/>
          <a:stretch/>
        </p:blipFill>
        <p:spPr>
          <a:xfrm>
            <a:off x="850050" y="4564225"/>
            <a:ext cx="1523536" cy="1049174"/>
          </a:xfrm>
          <a:prstGeom prst="rect">
            <a:avLst/>
          </a:prstGeom>
        </p:spPr>
      </p:pic>
    </p:spTree>
    <p:extLst>
      <p:ext uri="{BB962C8B-B14F-4D97-AF65-F5344CB8AC3E}">
        <p14:creationId xmlns:p14="http://schemas.microsoft.com/office/powerpoint/2010/main" val="30235141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43071" y="1320802"/>
            <a:ext cx="11602186" cy="41574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p:txBody>
          <a:bodyPr anchor="ctr"/>
          <a:lstStyle/>
          <a:p>
            <a:r>
              <a:rPr lang="en-US" dirty="0"/>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1906" y="5843356"/>
            <a:ext cx="3583120" cy="1014644"/>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4139500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289"/>
          <a:stretch/>
        </p:blipFill>
        <p:spPr>
          <a:xfrm>
            <a:off x="8618022" y="5843356"/>
            <a:ext cx="3578865" cy="1014644"/>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3569357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671"/>
          <a:stretch/>
        </p:blipFill>
        <p:spPr>
          <a:xfrm>
            <a:off x="8618396" y="5843356"/>
            <a:ext cx="3596426" cy="1014644"/>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21314541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1906" y="5839751"/>
            <a:ext cx="3646596" cy="1030865"/>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24419468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a:xfrm>
            <a:off x="343071" y="1320800"/>
            <a:ext cx="11602186" cy="415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2573"/>
          <a:stretch/>
        </p:blipFill>
        <p:spPr>
          <a:xfrm>
            <a:off x="8611905" y="5843356"/>
            <a:ext cx="3614359" cy="1018223"/>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3288379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a:xfrm>
            <a:off x="343071" y="1320800"/>
            <a:ext cx="11602186" cy="415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1906" y="5843356"/>
            <a:ext cx="3580011" cy="1012405"/>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9150921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a:xfrm>
            <a:off x="343071" y="1320802"/>
            <a:ext cx="11602186" cy="41574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1906" y="5843356"/>
            <a:ext cx="3599902" cy="1014644"/>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1949561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1906" y="5843356"/>
            <a:ext cx="3631780" cy="1026676"/>
          </a:xfrm>
          <a:prstGeom prst="rect">
            <a:avLst/>
          </a:prstGeom>
        </p:spPr>
      </p:pic>
      <p:sp>
        <p:nvSpPr>
          <p:cNvPr id="7"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9826340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Content Placeholder 2"/>
          <p:cNvSpPr>
            <a:spLocks noGrp="1"/>
          </p:cNvSpPr>
          <p:nvPr>
            <p:ph idx="1" hasCustomPrompt="1"/>
          </p:nvPr>
        </p:nvSpPr>
        <p:spPr>
          <a:xfrm>
            <a:off x="343071" y="1320800"/>
            <a:ext cx="11602186" cy="415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18021" y="5843356"/>
            <a:ext cx="3582314" cy="1014644"/>
          </a:xfrm>
          <a:prstGeom prst="rect">
            <a:avLst/>
          </a:prstGeom>
        </p:spPr>
      </p:pic>
      <p:sp>
        <p:nvSpPr>
          <p:cNvPr id="8"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724915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51548" y="0"/>
            <a:ext cx="6124575" cy="6858000"/>
          </a:xfrm>
          <a:prstGeom prst="rect">
            <a:avLst/>
          </a:prstGeom>
        </p:spPr>
      </p:pic>
      <p:sp>
        <p:nvSpPr>
          <p:cNvPr id="7" name="Rectangle 6"/>
          <p:cNvSpPr/>
          <p:nvPr userDrawn="1"/>
        </p:nvSpPr>
        <p:spPr>
          <a:xfrm>
            <a:off x="0" y="0"/>
            <a:ext cx="6096000" cy="68579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33021" y="331731"/>
            <a:ext cx="3026947" cy="1770174"/>
          </a:xfrm>
          <a:prstGeom prst="rect">
            <a:avLst/>
          </a:prstGeom>
        </p:spPr>
      </p:pic>
      <p:sp>
        <p:nvSpPr>
          <p:cNvPr id="8" name="Rectangle 7"/>
          <p:cNvSpPr/>
          <p:nvPr userDrawn="1"/>
        </p:nvSpPr>
        <p:spPr>
          <a:xfrm>
            <a:off x="6051548" y="-2"/>
            <a:ext cx="45719" cy="6858001"/>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ctrTitle" hasCustomPrompt="1"/>
          </p:nvPr>
        </p:nvSpPr>
        <p:spPr>
          <a:xfrm>
            <a:off x="260349" y="2433637"/>
            <a:ext cx="5530851"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10" name="Subtitle 2"/>
          <p:cNvSpPr>
            <a:spLocks noGrp="1"/>
          </p:cNvSpPr>
          <p:nvPr>
            <p:ph type="subTitle" idx="1" hasCustomPrompt="1"/>
          </p:nvPr>
        </p:nvSpPr>
        <p:spPr>
          <a:xfrm>
            <a:off x="260349" y="4479924"/>
            <a:ext cx="5530851"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684104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38850" y="0"/>
            <a:ext cx="6153150" cy="6858000"/>
          </a:xfrm>
          <a:prstGeom prst="rect">
            <a:avLst/>
          </a:prstGeom>
        </p:spPr>
      </p:pic>
      <p:sp>
        <p:nvSpPr>
          <p:cNvPr id="11" name="Rectangle 10"/>
          <p:cNvSpPr/>
          <p:nvPr userDrawn="1"/>
        </p:nvSpPr>
        <p:spPr>
          <a:xfrm>
            <a:off x="0" y="0"/>
            <a:ext cx="6096000" cy="68579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051548" y="-2"/>
            <a:ext cx="45719" cy="6858001"/>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17264" t="20680" r="16692" b="19770"/>
          <a:stretch/>
        </p:blipFill>
        <p:spPr>
          <a:xfrm>
            <a:off x="2257657" y="529390"/>
            <a:ext cx="1523536" cy="1049174"/>
          </a:xfrm>
          <a:prstGeom prst="rect">
            <a:avLst/>
          </a:prstGeom>
        </p:spPr>
      </p:pic>
      <p:sp>
        <p:nvSpPr>
          <p:cNvPr id="9" name="Title 1"/>
          <p:cNvSpPr>
            <a:spLocks noGrp="1"/>
          </p:cNvSpPr>
          <p:nvPr>
            <p:ph type="ctrTitle" hasCustomPrompt="1"/>
          </p:nvPr>
        </p:nvSpPr>
        <p:spPr>
          <a:xfrm>
            <a:off x="260349" y="2433637"/>
            <a:ext cx="5530851"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10" name="Subtitle 2"/>
          <p:cNvSpPr>
            <a:spLocks noGrp="1"/>
          </p:cNvSpPr>
          <p:nvPr>
            <p:ph type="subTitle" idx="1" hasCustomPrompt="1"/>
          </p:nvPr>
        </p:nvSpPr>
        <p:spPr>
          <a:xfrm>
            <a:off x="260349" y="4479924"/>
            <a:ext cx="5530851"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978866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3771900"/>
          </a:xfrm>
          <a:prstGeom prst="rect">
            <a:avLst/>
          </a:prstGeom>
        </p:spPr>
      </p:pic>
      <p:sp>
        <p:nvSpPr>
          <p:cNvPr id="7" name="Rectangle 6"/>
          <p:cNvSpPr/>
          <p:nvPr userDrawn="1"/>
        </p:nvSpPr>
        <p:spPr>
          <a:xfrm>
            <a:off x="0" y="3759200"/>
            <a:ext cx="12192000" cy="30987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ctrTitle" hasCustomPrompt="1"/>
          </p:nvPr>
        </p:nvSpPr>
        <p:spPr>
          <a:xfrm>
            <a:off x="3712744" y="4160837"/>
            <a:ext cx="7153276"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11" name="Subtitle 2"/>
          <p:cNvSpPr>
            <a:spLocks noGrp="1"/>
          </p:cNvSpPr>
          <p:nvPr>
            <p:ph type="subTitle" idx="1" hasCustomPrompt="1"/>
          </p:nvPr>
        </p:nvSpPr>
        <p:spPr>
          <a:xfrm>
            <a:off x="3712744" y="5749924"/>
            <a:ext cx="7153276"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Rectangle 11"/>
          <p:cNvSpPr/>
          <p:nvPr userDrawn="1"/>
        </p:nvSpPr>
        <p:spPr>
          <a:xfrm>
            <a:off x="3223635" y="4160837"/>
            <a:ext cx="45719" cy="2284412"/>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17264" t="20680" r="16692" b="19770"/>
          <a:stretch/>
        </p:blipFill>
        <p:spPr>
          <a:xfrm>
            <a:off x="850050" y="4564225"/>
            <a:ext cx="1523536" cy="1049174"/>
          </a:xfrm>
          <a:prstGeom prst="rect">
            <a:avLst/>
          </a:prstGeom>
        </p:spPr>
      </p:pic>
    </p:spTree>
    <p:extLst>
      <p:ext uri="{BB962C8B-B14F-4D97-AF65-F5344CB8AC3E}">
        <p14:creationId xmlns:p14="http://schemas.microsoft.com/office/powerpoint/2010/main" val="2036762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3771900"/>
          </a:xfrm>
          <a:prstGeom prst="rect">
            <a:avLst/>
          </a:prstGeom>
        </p:spPr>
      </p:pic>
      <p:sp>
        <p:nvSpPr>
          <p:cNvPr id="7" name="Rectangle 6"/>
          <p:cNvSpPr/>
          <p:nvPr userDrawn="1"/>
        </p:nvSpPr>
        <p:spPr>
          <a:xfrm>
            <a:off x="0" y="3759200"/>
            <a:ext cx="12192000" cy="30987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a:spLocks noGrp="1"/>
          </p:cNvSpPr>
          <p:nvPr>
            <p:ph type="ctrTitle" hasCustomPrompt="1"/>
          </p:nvPr>
        </p:nvSpPr>
        <p:spPr>
          <a:xfrm>
            <a:off x="3712744" y="4160837"/>
            <a:ext cx="7153276"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10" name="Subtitle 2"/>
          <p:cNvSpPr>
            <a:spLocks noGrp="1"/>
          </p:cNvSpPr>
          <p:nvPr>
            <p:ph type="subTitle" idx="1" hasCustomPrompt="1"/>
          </p:nvPr>
        </p:nvSpPr>
        <p:spPr>
          <a:xfrm>
            <a:off x="3712744" y="5749924"/>
            <a:ext cx="7153276"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Rectangle 10"/>
          <p:cNvSpPr/>
          <p:nvPr userDrawn="1"/>
        </p:nvSpPr>
        <p:spPr>
          <a:xfrm>
            <a:off x="3223635" y="4160837"/>
            <a:ext cx="45719" cy="2284412"/>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1718" y="4525926"/>
            <a:ext cx="2796335" cy="1635312"/>
          </a:xfrm>
          <a:prstGeom prst="rect">
            <a:avLst/>
          </a:prstGeom>
        </p:spPr>
      </p:pic>
    </p:spTree>
    <p:extLst>
      <p:ext uri="{BB962C8B-B14F-4D97-AF65-F5344CB8AC3E}">
        <p14:creationId xmlns:p14="http://schemas.microsoft.com/office/powerpoint/2010/main" val="3632601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81700" y="0"/>
            <a:ext cx="6210300" cy="6858000"/>
          </a:xfrm>
          <a:prstGeom prst="rect">
            <a:avLst/>
          </a:prstGeom>
        </p:spPr>
      </p:pic>
      <p:sp>
        <p:nvSpPr>
          <p:cNvPr id="7" name="Rectangle 6"/>
          <p:cNvSpPr/>
          <p:nvPr userDrawn="1"/>
        </p:nvSpPr>
        <p:spPr>
          <a:xfrm>
            <a:off x="0" y="0"/>
            <a:ext cx="6096000" cy="68579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260349" y="2433637"/>
            <a:ext cx="5530851" cy="1452562"/>
          </a:xfrm>
        </p:spPr>
        <p:txBody>
          <a:bodyPr anchor="ctr">
            <a:noAutofit/>
          </a:bodyPr>
          <a:lstStyle>
            <a:lvl1pPr algn="l">
              <a:defRPr sz="4000">
                <a:solidFill>
                  <a:schemeClr val="bg1"/>
                </a:solidFill>
                <a:latin typeface="Arial Narrow" panose="020B060602020203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260349" y="4479924"/>
            <a:ext cx="5530851" cy="695325"/>
          </a:xfrm>
        </p:spPr>
        <p:txBody>
          <a:bodyPr anchor="ctr"/>
          <a:lstStyle>
            <a:lvl1pPr marL="0" indent="0" algn="l">
              <a:buNone/>
              <a:defRPr sz="2400">
                <a:solidFill>
                  <a:srgbClr val="FDB91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3" name="Rectangle 12"/>
          <p:cNvSpPr/>
          <p:nvPr userDrawn="1"/>
        </p:nvSpPr>
        <p:spPr>
          <a:xfrm flipH="1">
            <a:off x="6095840" y="0"/>
            <a:ext cx="45719" cy="6858000"/>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l="17264" t="20680" r="16692" b="19770"/>
          <a:stretch/>
        </p:blipFill>
        <p:spPr>
          <a:xfrm>
            <a:off x="2257657" y="529390"/>
            <a:ext cx="1523536" cy="1049174"/>
          </a:xfrm>
          <a:prstGeom prst="rect">
            <a:avLst/>
          </a:prstGeom>
        </p:spPr>
      </p:pic>
    </p:spTree>
    <p:extLst>
      <p:ext uri="{BB962C8B-B14F-4D97-AF65-F5344CB8AC3E}">
        <p14:creationId xmlns:p14="http://schemas.microsoft.com/office/powerpoint/2010/main" val="4124579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7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3223" y="1564943"/>
            <a:ext cx="6086475" cy="5295900"/>
          </a:xfrm>
          <a:prstGeom prst="rect">
            <a:avLst/>
          </a:prstGeom>
        </p:spPr>
      </p:pic>
      <p:sp>
        <p:nvSpPr>
          <p:cNvPr id="10" name="Rectangle 9"/>
          <p:cNvSpPr/>
          <p:nvPr userDrawn="1"/>
        </p:nvSpPr>
        <p:spPr>
          <a:xfrm>
            <a:off x="-2701" y="169862"/>
            <a:ext cx="6098541" cy="6688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260349" y="1915886"/>
            <a:ext cx="5607051" cy="1596571"/>
          </a:xfrm>
        </p:spPr>
        <p:txBody>
          <a:bodyPr anchor="t">
            <a:noAutofit/>
          </a:bodyPr>
          <a:lstStyle>
            <a:lvl1pPr algn="l">
              <a:defRPr sz="3600">
                <a:solidFill>
                  <a:srgbClr val="0A3370"/>
                </a:solidFill>
                <a:latin typeface="Arial Narrow" panose="020B060602020203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260349" y="3682319"/>
            <a:ext cx="5607051" cy="2673435"/>
          </a:xfrm>
        </p:spPr>
        <p:txBody>
          <a:bodyPr anchor="t"/>
          <a:lstStyle>
            <a:lvl1pPr marL="0" indent="0" algn="l">
              <a:buNone/>
              <a:defRPr sz="2400">
                <a:solidFill>
                  <a:schemeClr val="bg2"/>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3" name="Rectangle 12"/>
          <p:cNvSpPr/>
          <p:nvPr userDrawn="1"/>
        </p:nvSpPr>
        <p:spPr>
          <a:xfrm flipH="1">
            <a:off x="6095840" y="0"/>
            <a:ext cx="45719" cy="6858000"/>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0" y="0"/>
            <a:ext cx="12192000" cy="1612899"/>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20402" y="239681"/>
            <a:ext cx="5835491" cy="960325"/>
          </a:xfrm>
          <a:prstGeom prst="rect">
            <a:avLst/>
          </a:prstGeom>
        </p:spPr>
      </p:pic>
      <p:sp>
        <p:nvSpPr>
          <p:cNvPr id="11" name="Slide Number Placeholder 5"/>
          <p:cNvSpPr>
            <a:spLocks noGrp="1"/>
          </p:cNvSpPr>
          <p:nvPr>
            <p:ph type="sldNum" sz="quarter" idx="12"/>
          </p:nvPr>
        </p:nvSpPr>
        <p:spPr>
          <a:xfrm>
            <a:off x="260349" y="6355755"/>
            <a:ext cx="2743200" cy="365125"/>
          </a:xfrm>
        </p:spPr>
        <p:txBody>
          <a:bodyPr/>
          <a:lstStyle>
            <a:lvl1pPr>
              <a:defRPr>
                <a:solidFill>
                  <a:schemeClr val="tx1"/>
                </a:solidFill>
              </a:defRPr>
            </a:lvl1pPr>
          </a:lstStyle>
          <a:p>
            <a:fld id="{2C2A6AE3-36F9-4B37-9E3B-E1F236E2353C}" type="slidenum">
              <a:rPr lang="en-US" smtClean="0"/>
              <a:pPr/>
              <a:t>‹#›</a:t>
            </a:fld>
            <a:endParaRPr lang="en-US" dirty="0"/>
          </a:p>
        </p:txBody>
      </p:sp>
    </p:spTree>
    <p:extLst>
      <p:ext uri="{BB962C8B-B14F-4D97-AF65-F5344CB8AC3E}">
        <p14:creationId xmlns:p14="http://schemas.microsoft.com/office/powerpoint/2010/main" val="107726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5" name="Rectangle 4"/>
          <p:cNvSpPr/>
          <p:nvPr userDrawn="1"/>
        </p:nvSpPr>
        <p:spPr>
          <a:xfrm>
            <a:off x="548640" y="-1"/>
            <a:ext cx="11643360" cy="6858001"/>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831849" y="482517"/>
            <a:ext cx="10988849" cy="2869528"/>
          </a:xfrm>
        </p:spPr>
        <p:txBody>
          <a:bodyPr anchor="b">
            <a:normAutofit/>
          </a:bodyPr>
          <a:lstStyle>
            <a:lvl1pPr>
              <a:defRPr sz="5400">
                <a:solidFill>
                  <a:schemeClr val="bg1"/>
                </a:solidFill>
              </a:defRPr>
            </a:lvl1pPr>
          </a:lstStyle>
          <a:p>
            <a:r>
              <a:rPr lang="en-US" dirty="0"/>
              <a:t>CLICK TO EDIT MASTER TITLE STYLE</a:t>
            </a:r>
          </a:p>
        </p:txBody>
      </p:sp>
      <p:sp>
        <p:nvSpPr>
          <p:cNvPr id="3" name="Text Placeholder 2"/>
          <p:cNvSpPr>
            <a:spLocks noGrp="1"/>
          </p:cNvSpPr>
          <p:nvPr>
            <p:ph type="body" idx="1" hasCustomPrompt="1"/>
          </p:nvPr>
        </p:nvSpPr>
        <p:spPr>
          <a:xfrm>
            <a:off x="837391" y="3511875"/>
            <a:ext cx="10988849" cy="1509017"/>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a:xfrm>
            <a:off x="838200" y="6327506"/>
            <a:ext cx="2743200" cy="365125"/>
          </a:xfrm>
        </p:spPr>
        <p:txBody>
          <a:bodyPr/>
          <a:lstStyle>
            <a:lvl1pPr>
              <a:defRPr>
                <a:solidFill>
                  <a:schemeClr val="accent1"/>
                </a:solidFill>
              </a:defRPr>
            </a:lvl1pPr>
          </a:lstStyle>
          <a:p>
            <a:fld id="{2C2A6AE3-36F9-4B37-9E3B-E1F236E2353C}" type="slidenum">
              <a:rPr lang="en-US" smtClean="0"/>
              <a:pPr/>
              <a:t>‹#›</a:t>
            </a:fld>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2250" t="6265" r="2070" b="6044"/>
          <a:stretch/>
        </p:blipFill>
        <p:spPr>
          <a:xfrm>
            <a:off x="8819148" y="6242777"/>
            <a:ext cx="3001550" cy="452706"/>
          </a:xfrm>
          <a:prstGeom prst="rect">
            <a:avLst/>
          </a:prstGeom>
        </p:spPr>
      </p:pic>
    </p:spTree>
    <p:extLst>
      <p:ext uri="{BB962C8B-B14F-4D97-AF65-F5344CB8AC3E}">
        <p14:creationId xmlns:p14="http://schemas.microsoft.com/office/powerpoint/2010/main" val="427687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3.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1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52401"/>
            <a:ext cx="11010900" cy="11938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536700"/>
            <a:ext cx="11010900" cy="450388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8200" y="6236056"/>
            <a:ext cx="2743200" cy="365125"/>
          </a:xfrm>
          <a:prstGeom prst="rect">
            <a:avLst/>
          </a:prstGeom>
        </p:spPr>
        <p:txBody>
          <a:bodyPr vert="horz" lIns="91440" tIns="45720" rIns="91440" bIns="45720" rtlCol="0" anchor="ctr"/>
          <a:lstStyle>
            <a:lvl1pPr algn="l">
              <a:defRPr sz="1200">
                <a:solidFill>
                  <a:schemeClr val="tx1"/>
                </a:solidFill>
              </a:defRPr>
            </a:lvl1pPr>
          </a:lstStyle>
          <a:p>
            <a:fld id="{2C2A6AE3-36F9-4B37-9E3B-E1F236E2353C}" type="slidenum">
              <a:rPr lang="en-US" smtClean="0"/>
              <a:pPr/>
              <a:t>‹#›</a:t>
            </a:fld>
            <a:endParaRPr lang="en-US" dirty="0"/>
          </a:p>
        </p:txBody>
      </p:sp>
      <p:sp>
        <p:nvSpPr>
          <p:cNvPr id="7" name="Rectangle 6"/>
          <p:cNvSpPr/>
          <p:nvPr userDrawn="1"/>
        </p:nvSpPr>
        <p:spPr>
          <a:xfrm>
            <a:off x="0" y="0"/>
            <a:ext cx="447675" cy="6858000"/>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436244" y="0"/>
            <a:ext cx="114300" cy="6858000"/>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697996" y="6159337"/>
            <a:ext cx="3151104" cy="518565"/>
          </a:xfrm>
          <a:prstGeom prst="rect">
            <a:avLst/>
          </a:prstGeom>
        </p:spPr>
      </p:pic>
    </p:spTree>
    <p:extLst>
      <p:ext uri="{BB962C8B-B14F-4D97-AF65-F5344CB8AC3E}">
        <p14:creationId xmlns:p14="http://schemas.microsoft.com/office/powerpoint/2010/main" val="1184049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88" r:id="rId6"/>
    <p:sldLayoutId id="2147483666" r:id="rId7"/>
    <p:sldLayoutId id="2147483667" r:id="rId8"/>
    <p:sldLayoutId id="2147483689" r:id="rId9"/>
    <p:sldLayoutId id="2147483669" r:id="rId10"/>
    <p:sldLayoutId id="2147483668" r:id="rId11"/>
    <p:sldLayoutId id="2147483670" r:id="rId12"/>
    <p:sldLayoutId id="2147483671" r:id="rId13"/>
    <p:sldLayoutId id="2147483672" r:id="rId14"/>
    <p:sldLayoutId id="2147483673" r:id="rId15"/>
    <p:sldLayoutId id="2147483674" r:id="rId16"/>
    <p:sldLayoutId id="2147483690" r:id="rId17"/>
  </p:sldLayoutIdLst>
  <p:hf hdr="0" ftr="0" dt="0"/>
  <p:txStyles>
    <p:titleStyle>
      <a:lvl1pPr algn="l" defTabSz="914400" rtl="0" eaLnBrk="1" latinLnBrk="0" hangingPunct="1">
        <a:lnSpc>
          <a:spcPct val="90000"/>
        </a:lnSpc>
        <a:spcBef>
          <a:spcPct val="0"/>
        </a:spcBef>
        <a:buNone/>
        <a:defRPr sz="3600" b="1" kern="1200">
          <a:solidFill>
            <a:srgbClr val="0A337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071" y="235975"/>
            <a:ext cx="11602186" cy="92988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43071" y="1320801"/>
            <a:ext cx="11602186" cy="41574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5843356"/>
            <a:ext cx="12192000" cy="1014644"/>
          </a:xfrm>
          <a:prstGeom prst="rect">
            <a:avLst/>
          </a:prstGeom>
          <a:solidFill>
            <a:srgbClr val="0A33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p:cNvPicPr>
            <a:picLocks noChangeAspect="1"/>
          </p:cNvPicPr>
          <p:nvPr userDrawn="1"/>
        </p:nvPicPr>
        <p:blipFill rotWithShape="1">
          <a:blip r:embed="rId13" cstate="print">
            <a:extLst>
              <a:ext uri="{28A0092B-C50C-407E-A947-70E740481C1C}">
                <a14:useLocalDpi xmlns:a14="http://schemas.microsoft.com/office/drawing/2010/main" val="0"/>
              </a:ext>
            </a:extLst>
          </a:blip>
          <a:srcRect l="2250" t="6265" r="2070" b="6044"/>
          <a:stretch/>
        </p:blipFill>
        <p:spPr>
          <a:xfrm>
            <a:off x="343071" y="6091697"/>
            <a:ext cx="3434209" cy="517961"/>
          </a:xfrm>
          <a:prstGeom prst="rect">
            <a:avLst/>
          </a:prstGeom>
        </p:spPr>
      </p:pic>
      <p:pic>
        <p:nvPicPr>
          <p:cNvPr id="8" name="Picture 7"/>
          <p:cNvPicPr>
            <a:picLocks noChangeAspect="1"/>
          </p:cNvPicPr>
          <p:nvPr userDrawn="1"/>
        </p:nvPicPr>
        <p:blipFill rotWithShape="1">
          <a:blip r:embed="rId14">
            <a:extLst>
              <a:ext uri="{28A0092B-C50C-407E-A947-70E740481C1C}">
                <a14:useLocalDpi xmlns:a14="http://schemas.microsoft.com/office/drawing/2010/main" val="0"/>
              </a:ext>
            </a:extLst>
          </a:blip>
          <a:srcRect b="448"/>
          <a:stretch/>
        </p:blipFill>
        <p:spPr>
          <a:xfrm>
            <a:off x="8613301" y="5841925"/>
            <a:ext cx="3618167" cy="1016075"/>
          </a:xfrm>
          <a:prstGeom prst="rect">
            <a:avLst/>
          </a:prstGeom>
        </p:spPr>
      </p:pic>
      <p:sp>
        <p:nvSpPr>
          <p:cNvPr id="24" name="Rectangle 23"/>
          <p:cNvSpPr/>
          <p:nvPr userDrawn="1"/>
        </p:nvSpPr>
        <p:spPr>
          <a:xfrm>
            <a:off x="8569139" y="5843356"/>
            <a:ext cx="45719" cy="1014644"/>
          </a:xfrm>
          <a:prstGeom prst="rect">
            <a:avLst/>
          </a:prstGeom>
          <a:solidFill>
            <a:srgbClr val="FDB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a:spLocks noGrp="1"/>
          </p:cNvSpPr>
          <p:nvPr>
            <p:ph type="sldNum" sz="quarter" idx="4"/>
          </p:nvPr>
        </p:nvSpPr>
        <p:spPr>
          <a:xfrm>
            <a:off x="251254" y="5478231"/>
            <a:ext cx="2743200" cy="365125"/>
          </a:xfrm>
          <a:prstGeom prst="rect">
            <a:avLst/>
          </a:prstGeom>
        </p:spPr>
        <p:txBody>
          <a:bodyPr anchor="ctr"/>
          <a:lstStyle>
            <a:lvl1pPr algn="l">
              <a:defRPr sz="1100"/>
            </a:lvl1pPr>
          </a:lstStyle>
          <a:p>
            <a:fld id="{8E8422E8-9C2C-4CEB-A727-DCA5E9F32E18}" type="slidenum">
              <a:rPr lang="en-US" smtClean="0"/>
              <a:pPr/>
              <a:t>‹#›</a:t>
            </a:fld>
            <a:endParaRPr lang="en-US" dirty="0"/>
          </a:p>
        </p:txBody>
      </p:sp>
    </p:spTree>
    <p:extLst>
      <p:ext uri="{BB962C8B-B14F-4D97-AF65-F5344CB8AC3E}">
        <p14:creationId xmlns:p14="http://schemas.microsoft.com/office/powerpoint/2010/main" val="139573752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algn="l" defTabSz="914400" rtl="0" eaLnBrk="1" latinLnBrk="0" hangingPunct="1">
        <a:lnSpc>
          <a:spcPct val="90000"/>
        </a:lnSpc>
        <a:spcBef>
          <a:spcPct val="0"/>
        </a:spcBef>
        <a:buNone/>
        <a:defRPr sz="3600" b="1" kern="1200">
          <a:solidFill>
            <a:srgbClr val="0A337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F2F0390-2517-4A87-964E-BA408B469B3D}"/>
              </a:ext>
            </a:extLst>
          </p:cNvPr>
          <p:cNvSpPr>
            <a:spLocks noGrp="1"/>
          </p:cNvSpPr>
          <p:nvPr>
            <p:ph type="title"/>
          </p:nvPr>
        </p:nvSpPr>
        <p:spPr/>
        <p:txBody>
          <a:bodyPr/>
          <a:lstStyle/>
          <a:p>
            <a:r>
              <a:rPr lang="en-US" dirty="0"/>
              <a:t>[Insert Company Name]</a:t>
            </a:r>
          </a:p>
        </p:txBody>
      </p:sp>
      <p:sp>
        <p:nvSpPr>
          <p:cNvPr id="15" name="Text Placeholder 2">
            <a:extLst>
              <a:ext uri="{FF2B5EF4-FFF2-40B4-BE49-F238E27FC236}">
                <a16:creationId xmlns:a16="http://schemas.microsoft.com/office/drawing/2014/main" id="{77ED5B77-B90B-47D7-83F8-4C7C4BAFD380}"/>
              </a:ext>
            </a:extLst>
          </p:cNvPr>
          <p:cNvSpPr>
            <a:spLocks noGrp="1"/>
          </p:cNvSpPr>
          <p:nvPr>
            <p:ph type="body" idx="1"/>
          </p:nvPr>
        </p:nvSpPr>
        <p:spPr/>
        <p:txBody>
          <a:bodyPr/>
          <a:lstStyle/>
          <a:p>
            <a:r>
              <a:rPr lang="en-US" dirty="0"/>
              <a:t>Investor Report </a:t>
            </a:r>
          </a:p>
          <a:p>
            <a:r>
              <a:rPr lang="en-US" dirty="0"/>
              <a:t>Prepared by [Your Name]</a:t>
            </a:r>
          </a:p>
        </p:txBody>
      </p:sp>
    </p:spTree>
    <p:extLst>
      <p:ext uri="{BB962C8B-B14F-4D97-AF65-F5344CB8AC3E}">
        <p14:creationId xmlns:p14="http://schemas.microsoft.com/office/powerpoint/2010/main" val="478336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71AAC8E-87CE-4E58-A183-AA1661017EF4}"/>
              </a:ext>
            </a:extLst>
          </p:cNvPr>
          <p:cNvSpPr>
            <a:spLocks noGrp="1"/>
          </p:cNvSpPr>
          <p:nvPr>
            <p:ph type="title"/>
          </p:nvPr>
        </p:nvSpPr>
        <p:spPr/>
        <p:txBody>
          <a:bodyPr/>
          <a:lstStyle/>
          <a:p>
            <a:r>
              <a:rPr lang="en-US" dirty="0"/>
              <a:t>Financial Statements</a:t>
            </a:r>
          </a:p>
        </p:txBody>
      </p:sp>
      <p:sp>
        <p:nvSpPr>
          <p:cNvPr id="4" name="Slide Number Placeholder 2">
            <a:extLst>
              <a:ext uri="{FF2B5EF4-FFF2-40B4-BE49-F238E27FC236}">
                <a16:creationId xmlns:a16="http://schemas.microsoft.com/office/drawing/2014/main" id="{94662D84-3EFB-4C6B-A946-72B10846A1E3}"/>
              </a:ext>
            </a:extLst>
          </p:cNvPr>
          <p:cNvSpPr>
            <a:spLocks noGrp="1"/>
          </p:cNvSpPr>
          <p:nvPr>
            <p:ph type="sldNum" sz="quarter" idx="12"/>
          </p:nvPr>
        </p:nvSpPr>
        <p:spPr/>
        <p:txBody>
          <a:bodyPr/>
          <a:lstStyle/>
          <a:p>
            <a:fld id="{2C2A6AE3-36F9-4B37-9E3B-E1F236E2353C}" type="slidenum">
              <a:rPr lang="en-US" smtClean="0"/>
              <a:pPr/>
              <a:t>10</a:t>
            </a:fld>
            <a:endParaRPr lang="en-US" dirty="0"/>
          </a:p>
        </p:txBody>
      </p:sp>
    </p:spTree>
    <p:extLst>
      <p:ext uri="{BB962C8B-B14F-4D97-AF65-F5344CB8AC3E}">
        <p14:creationId xmlns:p14="http://schemas.microsoft.com/office/powerpoint/2010/main" val="2479366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1AD6A-CF00-4CAD-9B9C-7DED4585DE92}"/>
              </a:ext>
            </a:extLst>
          </p:cNvPr>
          <p:cNvSpPr>
            <a:spLocks noGrp="1"/>
          </p:cNvSpPr>
          <p:nvPr>
            <p:ph type="title"/>
          </p:nvPr>
        </p:nvSpPr>
        <p:spPr/>
        <p:txBody>
          <a:bodyPr/>
          <a:lstStyle/>
          <a:p>
            <a:r>
              <a:rPr lang="en-US" dirty="0"/>
              <a:t>Statement of Cost of Goods Sold</a:t>
            </a:r>
          </a:p>
        </p:txBody>
      </p:sp>
      <p:sp>
        <p:nvSpPr>
          <p:cNvPr id="3" name="Content Placeholder 2">
            <a:extLst>
              <a:ext uri="{FF2B5EF4-FFF2-40B4-BE49-F238E27FC236}">
                <a16:creationId xmlns:a16="http://schemas.microsoft.com/office/drawing/2014/main" id="{D9EBD385-B890-44E2-B338-391CE9A2D8E8}"/>
              </a:ext>
            </a:extLst>
          </p:cNvPr>
          <p:cNvSpPr>
            <a:spLocks noGrp="1"/>
          </p:cNvSpPr>
          <p:nvPr>
            <p:ph idx="1"/>
          </p:nvPr>
        </p:nvSpPr>
        <p:spPr/>
        <p:txBody>
          <a:bodyPr/>
          <a:lstStyle/>
          <a:p>
            <a:pPr marL="0" indent="0">
              <a:buNone/>
            </a:pPr>
            <a:r>
              <a:rPr lang="en-US" dirty="0"/>
              <a:t>[Copy and paste your table from the “COGS” tab of your completed Project Workbook.]</a:t>
            </a:r>
          </a:p>
        </p:txBody>
      </p:sp>
      <p:sp>
        <p:nvSpPr>
          <p:cNvPr id="4" name="Slide Number Placeholder 3">
            <a:extLst>
              <a:ext uri="{FF2B5EF4-FFF2-40B4-BE49-F238E27FC236}">
                <a16:creationId xmlns:a16="http://schemas.microsoft.com/office/drawing/2014/main" id="{8E5CB268-878C-42BA-AC25-8A22C47E178B}"/>
              </a:ext>
            </a:extLst>
          </p:cNvPr>
          <p:cNvSpPr>
            <a:spLocks noGrp="1"/>
          </p:cNvSpPr>
          <p:nvPr>
            <p:ph type="sldNum" sz="quarter" idx="12"/>
          </p:nvPr>
        </p:nvSpPr>
        <p:spPr/>
        <p:txBody>
          <a:bodyPr/>
          <a:lstStyle/>
          <a:p>
            <a:fld id="{2C2A6AE3-36F9-4B37-9E3B-E1F236E2353C}" type="slidenum">
              <a:rPr lang="en-US" smtClean="0"/>
              <a:pPr/>
              <a:t>11</a:t>
            </a:fld>
            <a:endParaRPr lang="en-US" dirty="0"/>
          </a:p>
        </p:txBody>
      </p:sp>
    </p:spTree>
    <p:extLst>
      <p:ext uri="{BB962C8B-B14F-4D97-AF65-F5344CB8AC3E}">
        <p14:creationId xmlns:p14="http://schemas.microsoft.com/office/powerpoint/2010/main" val="401260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EFA9A-4C55-4C67-8EB0-ED3401789920}"/>
              </a:ext>
            </a:extLst>
          </p:cNvPr>
          <p:cNvSpPr>
            <a:spLocks noGrp="1"/>
          </p:cNvSpPr>
          <p:nvPr>
            <p:ph type="title"/>
          </p:nvPr>
        </p:nvSpPr>
        <p:spPr/>
        <p:txBody>
          <a:bodyPr/>
          <a:lstStyle/>
          <a:p>
            <a:r>
              <a:rPr lang="en-US" dirty="0"/>
              <a:t>Income Statement</a:t>
            </a:r>
          </a:p>
        </p:txBody>
      </p:sp>
      <p:sp>
        <p:nvSpPr>
          <p:cNvPr id="3" name="Content Placeholder 2">
            <a:extLst>
              <a:ext uri="{FF2B5EF4-FFF2-40B4-BE49-F238E27FC236}">
                <a16:creationId xmlns:a16="http://schemas.microsoft.com/office/drawing/2014/main" id="{E26398E6-6B94-4713-B9D2-92FBA55B6751}"/>
              </a:ext>
            </a:extLst>
          </p:cNvPr>
          <p:cNvSpPr>
            <a:spLocks noGrp="1"/>
          </p:cNvSpPr>
          <p:nvPr>
            <p:ph idx="1"/>
          </p:nvPr>
        </p:nvSpPr>
        <p:spPr/>
        <p:txBody>
          <a:bodyPr/>
          <a:lstStyle/>
          <a:p>
            <a:pPr marL="0" indent="0">
              <a:buNone/>
            </a:pPr>
            <a:r>
              <a:rPr lang="en-US" dirty="0"/>
              <a:t>[Copy and paste your table from the “Income Statement” tab of your completed Project Workbook.]</a:t>
            </a:r>
          </a:p>
        </p:txBody>
      </p:sp>
      <p:sp>
        <p:nvSpPr>
          <p:cNvPr id="4" name="Slide Number Placeholder 3">
            <a:extLst>
              <a:ext uri="{FF2B5EF4-FFF2-40B4-BE49-F238E27FC236}">
                <a16:creationId xmlns:a16="http://schemas.microsoft.com/office/drawing/2014/main" id="{975F16A9-3CAB-42D6-8A2C-88CF7145E929}"/>
              </a:ext>
            </a:extLst>
          </p:cNvPr>
          <p:cNvSpPr>
            <a:spLocks noGrp="1"/>
          </p:cNvSpPr>
          <p:nvPr>
            <p:ph type="sldNum" sz="quarter" idx="12"/>
          </p:nvPr>
        </p:nvSpPr>
        <p:spPr/>
        <p:txBody>
          <a:bodyPr/>
          <a:lstStyle/>
          <a:p>
            <a:fld id="{2C2A6AE3-36F9-4B37-9E3B-E1F236E2353C}" type="slidenum">
              <a:rPr lang="en-US" smtClean="0"/>
              <a:pPr/>
              <a:t>12</a:t>
            </a:fld>
            <a:endParaRPr lang="en-US" dirty="0"/>
          </a:p>
        </p:txBody>
      </p:sp>
    </p:spTree>
    <p:extLst>
      <p:ext uri="{BB962C8B-B14F-4D97-AF65-F5344CB8AC3E}">
        <p14:creationId xmlns:p14="http://schemas.microsoft.com/office/powerpoint/2010/main" val="72051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7CB0A-C465-4F7C-9F59-73EAB94A3287}"/>
              </a:ext>
            </a:extLst>
          </p:cNvPr>
          <p:cNvSpPr>
            <a:spLocks noGrp="1"/>
          </p:cNvSpPr>
          <p:nvPr>
            <p:ph type="title"/>
          </p:nvPr>
        </p:nvSpPr>
        <p:spPr/>
        <p:txBody>
          <a:bodyPr/>
          <a:lstStyle/>
          <a:p>
            <a:r>
              <a:rPr lang="en-US" dirty="0"/>
              <a:t>Variances</a:t>
            </a:r>
          </a:p>
        </p:txBody>
      </p:sp>
      <p:sp>
        <p:nvSpPr>
          <p:cNvPr id="3" name="Content Placeholder 2">
            <a:extLst>
              <a:ext uri="{FF2B5EF4-FFF2-40B4-BE49-F238E27FC236}">
                <a16:creationId xmlns:a16="http://schemas.microsoft.com/office/drawing/2014/main" id="{64D5F140-67E6-4D3A-A6A5-0BF2A95B26F1}"/>
              </a:ext>
            </a:extLst>
          </p:cNvPr>
          <p:cNvSpPr>
            <a:spLocks noGrp="1"/>
          </p:cNvSpPr>
          <p:nvPr>
            <p:ph idx="1"/>
          </p:nvPr>
        </p:nvSpPr>
        <p:spPr/>
        <p:txBody>
          <a:bodyPr/>
          <a:lstStyle/>
          <a:p>
            <a:pPr marL="0" indent="0">
              <a:buNone/>
            </a:pPr>
            <a:r>
              <a:rPr lang="en-US" dirty="0"/>
              <a:t>[Copy and paste your table from the completed “Variances” tab of your Project Workbook.]</a:t>
            </a:r>
          </a:p>
        </p:txBody>
      </p:sp>
      <p:sp>
        <p:nvSpPr>
          <p:cNvPr id="4" name="Slide Number Placeholder 3">
            <a:extLst>
              <a:ext uri="{FF2B5EF4-FFF2-40B4-BE49-F238E27FC236}">
                <a16:creationId xmlns:a16="http://schemas.microsoft.com/office/drawing/2014/main" id="{8FBE1A8F-931C-4ECD-8E5C-73946D04F3A2}"/>
              </a:ext>
            </a:extLst>
          </p:cNvPr>
          <p:cNvSpPr>
            <a:spLocks noGrp="1"/>
          </p:cNvSpPr>
          <p:nvPr>
            <p:ph type="sldNum" sz="quarter" idx="12"/>
          </p:nvPr>
        </p:nvSpPr>
        <p:spPr/>
        <p:txBody>
          <a:bodyPr/>
          <a:lstStyle/>
          <a:p>
            <a:fld id="{2C2A6AE3-36F9-4B37-9E3B-E1F236E2353C}" type="slidenum">
              <a:rPr lang="en-US" smtClean="0"/>
              <a:pPr/>
              <a:t>13</a:t>
            </a:fld>
            <a:endParaRPr lang="en-US" dirty="0"/>
          </a:p>
        </p:txBody>
      </p:sp>
    </p:spTree>
    <p:extLst>
      <p:ext uri="{BB962C8B-B14F-4D97-AF65-F5344CB8AC3E}">
        <p14:creationId xmlns:p14="http://schemas.microsoft.com/office/powerpoint/2010/main" val="2413420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48E84-E480-4DD8-9BC8-721F8A38F19F}"/>
              </a:ext>
            </a:extLst>
          </p:cNvPr>
          <p:cNvSpPr>
            <a:spLocks noGrp="1"/>
          </p:cNvSpPr>
          <p:nvPr>
            <p:ph type="title"/>
          </p:nvPr>
        </p:nvSpPr>
        <p:spPr/>
        <p:txBody>
          <a:bodyPr/>
          <a:lstStyle/>
          <a:p>
            <a:r>
              <a:rPr lang="en-US" dirty="0"/>
              <a:t>Significance of Variances</a:t>
            </a:r>
          </a:p>
        </p:txBody>
      </p:sp>
      <p:sp>
        <p:nvSpPr>
          <p:cNvPr id="3" name="Content Placeholder 2">
            <a:extLst>
              <a:ext uri="{FF2B5EF4-FFF2-40B4-BE49-F238E27FC236}">
                <a16:creationId xmlns:a16="http://schemas.microsoft.com/office/drawing/2014/main" id="{DFE1A116-E00D-4AE6-A06C-2C1CB3A2225C}"/>
              </a:ext>
            </a:extLst>
          </p:cNvPr>
          <p:cNvSpPr>
            <a:spLocks noGrp="1"/>
          </p:cNvSpPr>
          <p:nvPr>
            <p:ph idx="1"/>
          </p:nvPr>
        </p:nvSpPr>
        <p:spPr/>
        <p:txBody>
          <a:bodyPr/>
          <a:lstStyle/>
          <a:p>
            <a:pPr marL="0" indent="0">
              <a:buNone/>
            </a:pPr>
            <a:r>
              <a:rPr lang="en-US" dirty="0"/>
              <a:t>[Share a summary of your variance analysis. Were the variances favorable or unfavorable?]</a:t>
            </a:r>
          </a:p>
        </p:txBody>
      </p:sp>
      <p:sp>
        <p:nvSpPr>
          <p:cNvPr id="4" name="Slide Number Placeholder 3">
            <a:extLst>
              <a:ext uri="{FF2B5EF4-FFF2-40B4-BE49-F238E27FC236}">
                <a16:creationId xmlns:a16="http://schemas.microsoft.com/office/drawing/2014/main" id="{16681B82-5854-412F-90EA-B3CFF2770DED}"/>
              </a:ext>
            </a:extLst>
          </p:cNvPr>
          <p:cNvSpPr>
            <a:spLocks noGrp="1"/>
          </p:cNvSpPr>
          <p:nvPr>
            <p:ph type="sldNum" sz="quarter" idx="12"/>
          </p:nvPr>
        </p:nvSpPr>
        <p:spPr/>
        <p:txBody>
          <a:bodyPr/>
          <a:lstStyle/>
          <a:p>
            <a:fld id="{2C2A6AE3-36F9-4B37-9E3B-E1F236E2353C}" type="slidenum">
              <a:rPr lang="en-US" smtClean="0"/>
              <a:pPr/>
              <a:t>14</a:t>
            </a:fld>
            <a:endParaRPr lang="en-US" dirty="0"/>
          </a:p>
        </p:txBody>
      </p:sp>
    </p:spTree>
    <p:extLst>
      <p:ext uri="{BB962C8B-B14F-4D97-AF65-F5344CB8AC3E}">
        <p14:creationId xmlns:p14="http://schemas.microsoft.com/office/powerpoint/2010/main" val="469274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marL="0" indent="0">
              <a:buNone/>
            </a:pPr>
            <a:r>
              <a:rPr lang="en-US" dirty="0"/>
              <a:t>[Include any references cited in your paper in full APA format. Don’t forget to include in-text citations as well.]</a:t>
            </a:r>
            <a:endParaRPr lang="en-US" dirty="0">
              <a:effectLst/>
            </a:endParaRPr>
          </a:p>
        </p:txBody>
      </p:sp>
      <p:sp>
        <p:nvSpPr>
          <p:cNvPr id="4" name="Slide Number Placeholder 3"/>
          <p:cNvSpPr>
            <a:spLocks noGrp="1"/>
          </p:cNvSpPr>
          <p:nvPr>
            <p:ph type="sldNum" sz="quarter" idx="12"/>
          </p:nvPr>
        </p:nvSpPr>
        <p:spPr/>
        <p:txBody>
          <a:bodyPr/>
          <a:lstStyle/>
          <a:p>
            <a:fld id="{2C2A6AE3-36F9-4B37-9E3B-E1F236E2353C}" type="slidenum">
              <a:rPr lang="en-US" smtClean="0"/>
              <a:pPr/>
              <a:t>15</a:t>
            </a:fld>
            <a:endParaRPr lang="en-US" dirty="0"/>
          </a:p>
        </p:txBody>
      </p:sp>
    </p:spTree>
    <p:extLst>
      <p:ext uri="{BB962C8B-B14F-4D97-AF65-F5344CB8AC3E}">
        <p14:creationId xmlns:p14="http://schemas.microsoft.com/office/powerpoint/2010/main" val="3269354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31422-BB2C-4D5B-AEC4-D22217B7CB69}"/>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BF9FEBA8-916C-4981-8B09-CC283726F51A}"/>
              </a:ext>
            </a:extLst>
          </p:cNvPr>
          <p:cNvSpPr>
            <a:spLocks noGrp="1"/>
          </p:cNvSpPr>
          <p:nvPr>
            <p:ph idx="1"/>
          </p:nvPr>
        </p:nvSpPr>
        <p:spPr/>
        <p:txBody>
          <a:bodyPr/>
          <a:lstStyle/>
          <a:p>
            <a:r>
              <a:rPr lang="en-US" dirty="0"/>
              <a:t>[Outline your company’s business and your vision for its </a:t>
            </a:r>
            <a:r>
              <a:rPr lang="en-US"/>
              <a:t>future.]</a:t>
            </a:r>
            <a:endParaRPr lang="en-US" dirty="0"/>
          </a:p>
        </p:txBody>
      </p:sp>
      <p:sp>
        <p:nvSpPr>
          <p:cNvPr id="4" name="Slide Number Placeholder 3">
            <a:extLst>
              <a:ext uri="{FF2B5EF4-FFF2-40B4-BE49-F238E27FC236}">
                <a16:creationId xmlns:a16="http://schemas.microsoft.com/office/drawing/2014/main" id="{1AA029C2-E0F9-406A-A86E-5222A4A6BE50}"/>
              </a:ext>
            </a:extLst>
          </p:cNvPr>
          <p:cNvSpPr>
            <a:spLocks noGrp="1"/>
          </p:cNvSpPr>
          <p:nvPr>
            <p:ph type="sldNum" sz="quarter" idx="12"/>
          </p:nvPr>
        </p:nvSpPr>
        <p:spPr/>
        <p:txBody>
          <a:bodyPr/>
          <a:lstStyle/>
          <a:p>
            <a:fld id="{2C2A6AE3-36F9-4B37-9E3B-E1F236E2353C}" type="slidenum">
              <a:rPr lang="en-US" smtClean="0"/>
              <a:pPr/>
              <a:t>2</a:t>
            </a:fld>
            <a:endParaRPr lang="en-US" dirty="0"/>
          </a:p>
        </p:txBody>
      </p:sp>
    </p:spTree>
    <p:extLst>
      <p:ext uri="{BB962C8B-B14F-4D97-AF65-F5344CB8AC3E}">
        <p14:creationId xmlns:p14="http://schemas.microsoft.com/office/powerpoint/2010/main" val="3662612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95346-405D-4FE6-998D-7F51B7AF98CE}"/>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ACFEAA2C-10FF-4C78-A2CC-4FC17F0D5D57}"/>
              </a:ext>
            </a:extLst>
          </p:cNvPr>
          <p:cNvSpPr>
            <a:spLocks noGrp="1"/>
          </p:cNvSpPr>
          <p:nvPr>
            <p:ph idx="1"/>
          </p:nvPr>
        </p:nvSpPr>
        <p:spPr/>
        <p:txBody>
          <a:bodyPr/>
          <a:lstStyle/>
          <a:p>
            <a:pPr marL="0" indent="0">
              <a:buNone/>
            </a:pPr>
            <a:r>
              <a:rPr lang="en-US" dirty="0"/>
              <a:t>[Explain the purpose of this report and what you hope to convey about the company and its financials.]</a:t>
            </a:r>
          </a:p>
        </p:txBody>
      </p:sp>
      <p:sp>
        <p:nvSpPr>
          <p:cNvPr id="4" name="Slide Number Placeholder 3">
            <a:extLst>
              <a:ext uri="{FF2B5EF4-FFF2-40B4-BE49-F238E27FC236}">
                <a16:creationId xmlns:a16="http://schemas.microsoft.com/office/drawing/2014/main" id="{C733E7E1-226B-44D2-8951-86A2AD87F083}"/>
              </a:ext>
            </a:extLst>
          </p:cNvPr>
          <p:cNvSpPr>
            <a:spLocks noGrp="1"/>
          </p:cNvSpPr>
          <p:nvPr>
            <p:ph type="sldNum" sz="quarter" idx="12"/>
          </p:nvPr>
        </p:nvSpPr>
        <p:spPr/>
        <p:txBody>
          <a:bodyPr/>
          <a:lstStyle/>
          <a:p>
            <a:fld id="{2C2A6AE3-36F9-4B37-9E3B-E1F236E2353C}" type="slidenum">
              <a:rPr lang="en-US" smtClean="0"/>
              <a:pPr/>
              <a:t>3</a:t>
            </a:fld>
            <a:endParaRPr lang="en-US" dirty="0"/>
          </a:p>
        </p:txBody>
      </p:sp>
    </p:spTree>
    <p:extLst>
      <p:ext uri="{BB962C8B-B14F-4D97-AF65-F5344CB8AC3E}">
        <p14:creationId xmlns:p14="http://schemas.microsoft.com/office/powerpoint/2010/main" val="3047732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3672C-79B9-472C-BAD2-0934CC8D491E}"/>
              </a:ext>
            </a:extLst>
          </p:cNvPr>
          <p:cNvSpPr>
            <a:spLocks noGrp="1"/>
          </p:cNvSpPr>
          <p:nvPr>
            <p:ph type="title"/>
          </p:nvPr>
        </p:nvSpPr>
        <p:spPr/>
        <p:txBody>
          <a:bodyPr/>
          <a:lstStyle/>
          <a:p>
            <a:r>
              <a:rPr lang="en-US" dirty="0"/>
              <a:t>Methods and Approach</a:t>
            </a:r>
          </a:p>
        </p:txBody>
      </p:sp>
      <p:sp>
        <p:nvSpPr>
          <p:cNvPr id="3" name="Content Placeholder 2">
            <a:extLst>
              <a:ext uri="{FF2B5EF4-FFF2-40B4-BE49-F238E27FC236}">
                <a16:creationId xmlns:a16="http://schemas.microsoft.com/office/drawing/2014/main" id="{D464D68C-3D88-44AD-A425-34E0A5CAA89A}"/>
              </a:ext>
            </a:extLst>
          </p:cNvPr>
          <p:cNvSpPr>
            <a:spLocks noGrp="1"/>
          </p:cNvSpPr>
          <p:nvPr>
            <p:ph idx="1"/>
          </p:nvPr>
        </p:nvSpPr>
        <p:spPr/>
        <p:txBody>
          <a:bodyPr/>
          <a:lstStyle/>
          <a:p>
            <a:r>
              <a:rPr lang="en-US" dirty="0"/>
              <a:t>[Explain some management accounting methods and how your report and the data it represents adheres to industry standards and the AICPA code of ethics.]</a:t>
            </a:r>
          </a:p>
        </p:txBody>
      </p:sp>
      <p:sp>
        <p:nvSpPr>
          <p:cNvPr id="4" name="Slide Number Placeholder 3">
            <a:extLst>
              <a:ext uri="{FF2B5EF4-FFF2-40B4-BE49-F238E27FC236}">
                <a16:creationId xmlns:a16="http://schemas.microsoft.com/office/drawing/2014/main" id="{C1E9D46C-A803-4CE2-8B27-A4A83F536A4E}"/>
              </a:ext>
            </a:extLst>
          </p:cNvPr>
          <p:cNvSpPr>
            <a:spLocks noGrp="1"/>
          </p:cNvSpPr>
          <p:nvPr>
            <p:ph type="sldNum" sz="quarter" idx="12"/>
          </p:nvPr>
        </p:nvSpPr>
        <p:spPr/>
        <p:txBody>
          <a:bodyPr/>
          <a:lstStyle/>
          <a:p>
            <a:fld id="{2C2A6AE3-36F9-4B37-9E3B-E1F236E2353C}" type="slidenum">
              <a:rPr lang="en-US" smtClean="0"/>
              <a:pPr/>
              <a:t>4</a:t>
            </a:fld>
            <a:endParaRPr lang="en-US" dirty="0"/>
          </a:p>
        </p:txBody>
      </p:sp>
    </p:spTree>
    <p:extLst>
      <p:ext uri="{BB962C8B-B14F-4D97-AF65-F5344CB8AC3E}">
        <p14:creationId xmlns:p14="http://schemas.microsoft.com/office/powerpoint/2010/main" val="222248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71AAC8E-87CE-4E58-A183-AA1661017EF4}"/>
              </a:ext>
            </a:extLst>
          </p:cNvPr>
          <p:cNvSpPr>
            <a:spLocks noGrp="1"/>
          </p:cNvSpPr>
          <p:nvPr>
            <p:ph type="title"/>
          </p:nvPr>
        </p:nvSpPr>
        <p:spPr/>
        <p:txBody>
          <a:bodyPr/>
          <a:lstStyle/>
          <a:p>
            <a:r>
              <a:rPr lang="en-US" dirty="0"/>
              <a:t>Financial Strategy</a:t>
            </a:r>
          </a:p>
        </p:txBody>
      </p:sp>
      <p:sp>
        <p:nvSpPr>
          <p:cNvPr id="4" name="Slide Number Placeholder 2">
            <a:extLst>
              <a:ext uri="{FF2B5EF4-FFF2-40B4-BE49-F238E27FC236}">
                <a16:creationId xmlns:a16="http://schemas.microsoft.com/office/drawing/2014/main" id="{94662D84-3EFB-4C6B-A946-72B10846A1E3}"/>
              </a:ext>
            </a:extLst>
          </p:cNvPr>
          <p:cNvSpPr>
            <a:spLocks noGrp="1"/>
          </p:cNvSpPr>
          <p:nvPr>
            <p:ph type="sldNum" sz="quarter" idx="12"/>
          </p:nvPr>
        </p:nvSpPr>
        <p:spPr/>
        <p:txBody>
          <a:bodyPr/>
          <a:lstStyle/>
          <a:p>
            <a:fld id="{2C2A6AE3-36F9-4B37-9E3B-E1F236E2353C}" type="slidenum">
              <a:rPr lang="en-US" smtClean="0"/>
              <a:pPr/>
              <a:t>5</a:t>
            </a:fld>
            <a:endParaRPr lang="en-US" dirty="0"/>
          </a:p>
        </p:txBody>
      </p:sp>
    </p:spTree>
    <p:extLst>
      <p:ext uri="{BB962C8B-B14F-4D97-AF65-F5344CB8AC3E}">
        <p14:creationId xmlns:p14="http://schemas.microsoft.com/office/powerpoint/2010/main" val="2721313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35D35A7-FDE0-4CAF-82E8-7F4A75F4B80F}"/>
              </a:ext>
            </a:extLst>
          </p:cNvPr>
          <p:cNvSpPr>
            <a:spLocks noGrp="1"/>
          </p:cNvSpPr>
          <p:nvPr>
            <p:ph type="title"/>
          </p:nvPr>
        </p:nvSpPr>
        <p:spPr/>
        <p:txBody>
          <a:bodyPr/>
          <a:lstStyle/>
          <a:p>
            <a:r>
              <a:rPr lang="en-US" dirty="0"/>
              <a:t>Costing System</a:t>
            </a:r>
          </a:p>
        </p:txBody>
      </p:sp>
      <p:sp>
        <p:nvSpPr>
          <p:cNvPr id="6" name="Content Placeholder 2">
            <a:extLst>
              <a:ext uri="{FF2B5EF4-FFF2-40B4-BE49-F238E27FC236}">
                <a16:creationId xmlns:a16="http://schemas.microsoft.com/office/drawing/2014/main" id="{7F015AD4-D369-4812-8415-E16AEB0DB88E}"/>
              </a:ext>
            </a:extLst>
          </p:cNvPr>
          <p:cNvSpPr>
            <a:spLocks noGrp="1"/>
          </p:cNvSpPr>
          <p:nvPr>
            <p:ph idx="1"/>
          </p:nvPr>
        </p:nvSpPr>
        <p:spPr/>
        <p:txBody>
          <a:bodyPr/>
          <a:lstStyle/>
          <a:p>
            <a:r>
              <a:rPr lang="en-US" dirty="0"/>
              <a:t>[Outline why the job order costing system works best for the business.]</a:t>
            </a:r>
          </a:p>
        </p:txBody>
      </p:sp>
      <p:sp>
        <p:nvSpPr>
          <p:cNvPr id="4" name="Slide Number Placeholder 3">
            <a:extLst>
              <a:ext uri="{FF2B5EF4-FFF2-40B4-BE49-F238E27FC236}">
                <a16:creationId xmlns:a16="http://schemas.microsoft.com/office/drawing/2014/main" id="{FDA9E366-EC66-44EB-B974-55915FA0FE33}"/>
              </a:ext>
            </a:extLst>
          </p:cNvPr>
          <p:cNvSpPr>
            <a:spLocks noGrp="1"/>
          </p:cNvSpPr>
          <p:nvPr>
            <p:ph type="sldNum" sz="quarter" idx="12"/>
          </p:nvPr>
        </p:nvSpPr>
        <p:spPr/>
        <p:txBody>
          <a:bodyPr/>
          <a:lstStyle/>
          <a:p>
            <a:fld id="{2C2A6AE3-36F9-4B37-9E3B-E1F236E2353C}" type="slidenum">
              <a:rPr lang="en-US" smtClean="0"/>
              <a:pPr/>
              <a:t>6</a:t>
            </a:fld>
            <a:endParaRPr lang="en-US" dirty="0"/>
          </a:p>
        </p:txBody>
      </p:sp>
    </p:spTree>
    <p:extLst>
      <p:ext uri="{BB962C8B-B14F-4D97-AF65-F5344CB8AC3E}">
        <p14:creationId xmlns:p14="http://schemas.microsoft.com/office/powerpoint/2010/main" val="1899491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129F-9799-4C20-96C8-00C55BADC9F8}"/>
              </a:ext>
            </a:extLst>
          </p:cNvPr>
          <p:cNvSpPr>
            <a:spLocks noGrp="1"/>
          </p:cNvSpPr>
          <p:nvPr>
            <p:ph type="title"/>
          </p:nvPr>
        </p:nvSpPr>
        <p:spPr/>
        <p:txBody>
          <a:bodyPr/>
          <a:lstStyle/>
          <a:p>
            <a:r>
              <a:rPr lang="en-US" dirty="0"/>
              <a:t>Selling Prices</a:t>
            </a:r>
          </a:p>
        </p:txBody>
      </p:sp>
      <p:sp>
        <p:nvSpPr>
          <p:cNvPr id="3" name="Content Placeholder 2">
            <a:extLst>
              <a:ext uri="{FF2B5EF4-FFF2-40B4-BE49-F238E27FC236}">
                <a16:creationId xmlns:a16="http://schemas.microsoft.com/office/drawing/2014/main" id="{C23EA76E-7D89-4CB4-96C4-1C215E9E1A18}"/>
              </a:ext>
            </a:extLst>
          </p:cNvPr>
          <p:cNvSpPr>
            <a:spLocks noGrp="1"/>
          </p:cNvSpPr>
          <p:nvPr>
            <p:ph idx="1"/>
          </p:nvPr>
        </p:nvSpPr>
        <p:spPr/>
        <p:txBody>
          <a:bodyPr/>
          <a:lstStyle/>
          <a:p>
            <a:r>
              <a:rPr lang="en-US" dirty="0"/>
              <a:t>[List the selling price you chose for each product.]</a:t>
            </a:r>
          </a:p>
        </p:txBody>
      </p:sp>
      <p:sp>
        <p:nvSpPr>
          <p:cNvPr id="4" name="Slide Number Placeholder 3">
            <a:extLst>
              <a:ext uri="{FF2B5EF4-FFF2-40B4-BE49-F238E27FC236}">
                <a16:creationId xmlns:a16="http://schemas.microsoft.com/office/drawing/2014/main" id="{35BA3791-B097-44CF-BB16-7C4545CCA95C}"/>
              </a:ext>
            </a:extLst>
          </p:cNvPr>
          <p:cNvSpPr>
            <a:spLocks noGrp="1"/>
          </p:cNvSpPr>
          <p:nvPr>
            <p:ph type="sldNum" sz="quarter" idx="12"/>
          </p:nvPr>
        </p:nvSpPr>
        <p:spPr/>
        <p:txBody>
          <a:bodyPr/>
          <a:lstStyle/>
          <a:p>
            <a:fld id="{2C2A6AE3-36F9-4B37-9E3B-E1F236E2353C}" type="slidenum">
              <a:rPr lang="en-US" smtClean="0"/>
              <a:pPr/>
              <a:t>7</a:t>
            </a:fld>
            <a:endParaRPr lang="en-US" dirty="0"/>
          </a:p>
        </p:txBody>
      </p:sp>
    </p:spTree>
    <p:extLst>
      <p:ext uri="{BB962C8B-B14F-4D97-AF65-F5344CB8AC3E}">
        <p14:creationId xmlns:p14="http://schemas.microsoft.com/office/powerpoint/2010/main" val="917292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29825-0F6D-4690-9F62-5D6842161D8C}"/>
              </a:ext>
            </a:extLst>
          </p:cNvPr>
          <p:cNvSpPr>
            <a:spLocks noGrp="1"/>
          </p:cNvSpPr>
          <p:nvPr>
            <p:ph type="title"/>
          </p:nvPr>
        </p:nvSpPr>
        <p:spPr/>
        <p:txBody>
          <a:bodyPr/>
          <a:lstStyle/>
          <a:p>
            <a:r>
              <a:rPr lang="en-US" dirty="0"/>
              <a:t>Contribution Margin</a:t>
            </a:r>
          </a:p>
        </p:txBody>
      </p:sp>
      <p:sp>
        <p:nvSpPr>
          <p:cNvPr id="3" name="Content Placeholder 2">
            <a:extLst>
              <a:ext uri="{FF2B5EF4-FFF2-40B4-BE49-F238E27FC236}">
                <a16:creationId xmlns:a16="http://schemas.microsoft.com/office/drawing/2014/main" id="{2EF0F31E-1B0D-4E09-8577-C25F5E37CEBC}"/>
              </a:ext>
            </a:extLst>
          </p:cNvPr>
          <p:cNvSpPr>
            <a:spLocks noGrp="1"/>
          </p:cNvSpPr>
          <p:nvPr>
            <p:ph idx="1"/>
          </p:nvPr>
        </p:nvSpPr>
        <p:spPr/>
        <p:txBody>
          <a:bodyPr/>
          <a:lstStyle/>
          <a:p>
            <a:r>
              <a:rPr lang="en-US" dirty="0"/>
              <a:t>[Copy and paste your completed table from the “Contribution Margin Analysis” tab of your Project Workbook.]</a:t>
            </a:r>
          </a:p>
        </p:txBody>
      </p:sp>
      <p:sp>
        <p:nvSpPr>
          <p:cNvPr id="4" name="Slide Number Placeholder 3">
            <a:extLst>
              <a:ext uri="{FF2B5EF4-FFF2-40B4-BE49-F238E27FC236}">
                <a16:creationId xmlns:a16="http://schemas.microsoft.com/office/drawing/2014/main" id="{AE57B6AD-2E69-410C-A257-E85612F7042B}"/>
              </a:ext>
            </a:extLst>
          </p:cNvPr>
          <p:cNvSpPr>
            <a:spLocks noGrp="1"/>
          </p:cNvSpPr>
          <p:nvPr>
            <p:ph type="sldNum" sz="quarter" idx="12"/>
          </p:nvPr>
        </p:nvSpPr>
        <p:spPr/>
        <p:txBody>
          <a:bodyPr/>
          <a:lstStyle/>
          <a:p>
            <a:fld id="{2C2A6AE3-36F9-4B37-9E3B-E1F236E2353C}" type="slidenum">
              <a:rPr lang="en-US" smtClean="0"/>
              <a:pPr/>
              <a:t>8</a:t>
            </a:fld>
            <a:endParaRPr lang="en-US" dirty="0"/>
          </a:p>
        </p:txBody>
      </p:sp>
    </p:spTree>
    <p:extLst>
      <p:ext uri="{BB962C8B-B14F-4D97-AF65-F5344CB8AC3E}">
        <p14:creationId xmlns:p14="http://schemas.microsoft.com/office/powerpoint/2010/main" val="2972246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B9840-37BC-4C52-8D41-7ED6A6E69774}"/>
              </a:ext>
            </a:extLst>
          </p:cNvPr>
          <p:cNvSpPr>
            <a:spLocks noGrp="1"/>
          </p:cNvSpPr>
          <p:nvPr>
            <p:ph type="title"/>
          </p:nvPr>
        </p:nvSpPr>
        <p:spPr>
          <a:xfrm>
            <a:off x="838200" y="100150"/>
            <a:ext cx="11010900" cy="1193800"/>
          </a:xfrm>
        </p:spPr>
        <p:txBody>
          <a:bodyPr/>
          <a:lstStyle/>
          <a:p>
            <a:r>
              <a:rPr lang="en-US" dirty="0"/>
              <a:t>Target Profits</a:t>
            </a:r>
          </a:p>
        </p:txBody>
      </p:sp>
      <p:sp>
        <p:nvSpPr>
          <p:cNvPr id="3" name="Content Placeholder 2">
            <a:extLst>
              <a:ext uri="{FF2B5EF4-FFF2-40B4-BE49-F238E27FC236}">
                <a16:creationId xmlns:a16="http://schemas.microsoft.com/office/drawing/2014/main" id="{24FBC9D0-326E-44F0-B87D-A20DB2BC8E63}"/>
              </a:ext>
            </a:extLst>
          </p:cNvPr>
          <p:cNvSpPr>
            <a:spLocks noGrp="1"/>
          </p:cNvSpPr>
          <p:nvPr>
            <p:ph idx="1"/>
          </p:nvPr>
        </p:nvSpPr>
        <p:spPr/>
        <p:txBody>
          <a:bodyPr/>
          <a:lstStyle/>
          <a:p>
            <a:pPr marL="0" indent="0">
              <a:buNone/>
            </a:pPr>
            <a:r>
              <a:rPr lang="en-US" dirty="0"/>
              <a:t>[Copy and paste the completed table from the “Break-Even Analysis” tab of your Project Workbook.]</a:t>
            </a:r>
          </a:p>
        </p:txBody>
      </p:sp>
      <p:sp>
        <p:nvSpPr>
          <p:cNvPr id="4" name="Slide Number Placeholder 3">
            <a:extLst>
              <a:ext uri="{FF2B5EF4-FFF2-40B4-BE49-F238E27FC236}">
                <a16:creationId xmlns:a16="http://schemas.microsoft.com/office/drawing/2014/main" id="{1D5849A4-2346-402F-9EDC-461907BEC3EE}"/>
              </a:ext>
            </a:extLst>
          </p:cNvPr>
          <p:cNvSpPr>
            <a:spLocks noGrp="1"/>
          </p:cNvSpPr>
          <p:nvPr>
            <p:ph type="sldNum" sz="quarter" idx="12"/>
          </p:nvPr>
        </p:nvSpPr>
        <p:spPr/>
        <p:txBody>
          <a:bodyPr/>
          <a:lstStyle/>
          <a:p>
            <a:fld id="{2C2A6AE3-36F9-4B37-9E3B-E1F236E2353C}" type="slidenum">
              <a:rPr lang="en-US" smtClean="0"/>
              <a:pPr/>
              <a:t>9</a:t>
            </a:fld>
            <a:endParaRPr lang="en-US" dirty="0"/>
          </a:p>
        </p:txBody>
      </p:sp>
    </p:spTree>
    <p:extLst>
      <p:ext uri="{BB962C8B-B14F-4D97-AF65-F5344CB8AC3E}">
        <p14:creationId xmlns:p14="http://schemas.microsoft.com/office/powerpoint/2010/main" val="2172954415"/>
      </p:ext>
    </p:extLst>
  </p:cSld>
  <p:clrMapOvr>
    <a:masterClrMapping/>
  </p:clrMapOvr>
</p:sld>
</file>

<file path=ppt/theme/theme1.xml><?xml version="1.0" encoding="utf-8"?>
<a:theme xmlns:a="http://schemas.openxmlformats.org/drawingml/2006/main" name="1_Office Theme">
  <a:themeElements>
    <a:clrScheme name="SNHU Colors">
      <a:dk1>
        <a:srgbClr val="0A3370"/>
      </a:dk1>
      <a:lt1>
        <a:srgbClr val="FFFFFF"/>
      </a:lt1>
      <a:dk2>
        <a:srgbClr val="0A3370"/>
      </a:dk2>
      <a:lt2>
        <a:srgbClr val="3B97D3"/>
      </a:lt2>
      <a:accent1>
        <a:srgbClr val="FDB913"/>
      </a:accent1>
      <a:accent2>
        <a:srgbClr val="0A3370"/>
      </a:accent2>
      <a:accent3>
        <a:srgbClr val="3B97D3"/>
      </a:accent3>
      <a:accent4>
        <a:srgbClr val="3E63AD"/>
      </a:accent4>
      <a:accent5>
        <a:srgbClr val="1B6935"/>
      </a:accent5>
      <a:accent6>
        <a:srgbClr val="4B535B"/>
      </a:accent6>
      <a:hlink>
        <a:srgbClr val="0563C1"/>
      </a:hlink>
      <a:folHlink>
        <a:srgbClr val="954F72"/>
      </a:folHlink>
    </a:clrScheme>
    <a:fontScheme name="SNHU">
      <a:majorFont>
        <a:latin typeface="Franklin Gothic Demi Cond"/>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NHU Template 2017" id="{BFB0B150-455A-4CD3-9E88-47A8F88E2FAC}" vid="{33057809-0058-4550-A39A-F56CAD4E2EE1}"/>
    </a:ext>
  </a:extLst>
</a:theme>
</file>

<file path=ppt/theme/theme2.xml><?xml version="1.0" encoding="utf-8"?>
<a:theme xmlns:a="http://schemas.openxmlformats.org/drawingml/2006/main" name="Custom Design">
  <a:themeElements>
    <a:clrScheme name="SNHU Colors">
      <a:dk1>
        <a:srgbClr val="0A3370"/>
      </a:dk1>
      <a:lt1>
        <a:srgbClr val="FFFFFF"/>
      </a:lt1>
      <a:dk2>
        <a:srgbClr val="0A3370"/>
      </a:dk2>
      <a:lt2>
        <a:srgbClr val="3B97D3"/>
      </a:lt2>
      <a:accent1>
        <a:srgbClr val="FDB913"/>
      </a:accent1>
      <a:accent2>
        <a:srgbClr val="0A3370"/>
      </a:accent2>
      <a:accent3>
        <a:srgbClr val="3B97D3"/>
      </a:accent3>
      <a:accent4>
        <a:srgbClr val="3E63AD"/>
      </a:accent4>
      <a:accent5>
        <a:srgbClr val="1B6935"/>
      </a:accent5>
      <a:accent6>
        <a:srgbClr val="4B535B"/>
      </a:accent6>
      <a:hlink>
        <a:srgbClr val="0563C1"/>
      </a:hlink>
      <a:folHlink>
        <a:srgbClr val="954F72"/>
      </a:folHlink>
    </a:clrScheme>
    <a:fontScheme name="SNHU">
      <a:majorFont>
        <a:latin typeface="Franklin Gothic Demi Cond"/>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NHU Template 2017" id="{BFB0B150-455A-4CD3-9E88-47A8F88E2FAC}" vid="{644509B2-3049-43E0-A36F-BC5FB46888F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C679AA94041F4BA4494D199A3447AF" ma:contentTypeVersion="12" ma:contentTypeDescription="Create a new document." ma:contentTypeScope="" ma:versionID="7fcded9f7c6e8cf1d8cb8fbb6662b0b2">
  <xsd:schema xmlns:xsd="http://www.w3.org/2001/XMLSchema" xmlns:xs="http://www.w3.org/2001/XMLSchema" xmlns:p="http://schemas.microsoft.com/office/2006/metadata/properties" xmlns:ns2="ff8a4b2e-b0c8-4039-a689-d1a7f36f4382" xmlns:ns3="f716dd8a-49a0-4c40-b209-038e1651b548" targetNamespace="http://schemas.microsoft.com/office/2006/metadata/properties" ma:root="true" ma:fieldsID="56c132e8e6f217a2f367287efff0b97f" ns2:_="" ns3:_="">
    <xsd:import namespace="ff8a4b2e-b0c8-4039-a689-d1a7f36f4382"/>
    <xsd:import namespace="f716dd8a-49a0-4c40-b209-038e1651b54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8a4b2e-b0c8-4039-a689-d1a7f36f43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16dd8a-49a0-4c40-b209-038e1651b54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BF07603-4DC2-478E-BAE8-93DD0EAE38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8a4b2e-b0c8-4039-a689-d1a7f36f4382"/>
    <ds:schemaRef ds:uri="f716dd8a-49a0-4c40-b209-038e1651b5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557C55-63DF-40BA-86AE-9A0CE7AFD21F}">
  <ds:schemaRefs>
    <ds:schemaRef ds:uri="http://schemas.microsoft.com/sharepoint/v3/contenttype/forms"/>
  </ds:schemaRefs>
</ds:datastoreItem>
</file>

<file path=customXml/itemProps3.xml><?xml version="1.0" encoding="utf-8"?>
<ds:datastoreItem xmlns:ds="http://schemas.openxmlformats.org/officeDocument/2006/customXml" ds:itemID="{1A872329-9E23-4DEF-B046-75FA61409ADE}">
  <ds:schemaRefs>
    <ds:schemaRef ds:uri="ff8a4b2e-b0c8-4039-a689-d1a7f36f4382"/>
    <ds:schemaRef ds:uri="http://purl.org/dc/dcmitype/"/>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f716dd8a-49a0-4c40-b209-038e1651b548"/>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SNHU Template 2017</Template>
  <TotalTime>1992</TotalTime>
  <Words>722</Words>
  <Application>Microsoft Office PowerPoint</Application>
  <PresentationFormat>Widescreen</PresentationFormat>
  <Paragraphs>69</Paragraphs>
  <Slides>15</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Arial Narrow</vt:lpstr>
      <vt:lpstr>Calibri</vt:lpstr>
      <vt:lpstr>Times New Roman</vt:lpstr>
      <vt:lpstr>1_Office Theme</vt:lpstr>
      <vt:lpstr>Custom Design</vt:lpstr>
      <vt:lpstr>[Insert Company Name]</vt:lpstr>
      <vt:lpstr>Introduction</vt:lpstr>
      <vt:lpstr>Purpose</vt:lpstr>
      <vt:lpstr>Methods and Approach</vt:lpstr>
      <vt:lpstr>Financial Strategy</vt:lpstr>
      <vt:lpstr>Costing System</vt:lpstr>
      <vt:lpstr>Selling Prices</vt:lpstr>
      <vt:lpstr>Contribution Margin</vt:lpstr>
      <vt:lpstr>Target Profits</vt:lpstr>
      <vt:lpstr>Financial Statements</vt:lpstr>
      <vt:lpstr>Statement of Cost of Goods Sold</vt:lpstr>
      <vt:lpstr>Income Statement</vt:lpstr>
      <vt:lpstr>Variances</vt:lpstr>
      <vt:lpstr>Significance of Variances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 202 Investor Report Template</dc:title>
  <dc:creator>Microsoft Office User</dc:creator>
  <cp:lastModifiedBy>amy.lunsford1974@gmail.com</cp:lastModifiedBy>
  <cp:revision>57</cp:revision>
  <dcterms:created xsi:type="dcterms:W3CDTF">2017-10-11T15:57:36Z</dcterms:created>
  <dcterms:modified xsi:type="dcterms:W3CDTF">2022-02-14T15:51:00Z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0x0101003FC679AA94041F4BA4494D199A3447AF</vt:lpwstr>
  </property>
</Properties>
</file>