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4.xml" ContentType="application/vnd.openxmlformats-officedocument.presentationml.tags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tags/tag5.xml" ContentType="application/vnd.openxmlformats-officedocument.presentationml.tags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tags/tag6.xml" ContentType="application/vnd.openxmlformats-officedocument.presentationml.tags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tags/tag7.xml" ContentType="application/vnd.openxmlformats-officedocument.presentationml.tags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tags/tag8.xml" ContentType="application/vnd.openxmlformats-officedocument.presentationml.tags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tags/tag9.xml" ContentType="application/vnd.openxmlformats-officedocument.presentationml.tags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tags/tag10.xml" ContentType="application/vnd.openxmlformats-officedocument.presentationml.tags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9" r:id="rId1"/>
  </p:sldMasterIdLst>
  <p:sldIdLst>
    <p:sldId id="256" r:id="rId2"/>
    <p:sldId id="257" r:id="rId3"/>
    <p:sldId id="258" r:id="rId4"/>
    <p:sldId id="262" r:id="rId5"/>
    <p:sldId id="259" r:id="rId6"/>
    <p:sldId id="260" r:id="rId7"/>
    <p:sldId id="261" r:id="rId8"/>
    <p:sldId id="263" r:id="rId9"/>
    <p:sldId id="264" r:id="rId10"/>
  </p:sldIdLst>
  <p:sldSz cx="12192000" cy="6858000"/>
  <p:notesSz cx="6858000" cy="9144000"/>
  <p:custDataLst>
    <p:tags r:id="rId11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672" y="10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diagrams/_rels/data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sv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svg"/><Relationship Id="rId1" Type="http://schemas.openxmlformats.org/officeDocument/2006/relationships/image" Target="../media/image8.png"/><Relationship Id="rId6" Type="http://schemas.openxmlformats.org/officeDocument/2006/relationships/image" Target="../media/image13.svg"/><Relationship Id="rId5" Type="http://schemas.openxmlformats.org/officeDocument/2006/relationships/image" Target="../media/image12.png"/><Relationship Id="rId10" Type="http://schemas.openxmlformats.org/officeDocument/2006/relationships/image" Target="../media/image17.svg"/><Relationship Id="rId4" Type="http://schemas.openxmlformats.org/officeDocument/2006/relationships/image" Target="../media/image11.svg"/><Relationship Id="rId9" Type="http://schemas.openxmlformats.org/officeDocument/2006/relationships/image" Target="../media/image16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diagrams/_rels/drawing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sv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svg"/><Relationship Id="rId1" Type="http://schemas.openxmlformats.org/officeDocument/2006/relationships/image" Target="../media/image8.png"/><Relationship Id="rId6" Type="http://schemas.openxmlformats.org/officeDocument/2006/relationships/image" Target="../media/image13.svg"/><Relationship Id="rId5" Type="http://schemas.openxmlformats.org/officeDocument/2006/relationships/image" Target="../media/image12.png"/><Relationship Id="rId10" Type="http://schemas.openxmlformats.org/officeDocument/2006/relationships/image" Target="../media/image17.svg"/><Relationship Id="rId4" Type="http://schemas.openxmlformats.org/officeDocument/2006/relationships/image" Target="../media/image11.svg"/><Relationship Id="rId9" Type="http://schemas.openxmlformats.org/officeDocument/2006/relationships/image" Target="../media/image16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95F7CA4-E16D-41D0-A361-54579B376454}" type="doc">
      <dgm:prSet loTypeId="urn:microsoft.com/office/officeart/2018/2/layout/IconLabel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CA"/>
        </a:p>
      </dgm:t>
    </dgm:pt>
    <dgm:pt modelId="{55A32EAB-0819-436E-9264-91E491623D88}">
      <dgm:prSet phldrT="[Text]"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To help you plan your work </a:t>
          </a:r>
          <a:endParaRPr lang="en-CA" dirty="0"/>
        </a:p>
      </dgm:t>
    </dgm:pt>
    <dgm:pt modelId="{CDAE51E9-87E8-41EB-B05E-9D09099256A2}" type="parTrans" cxnId="{495B6254-1997-431F-975E-832B9F41DC89}">
      <dgm:prSet/>
      <dgm:spPr/>
      <dgm:t>
        <a:bodyPr/>
        <a:lstStyle/>
        <a:p>
          <a:endParaRPr lang="en-CA"/>
        </a:p>
      </dgm:t>
    </dgm:pt>
    <dgm:pt modelId="{831A325C-E3E3-4367-AB03-DDF9BCD5D45A}" type="sibTrans" cxnId="{495B6254-1997-431F-975E-832B9F41DC89}">
      <dgm:prSet/>
      <dgm:spPr/>
      <dgm:t>
        <a:bodyPr/>
        <a:lstStyle/>
        <a:p>
          <a:endParaRPr lang="en-CA"/>
        </a:p>
      </dgm:t>
    </dgm:pt>
    <dgm:pt modelId="{5587107F-ACAB-4110-9E2E-ADA64D14AF57}">
      <dgm:prSet phldrT="[Text]"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To help you allocate tasks </a:t>
          </a:r>
          <a:endParaRPr lang="en-CA" dirty="0"/>
        </a:p>
      </dgm:t>
    </dgm:pt>
    <dgm:pt modelId="{3C94784E-AE2B-45BB-B41D-958641291353}" type="parTrans" cxnId="{C10B85FC-579C-4480-B3FA-BE0BE0FF8B67}">
      <dgm:prSet/>
      <dgm:spPr/>
      <dgm:t>
        <a:bodyPr/>
        <a:lstStyle/>
        <a:p>
          <a:endParaRPr lang="en-CA"/>
        </a:p>
      </dgm:t>
    </dgm:pt>
    <dgm:pt modelId="{63AB9392-8D59-4604-9876-65AEEC955329}" type="sibTrans" cxnId="{C10B85FC-579C-4480-B3FA-BE0BE0FF8B67}">
      <dgm:prSet/>
      <dgm:spPr/>
      <dgm:t>
        <a:bodyPr/>
        <a:lstStyle/>
        <a:p>
          <a:endParaRPr lang="en-CA"/>
        </a:p>
      </dgm:t>
    </dgm:pt>
    <dgm:pt modelId="{50075651-D5E5-4149-A8D9-8039150DC814}">
      <dgm:prSet phldrT="[Text]"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To help you in time management </a:t>
          </a:r>
          <a:endParaRPr lang="en-CA" dirty="0"/>
        </a:p>
      </dgm:t>
    </dgm:pt>
    <dgm:pt modelId="{4D31C18D-C331-4744-BADB-1DF15EB38915}" type="parTrans" cxnId="{1FF22E38-FD80-4130-8EC3-0A0E52CC14C9}">
      <dgm:prSet/>
      <dgm:spPr/>
      <dgm:t>
        <a:bodyPr/>
        <a:lstStyle/>
        <a:p>
          <a:endParaRPr lang="en-CA"/>
        </a:p>
      </dgm:t>
    </dgm:pt>
    <dgm:pt modelId="{BB2BC4D6-B18F-428E-A4BC-9DE6AA4C6930}" type="sibTrans" cxnId="{1FF22E38-FD80-4130-8EC3-0A0E52CC14C9}">
      <dgm:prSet/>
      <dgm:spPr/>
      <dgm:t>
        <a:bodyPr/>
        <a:lstStyle/>
        <a:p>
          <a:endParaRPr lang="en-CA"/>
        </a:p>
      </dgm:t>
    </dgm:pt>
    <dgm:pt modelId="{BE85F02F-F8E3-4C7E-980B-5AB8013BC43C}" type="pres">
      <dgm:prSet presAssocID="{A95F7CA4-E16D-41D0-A361-54579B376454}" presName="root" presStyleCnt="0">
        <dgm:presLayoutVars>
          <dgm:dir/>
          <dgm:resizeHandles val="exact"/>
        </dgm:presLayoutVars>
      </dgm:prSet>
      <dgm:spPr/>
    </dgm:pt>
    <dgm:pt modelId="{A6969AB0-C115-46AB-AE20-26DA910FFE3C}" type="pres">
      <dgm:prSet presAssocID="{55A32EAB-0819-436E-9264-91E491623D88}" presName="compNode" presStyleCnt="0"/>
      <dgm:spPr/>
    </dgm:pt>
    <dgm:pt modelId="{03174D16-AC75-4D1D-9B40-82C22C6B5BA2}" type="pres">
      <dgm:prSet presAssocID="{55A32EAB-0819-436E-9264-91E491623D88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ck List"/>
        </a:ext>
      </dgm:extLst>
    </dgm:pt>
    <dgm:pt modelId="{78C48874-AD85-4907-96E6-2C9864830412}" type="pres">
      <dgm:prSet presAssocID="{55A32EAB-0819-436E-9264-91E491623D88}" presName="spaceRect" presStyleCnt="0"/>
      <dgm:spPr/>
    </dgm:pt>
    <dgm:pt modelId="{1DDBB0DD-A735-45BA-AF71-BD77F6DB905A}" type="pres">
      <dgm:prSet presAssocID="{55A32EAB-0819-436E-9264-91E491623D88}" presName="textRect" presStyleLbl="revTx" presStyleIdx="0" presStyleCnt="3">
        <dgm:presLayoutVars>
          <dgm:chMax val="1"/>
          <dgm:chPref val="1"/>
        </dgm:presLayoutVars>
      </dgm:prSet>
      <dgm:spPr/>
    </dgm:pt>
    <dgm:pt modelId="{F90C64DC-DDBC-4325-80E1-0AA303171500}" type="pres">
      <dgm:prSet presAssocID="{831A325C-E3E3-4367-AB03-DDF9BCD5D45A}" presName="sibTrans" presStyleCnt="0"/>
      <dgm:spPr/>
    </dgm:pt>
    <dgm:pt modelId="{A6090C95-717C-4FF4-B966-7181068098AD}" type="pres">
      <dgm:prSet presAssocID="{5587107F-ACAB-4110-9E2E-ADA64D14AF57}" presName="compNode" presStyleCnt="0"/>
      <dgm:spPr/>
    </dgm:pt>
    <dgm:pt modelId="{91454966-DFFB-44F6-939A-05EAD1AC01B2}" type="pres">
      <dgm:prSet presAssocID="{5587107F-ACAB-4110-9E2E-ADA64D14AF57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ckmark"/>
        </a:ext>
      </dgm:extLst>
    </dgm:pt>
    <dgm:pt modelId="{C01D2A3C-E426-4842-B89B-79C85E6C3715}" type="pres">
      <dgm:prSet presAssocID="{5587107F-ACAB-4110-9E2E-ADA64D14AF57}" presName="spaceRect" presStyleCnt="0"/>
      <dgm:spPr/>
    </dgm:pt>
    <dgm:pt modelId="{EF712217-8926-4C28-A168-AE4C1F258FBC}" type="pres">
      <dgm:prSet presAssocID="{5587107F-ACAB-4110-9E2E-ADA64D14AF57}" presName="textRect" presStyleLbl="revTx" presStyleIdx="1" presStyleCnt="3">
        <dgm:presLayoutVars>
          <dgm:chMax val="1"/>
          <dgm:chPref val="1"/>
        </dgm:presLayoutVars>
      </dgm:prSet>
      <dgm:spPr/>
    </dgm:pt>
    <dgm:pt modelId="{858251FD-7030-49D2-B57C-C0F58013E9D9}" type="pres">
      <dgm:prSet presAssocID="{63AB9392-8D59-4604-9876-65AEEC955329}" presName="sibTrans" presStyleCnt="0"/>
      <dgm:spPr/>
    </dgm:pt>
    <dgm:pt modelId="{6300087F-2486-4C70-B0D2-C5BEB317E1D3}" type="pres">
      <dgm:prSet presAssocID="{50075651-D5E5-4149-A8D9-8039150DC814}" presName="compNode" presStyleCnt="0"/>
      <dgm:spPr/>
    </dgm:pt>
    <dgm:pt modelId="{4B84B8B2-9CC3-437E-B3CA-32E61D60F77D}" type="pres">
      <dgm:prSet presAssocID="{50075651-D5E5-4149-A8D9-8039150DC814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topwatch"/>
        </a:ext>
      </dgm:extLst>
    </dgm:pt>
    <dgm:pt modelId="{BB027839-C87E-42E6-862A-CE30F2B787AA}" type="pres">
      <dgm:prSet presAssocID="{50075651-D5E5-4149-A8D9-8039150DC814}" presName="spaceRect" presStyleCnt="0"/>
      <dgm:spPr/>
    </dgm:pt>
    <dgm:pt modelId="{37FBCDF1-670F-41B8-B7CB-5599A572AC2D}" type="pres">
      <dgm:prSet presAssocID="{50075651-D5E5-4149-A8D9-8039150DC814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1FF22E38-FD80-4130-8EC3-0A0E52CC14C9}" srcId="{A95F7CA4-E16D-41D0-A361-54579B376454}" destId="{50075651-D5E5-4149-A8D9-8039150DC814}" srcOrd="2" destOrd="0" parTransId="{4D31C18D-C331-4744-BADB-1DF15EB38915}" sibTransId="{BB2BC4D6-B18F-428E-A4BC-9DE6AA4C6930}"/>
    <dgm:cxn modelId="{495B6254-1997-431F-975E-832B9F41DC89}" srcId="{A95F7CA4-E16D-41D0-A361-54579B376454}" destId="{55A32EAB-0819-436E-9264-91E491623D88}" srcOrd="0" destOrd="0" parTransId="{CDAE51E9-87E8-41EB-B05E-9D09099256A2}" sibTransId="{831A325C-E3E3-4367-AB03-DDF9BCD5D45A}"/>
    <dgm:cxn modelId="{7C2B5384-EF3A-49FD-BDB7-D9F608002EBD}" type="presOf" srcId="{5587107F-ACAB-4110-9E2E-ADA64D14AF57}" destId="{EF712217-8926-4C28-A168-AE4C1F258FBC}" srcOrd="0" destOrd="0" presId="urn:microsoft.com/office/officeart/2018/2/layout/IconLabelList"/>
    <dgm:cxn modelId="{CC4E2186-DCAC-4C61-A7D8-3C5B0B3A0FFC}" type="presOf" srcId="{55A32EAB-0819-436E-9264-91E491623D88}" destId="{1DDBB0DD-A735-45BA-AF71-BD77F6DB905A}" srcOrd="0" destOrd="0" presId="urn:microsoft.com/office/officeart/2018/2/layout/IconLabelList"/>
    <dgm:cxn modelId="{8CB4FDB0-0A26-46CD-A94B-5A92C86B53F2}" type="presOf" srcId="{50075651-D5E5-4149-A8D9-8039150DC814}" destId="{37FBCDF1-670F-41B8-B7CB-5599A572AC2D}" srcOrd="0" destOrd="0" presId="urn:microsoft.com/office/officeart/2018/2/layout/IconLabelList"/>
    <dgm:cxn modelId="{1C1F15ED-8760-46ED-9E56-8C562E199438}" type="presOf" srcId="{A95F7CA4-E16D-41D0-A361-54579B376454}" destId="{BE85F02F-F8E3-4C7E-980B-5AB8013BC43C}" srcOrd="0" destOrd="0" presId="urn:microsoft.com/office/officeart/2018/2/layout/IconLabelList"/>
    <dgm:cxn modelId="{C10B85FC-579C-4480-B3FA-BE0BE0FF8B67}" srcId="{A95F7CA4-E16D-41D0-A361-54579B376454}" destId="{5587107F-ACAB-4110-9E2E-ADA64D14AF57}" srcOrd="1" destOrd="0" parTransId="{3C94784E-AE2B-45BB-B41D-958641291353}" sibTransId="{63AB9392-8D59-4604-9876-65AEEC955329}"/>
    <dgm:cxn modelId="{149528CC-949D-4270-A438-9D92C980AFD2}" type="presParOf" srcId="{BE85F02F-F8E3-4C7E-980B-5AB8013BC43C}" destId="{A6969AB0-C115-46AB-AE20-26DA910FFE3C}" srcOrd="0" destOrd="0" presId="urn:microsoft.com/office/officeart/2018/2/layout/IconLabelList"/>
    <dgm:cxn modelId="{21428163-537E-4575-B652-74D31B54AB28}" type="presParOf" srcId="{A6969AB0-C115-46AB-AE20-26DA910FFE3C}" destId="{03174D16-AC75-4D1D-9B40-82C22C6B5BA2}" srcOrd="0" destOrd="0" presId="urn:microsoft.com/office/officeart/2018/2/layout/IconLabelList"/>
    <dgm:cxn modelId="{F29B1D08-D8F0-48F6-B1C7-FB9B36E98DAF}" type="presParOf" srcId="{A6969AB0-C115-46AB-AE20-26DA910FFE3C}" destId="{78C48874-AD85-4907-96E6-2C9864830412}" srcOrd="1" destOrd="0" presId="urn:microsoft.com/office/officeart/2018/2/layout/IconLabelList"/>
    <dgm:cxn modelId="{3A7BD630-27F8-4515-B3C7-478F2A983EE6}" type="presParOf" srcId="{A6969AB0-C115-46AB-AE20-26DA910FFE3C}" destId="{1DDBB0DD-A735-45BA-AF71-BD77F6DB905A}" srcOrd="2" destOrd="0" presId="urn:microsoft.com/office/officeart/2018/2/layout/IconLabelList"/>
    <dgm:cxn modelId="{8F110C26-675D-4B10-8288-4C84AED33989}" type="presParOf" srcId="{BE85F02F-F8E3-4C7E-980B-5AB8013BC43C}" destId="{F90C64DC-DDBC-4325-80E1-0AA303171500}" srcOrd="1" destOrd="0" presId="urn:microsoft.com/office/officeart/2018/2/layout/IconLabelList"/>
    <dgm:cxn modelId="{27C3F7B8-D8F5-4E4E-9D2D-0B1752650BCF}" type="presParOf" srcId="{BE85F02F-F8E3-4C7E-980B-5AB8013BC43C}" destId="{A6090C95-717C-4FF4-B966-7181068098AD}" srcOrd="2" destOrd="0" presId="urn:microsoft.com/office/officeart/2018/2/layout/IconLabelList"/>
    <dgm:cxn modelId="{D9AF2952-FF2F-41D4-8DD6-BCB587910C63}" type="presParOf" srcId="{A6090C95-717C-4FF4-B966-7181068098AD}" destId="{91454966-DFFB-44F6-939A-05EAD1AC01B2}" srcOrd="0" destOrd="0" presId="urn:microsoft.com/office/officeart/2018/2/layout/IconLabelList"/>
    <dgm:cxn modelId="{DDFD37F7-A725-4E47-AB96-2A65653DCBE9}" type="presParOf" srcId="{A6090C95-717C-4FF4-B966-7181068098AD}" destId="{C01D2A3C-E426-4842-B89B-79C85E6C3715}" srcOrd="1" destOrd="0" presId="urn:microsoft.com/office/officeart/2018/2/layout/IconLabelList"/>
    <dgm:cxn modelId="{3A283B6B-83A7-49F0-8B70-A37D1C3C1619}" type="presParOf" srcId="{A6090C95-717C-4FF4-B966-7181068098AD}" destId="{EF712217-8926-4C28-A168-AE4C1F258FBC}" srcOrd="2" destOrd="0" presId="urn:microsoft.com/office/officeart/2018/2/layout/IconLabelList"/>
    <dgm:cxn modelId="{72B0A5D7-FD0E-4012-80D6-2EBFE1DCAB66}" type="presParOf" srcId="{BE85F02F-F8E3-4C7E-980B-5AB8013BC43C}" destId="{858251FD-7030-49D2-B57C-C0F58013E9D9}" srcOrd="3" destOrd="0" presId="urn:microsoft.com/office/officeart/2018/2/layout/IconLabelList"/>
    <dgm:cxn modelId="{97414BC5-D2F5-4529-87CC-B32F698F0D26}" type="presParOf" srcId="{BE85F02F-F8E3-4C7E-980B-5AB8013BC43C}" destId="{6300087F-2486-4C70-B0D2-C5BEB317E1D3}" srcOrd="4" destOrd="0" presId="urn:microsoft.com/office/officeart/2018/2/layout/IconLabelList"/>
    <dgm:cxn modelId="{A78018F7-ED58-467D-92DC-C6B1C6391E35}" type="presParOf" srcId="{6300087F-2486-4C70-B0D2-C5BEB317E1D3}" destId="{4B84B8B2-9CC3-437E-B3CA-32E61D60F77D}" srcOrd="0" destOrd="0" presId="urn:microsoft.com/office/officeart/2018/2/layout/IconLabelList"/>
    <dgm:cxn modelId="{CDC060BB-D8C3-466D-9CD4-4E1B65039215}" type="presParOf" srcId="{6300087F-2486-4C70-B0D2-C5BEB317E1D3}" destId="{BB027839-C87E-42E6-862A-CE30F2B787AA}" srcOrd="1" destOrd="0" presId="urn:microsoft.com/office/officeart/2018/2/layout/IconLabelList"/>
    <dgm:cxn modelId="{38161C6E-F443-40CB-848D-669E28AA1BE6}" type="presParOf" srcId="{6300087F-2486-4C70-B0D2-C5BEB317E1D3}" destId="{37FBCDF1-670F-41B8-B7CB-5599A572AC2D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676BEB7-DD3D-40EF-A61A-6EE1836BD9B0}" type="doc">
      <dgm:prSet loTypeId="urn:microsoft.com/office/officeart/2005/8/layout/process5" loCatId="process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n-CA"/>
        </a:p>
      </dgm:t>
    </dgm:pt>
    <dgm:pt modelId="{F958D35E-70A5-4191-AE1E-D1DBA0A918C2}">
      <dgm:prSet phldrT="[Text]"/>
      <dgm:spPr/>
      <dgm:t>
        <a:bodyPr/>
        <a:lstStyle/>
        <a:p>
          <a:pPr>
            <a:defRPr cap="all"/>
          </a:pPr>
          <a:r>
            <a:rPr lang="en-US"/>
            <a:t>Understand the range of tasks</a:t>
          </a:r>
          <a:endParaRPr lang="en-CA"/>
        </a:p>
      </dgm:t>
    </dgm:pt>
    <dgm:pt modelId="{C8DF6CD5-BC40-4647-9AAE-DF0038A78D14}" type="parTrans" cxnId="{8C0FDBAD-1B2B-43F3-8B7E-1B38C72741E8}">
      <dgm:prSet/>
      <dgm:spPr/>
      <dgm:t>
        <a:bodyPr/>
        <a:lstStyle/>
        <a:p>
          <a:endParaRPr lang="en-CA"/>
        </a:p>
      </dgm:t>
    </dgm:pt>
    <dgm:pt modelId="{47FAAFD5-B899-4B52-8C59-E49BEC51755F}" type="sibTrans" cxnId="{8C0FDBAD-1B2B-43F3-8B7E-1B38C72741E8}">
      <dgm:prSet/>
      <dgm:spPr/>
      <dgm:t>
        <a:bodyPr/>
        <a:lstStyle/>
        <a:p>
          <a:endParaRPr lang="en-CA"/>
        </a:p>
      </dgm:t>
    </dgm:pt>
    <dgm:pt modelId="{9654F9FA-68DB-45D9-8F20-0E68234F7AF9}">
      <dgm:prSet phldrT="[Text]"/>
      <dgm:spPr/>
      <dgm:t>
        <a:bodyPr/>
        <a:lstStyle/>
        <a:p>
          <a:pPr>
            <a:defRPr cap="all"/>
          </a:pPr>
          <a:r>
            <a:rPr lang="en-US" dirty="0"/>
            <a:t>Allocate roles to team members </a:t>
          </a:r>
          <a:endParaRPr lang="en-CA" dirty="0"/>
        </a:p>
      </dgm:t>
    </dgm:pt>
    <dgm:pt modelId="{DB25B546-0556-42B1-A496-7C1830C7F0CF}" type="parTrans" cxnId="{91CC721B-FB7D-45AF-9DD2-E28F8CB15960}">
      <dgm:prSet/>
      <dgm:spPr/>
      <dgm:t>
        <a:bodyPr/>
        <a:lstStyle/>
        <a:p>
          <a:endParaRPr lang="en-CA"/>
        </a:p>
      </dgm:t>
    </dgm:pt>
    <dgm:pt modelId="{70B346BF-C4CC-40A1-B9D0-20BC78BE4DFD}" type="sibTrans" cxnId="{91CC721B-FB7D-45AF-9DD2-E28F8CB15960}">
      <dgm:prSet/>
      <dgm:spPr/>
      <dgm:t>
        <a:bodyPr/>
        <a:lstStyle/>
        <a:p>
          <a:endParaRPr lang="en-CA"/>
        </a:p>
      </dgm:t>
    </dgm:pt>
    <dgm:pt modelId="{C7310559-B5F3-48C5-B304-838AC0D9E183}">
      <dgm:prSet phldrT="[Text]"/>
      <dgm:spPr/>
      <dgm:t>
        <a:bodyPr/>
        <a:lstStyle/>
        <a:p>
          <a:pPr>
            <a:defRPr cap="all"/>
          </a:pPr>
          <a:r>
            <a:rPr lang="en-US"/>
            <a:t>Prepare work schedule </a:t>
          </a:r>
          <a:endParaRPr lang="en-CA"/>
        </a:p>
      </dgm:t>
    </dgm:pt>
    <dgm:pt modelId="{238A2D14-5162-4664-8703-E31EA3302230}" type="parTrans" cxnId="{CB2FF74B-5CCB-408D-9D39-0A074A59C739}">
      <dgm:prSet/>
      <dgm:spPr/>
      <dgm:t>
        <a:bodyPr/>
        <a:lstStyle/>
        <a:p>
          <a:endParaRPr lang="en-CA"/>
        </a:p>
      </dgm:t>
    </dgm:pt>
    <dgm:pt modelId="{9D2F331E-A683-4325-A66B-703CB557CDC0}" type="sibTrans" cxnId="{CB2FF74B-5CCB-408D-9D39-0A074A59C739}">
      <dgm:prSet/>
      <dgm:spPr/>
      <dgm:t>
        <a:bodyPr/>
        <a:lstStyle/>
        <a:p>
          <a:endParaRPr lang="en-CA"/>
        </a:p>
      </dgm:t>
    </dgm:pt>
    <dgm:pt modelId="{9067AF51-FCE6-4A3E-B4D1-BC2C41FA65A7}">
      <dgm:prSet phldrT="[Text]"/>
      <dgm:spPr/>
      <dgm:t>
        <a:bodyPr/>
        <a:lstStyle/>
        <a:p>
          <a:pPr>
            <a:defRPr cap="all"/>
          </a:pPr>
          <a:r>
            <a:rPr lang="en-US" dirty="0"/>
            <a:t>Communication strategies </a:t>
          </a:r>
          <a:endParaRPr lang="en-CA" dirty="0"/>
        </a:p>
      </dgm:t>
    </dgm:pt>
    <dgm:pt modelId="{638E446E-695B-42DA-82A0-2A7C3C44C58D}" type="parTrans" cxnId="{9EACF444-F908-4D23-BED4-B58D79E7433A}">
      <dgm:prSet/>
      <dgm:spPr/>
      <dgm:t>
        <a:bodyPr/>
        <a:lstStyle/>
        <a:p>
          <a:endParaRPr lang="en-CA"/>
        </a:p>
      </dgm:t>
    </dgm:pt>
    <dgm:pt modelId="{BA4E7807-250E-4A41-A629-96F5E10378C3}" type="sibTrans" cxnId="{9EACF444-F908-4D23-BED4-B58D79E7433A}">
      <dgm:prSet/>
      <dgm:spPr/>
      <dgm:t>
        <a:bodyPr/>
        <a:lstStyle/>
        <a:p>
          <a:endParaRPr lang="en-CA"/>
        </a:p>
      </dgm:t>
    </dgm:pt>
    <dgm:pt modelId="{13CC8CD1-77B9-4584-8497-4598ACF7FECD}" type="pres">
      <dgm:prSet presAssocID="{0676BEB7-DD3D-40EF-A61A-6EE1836BD9B0}" presName="diagram" presStyleCnt="0">
        <dgm:presLayoutVars>
          <dgm:dir/>
          <dgm:resizeHandles val="exact"/>
        </dgm:presLayoutVars>
      </dgm:prSet>
      <dgm:spPr/>
    </dgm:pt>
    <dgm:pt modelId="{777FA335-F9CB-4EAE-862F-C9C49051D29E}" type="pres">
      <dgm:prSet presAssocID="{9067AF51-FCE6-4A3E-B4D1-BC2C41FA65A7}" presName="node" presStyleLbl="node1" presStyleIdx="0" presStyleCnt="4">
        <dgm:presLayoutVars>
          <dgm:bulletEnabled val="1"/>
        </dgm:presLayoutVars>
      </dgm:prSet>
      <dgm:spPr/>
    </dgm:pt>
    <dgm:pt modelId="{77AED1C5-C32E-4731-8481-06E17A57FB05}" type="pres">
      <dgm:prSet presAssocID="{BA4E7807-250E-4A41-A629-96F5E10378C3}" presName="sibTrans" presStyleLbl="sibTrans2D1" presStyleIdx="0" presStyleCnt="3"/>
      <dgm:spPr/>
    </dgm:pt>
    <dgm:pt modelId="{7F1CA97C-79E1-42E3-9953-1FE2EAC6F171}" type="pres">
      <dgm:prSet presAssocID="{BA4E7807-250E-4A41-A629-96F5E10378C3}" presName="connectorText" presStyleLbl="sibTrans2D1" presStyleIdx="0" presStyleCnt="3"/>
      <dgm:spPr/>
    </dgm:pt>
    <dgm:pt modelId="{A81AE6A7-8D2F-4E07-AF09-11A92B1C7023}" type="pres">
      <dgm:prSet presAssocID="{F958D35E-70A5-4191-AE1E-D1DBA0A918C2}" presName="node" presStyleLbl="node1" presStyleIdx="1" presStyleCnt="4">
        <dgm:presLayoutVars>
          <dgm:bulletEnabled val="1"/>
        </dgm:presLayoutVars>
      </dgm:prSet>
      <dgm:spPr/>
    </dgm:pt>
    <dgm:pt modelId="{E31030C8-031C-4ABE-9FE2-197FA5014CE7}" type="pres">
      <dgm:prSet presAssocID="{47FAAFD5-B899-4B52-8C59-E49BEC51755F}" presName="sibTrans" presStyleLbl="sibTrans2D1" presStyleIdx="1" presStyleCnt="3"/>
      <dgm:spPr/>
    </dgm:pt>
    <dgm:pt modelId="{E02E4E00-7DBC-42AE-B02D-6F85252B4EAE}" type="pres">
      <dgm:prSet presAssocID="{47FAAFD5-B899-4B52-8C59-E49BEC51755F}" presName="connectorText" presStyleLbl="sibTrans2D1" presStyleIdx="1" presStyleCnt="3"/>
      <dgm:spPr/>
    </dgm:pt>
    <dgm:pt modelId="{F8C3594A-ECE8-40B2-B306-7BFF2BA8EB22}" type="pres">
      <dgm:prSet presAssocID="{9654F9FA-68DB-45D9-8F20-0E68234F7AF9}" presName="node" presStyleLbl="node1" presStyleIdx="2" presStyleCnt="4">
        <dgm:presLayoutVars>
          <dgm:bulletEnabled val="1"/>
        </dgm:presLayoutVars>
      </dgm:prSet>
      <dgm:spPr/>
    </dgm:pt>
    <dgm:pt modelId="{A5FFCFE2-F22E-4A3A-8755-B2A8C96AA326}" type="pres">
      <dgm:prSet presAssocID="{70B346BF-C4CC-40A1-B9D0-20BC78BE4DFD}" presName="sibTrans" presStyleLbl="sibTrans2D1" presStyleIdx="2" presStyleCnt="3"/>
      <dgm:spPr/>
    </dgm:pt>
    <dgm:pt modelId="{8504114F-B742-4C1B-90B5-A076DFC97C64}" type="pres">
      <dgm:prSet presAssocID="{70B346BF-C4CC-40A1-B9D0-20BC78BE4DFD}" presName="connectorText" presStyleLbl="sibTrans2D1" presStyleIdx="2" presStyleCnt="3"/>
      <dgm:spPr/>
    </dgm:pt>
    <dgm:pt modelId="{2F427F11-7811-44D7-B9F8-97FA9E17CDFB}" type="pres">
      <dgm:prSet presAssocID="{C7310559-B5F3-48C5-B304-838AC0D9E183}" presName="node" presStyleLbl="node1" presStyleIdx="3" presStyleCnt="4">
        <dgm:presLayoutVars>
          <dgm:bulletEnabled val="1"/>
        </dgm:presLayoutVars>
      </dgm:prSet>
      <dgm:spPr/>
    </dgm:pt>
  </dgm:ptLst>
  <dgm:cxnLst>
    <dgm:cxn modelId="{91CC721B-FB7D-45AF-9DD2-E28F8CB15960}" srcId="{0676BEB7-DD3D-40EF-A61A-6EE1836BD9B0}" destId="{9654F9FA-68DB-45D9-8F20-0E68234F7AF9}" srcOrd="2" destOrd="0" parTransId="{DB25B546-0556-42B1-A496-7C1830C7F0CF}" sibTransId="{70B346BF-C4CC-40A1-B9D0-20BC78BE4DFD}"/>
    <dgm:cxn modelId="{CA1BF824-AD27-443F-B677-F6DDABB43EC4}" type="presOf" srcId="{BA4E7807-250E-4A41-A629-96F5E10378C3}" destId="{7F1CA97C-79E1-42E3-9953-1FE2EAC6F171}" srcOrd="1" destOrd="0" presId="urn:microsoft.com/office/officeart/2005/8/layout/process5"/>
    <dgm:cxn modelId="{9EACF444-F908-4D23-BED4-B58D79E7433A}" srcId="{0676BEB7-DD3D-40EF-A61A-6EE1836BD9B0}" destId="{9067AF51-FCE6-4A3E-B4D1-BC2C41FA65A7}" srcOrd="0" destOrd="0" parTransId="{638E446E-695B-42DA-82A0-2A7C3C44C58D}" sibTransId="{BA4E7807-250E-4A41-A629-96F5E10378C3}"/>
    <dgm:cxn modelId="{4A393B47-0F14-4899-A329-9DBD12D8FB57}" type="presOf" srcId="{BA4E7807-250E-4A41-A629-96F5E10378C3}" destId="{77AED1C5-C32E-4731-8481-06E17A57FB05}" srcOrd="0" destOrd="0" presId="urn:microsoft.com/office/officeart/2005/8/layout/process5"/>
    <dgm:cxn modelId="{CB2FF74B-5CCB-408D-9D39-0A074A59C739}" srcId="{0676BEB7-DD3D-40EF-A61A-6EE1836BD9B0}" destId="{C7310559-B5F3-48C5-B304-838AC0D9E183}" srcOrd="3" destOrd="0" parTransId="{238A2D14-5162-4664-8703-E31EA3302230}" sibTransId="{9D2F331E-A683-4325-A66B-703CB557CDC0}"/>
    <dgm:cxn modelId="{AB06D957-114C-4D21-9472-DDCE4ACD6D7D}" type="presOf" srcId="{9067AF51-FCE6-4A3E-B4D1-BC2C41FA65A7}" destId="{777FA335-F9CB-4EAE-862F-C9C49051D29E}" srcOrd="0" destOrd="0" presId="urn:microsoft.com/office/officeart/2005/8/layout/process5"/>
    <dgm:cxn modelId="{E5BCD08F-C84B-4BF8-959A-07FCBE3993BD}" type="presOf" srcId="{70B346BF-C4CC-40A1-B9D0-20BC78BE4DFD}" destId="{8504114F-B742-4C1B-90B5-A076DFC97C64}" srcOrd="1" destOrd="0" presId="urn:microsoft.com/office/officeart/2005/8/layout/process5"/>
    <dgm:cxn modelId="{DFF7C89F-9600-4502-A333-39AD50B9EF7A}" type="presOf" srcId="{C7310559-B5F3-48C5-B304-838AC0D9E183}" destId="{2F427F11-7811-44D7-B9F8-97FA9E17CDFB}" srcOrd="0" destOrd="0" presId="urn:microsoft.com/office/officeart/2005/8/layout/process5"/>
    <dgm:cxn modelId="{A42505AC-FFDA-4118-8024-8DB1BA83BC6D}" type="presOf" srcId="{9654F9FA-68DB-45D9-8F20-0E68234F7AF9}" destId="{F8C3594A-ECE8-40B2-B306-7BFF2BA8EB22}" srcOrd="0" destOrd="0" presId="urn:microsoft.com/office/officeart/2005/8/layout/process5"/>
    <dgm:cxn modelId="{8C0FDBAD-1B2B-43F3-8B7E-1B38C72741E8}" srcId="{0676BEB7-DD3D-40EF-A61A-6EE1836BD9B0}" destId="{F958D35E-70A5-4191-AE1E-D1DBA0A918C2}" srcOrd="1" destOrd="0" parTransId="{C8DF6CD5-BC40-4647-9AAE-DF0038A78D14}" sibTransId="{47FAAFD5-B899-4B52-8C59-E49BEC51755F}"/>
    <dgm:cxn modelId="{4FFFDABF-68FE-48AB-B4D8-DB0907291CAE}" type="presOf" srcId="{47FAAFD5-B899-4B52-8C59-E49BEC51755F}" destId="{E31030C8-031C-4ABE-9FE2-197FA5014CE7}" srcOrd="0" destOrd="0" presId="urn:microsoft.com/office/officeart/2005/8/layout/process5"/>
    <dgm:cxn modelId="{4B629FCD-CFA2-4367-B112-18BD9D257E9A}" type="presOf" srcId="{0676BEB7-DD3D-40EF-A61A-6EE1836BD9B0}" destId="{13CC8CD1-77B9-4584-8497-4598ACF7FECD}" srcOrd="0" destOrd="0" presId="urn:microsoft.com/office/officeart/2005/8/layout/process5"/>
    <dgm:cxn modelId="{7B438ED1-E91B-4607-945C-96D02B37E3D5}" type="presOf" srcId="{47FAAFD5-B899-4B52-8C59-E49BEC51755F}" destId="{E02E4E00-7DBC-42AE-B02D-6F85252B4EAE}" srcOrd="1" destOrd="0" presId="urn:microsoft.com/office/officeart/2005/8/layout/process5"/>
    <dgm:cxn modelId="{E5DBB6D6-A682-4D3A-81CB-28A0F1EEABEB}" type="presOf" srcId="{70B346BF-C4CC-40A1-B9D0-20BC78BE4DFD}" destId="{A5FFCFE2-F22E-4A3A-8755-B2A8C96AA326}" srcOrd="0" destOrd="0" presId="urn:microsoft.com/office/officeart/2005/8/layout/process5"/>
    <dgm:cxn modelId="{D6A532E1-8A22-4C75-AAA5-2464682E487C}" type="presOf" srcId="{F958D35E-70A5-4191-AE1E-D1DBA0A918C2}" destId="{A81AE6A7-8D2F-4E07-AF09-11A92B1C7023}" srcOrd="0" destOrd="0" presId="urn:microsoft.com/office/officeart/2005/8/layout/process5"/>
    <dgm:cxn modelId="{20A874E8-1126-41EA-944A-4E4996A31AE9}" type="presParOf" srcId="{13CC8CD1-77B9-4584-8497-4598ACF7FECD}" destId="{777FA335-F9CB-4EAE-862F-C9C49051D29E}" srcOrd="0" destOrd="0" presId="urn:microsoft.com/office/officeart/2005/8/layout/process5"/>
    <dgm:cxn modelId="{A48ABDCA-DFC7-4444-9AAF-EBAD7D95DE05}" type="presParOf" srcId="{13CC8CD1-77B9-4584-8497-4598ACF7FECD}" destId="{77AED1C5-C32E-4731-8481-06E17A57FB05}" srcOrd="1" destOrd="0" presId="urn:microsoft.com/office/officeart/2005/8/layout/process5"/>
    <dgm:cxn modelId="{FEBA5DFC-F381-4AEF-B134-BD142C47F786}" type="presParOf" srcId="{77AED1C5-C32E-4731-8481-06E17A57FB05}" destId="{7F1CA97C-79E1-42E3-9953-1FE2EAC6F171}" srcOrd="0" destOrd="0" presId="urn:microsoft.com/office/officeart/2005/8/layout/process5"/>
    <dgm:cxn modelId="{E3AF5B1A-D5B7-47F2-A12F-2029B2BBB0DD}" type="presParOf" srcId="{13CC8CD1-77B9-4584-8497-4598ACF7FECD}" destId="{A81AE6A7-8D2F-4E07-AF09-11A92B1C7023}" srcOrd="2" destOrd="0" presId="urn:microsoft.com/office/officeart/2005/8/layout/process5"/>
    <dgm:cxn modelId="{1779BFA8-5233-4A06-816C-96C2636771F1}" type="presParOf" srcId="{13CC8CD1-77B9-4584-8497-4598ACF7FECD}" destId="{E31030C8-031C-4ABE-9FE2-197FA5014CE7}" srcOrd="3" destOrd="0" presId="urn:microsoft.com/office/officeart/2005/8/layout/process5"/>
    <dgm:cxn modelId="{4F98BF24-51C7-4C09-A8BB-ED62C235B65B}" type="presParOf" srcId="{E31030C8-031C-4ABE-9FE2-197FA5014CE7}" destId="{E02E4E00-7DBC-42AE-B02D-6F85252B4EAE}" srcOrd="0" destOrd="0" presId="urn:microsoft.com/office/officeart/2005/8/layout/process5"/>
    <dgm:cxn modelId="{62200A91-EFB1-487A-A69E-16F77E3641D3}" type="presParOf" srcId="{13CC8CD1-77B9-4584-8497-4598ACF7FECD}" destId="{F8C3594A-ECE8-40B2-B306-7BFF2BA8EB22}" srcOrd="4" destOrd="0" presId="urn:microsoft.com/office/officeart/2005/8/layout/process5"/>
    <dgm:cxn modelId="{01E94DB6-3D51-4444-BA98-C2C9FB1FFFE6}" type="presParOf" srcId="{13CC8CD1-77B9-4584-8497-4598ACF7FECD}" destId="{A5FFCFE2-F22E-4A3A-8755-B2A8C96AA326}" srcOrd="5" destOrd="0" presId="urn:microsoft.com/office/officeart/2005/8/layout/process5"/>
    <dgm:cxn modelId="{85C9EB3B-5D69-43CE-9C4D-4A0F2050CA2E}" type="presParOf" srcId="{A5FFCFE2-F22E-4A3A-8755-B2A8C96AA326}" destId="{8504114F-B742-4C1B-90B5-A076DFC97C64}" srcOrd="0" destOrd="0" presId="urn:microsoft.com/office/officeart/2005/8/layout/process5"/>
    <dgm:cxn modelId="{38AF211B-E547-4661-AED8-E31CB4111F40}" type="presParOf" srcId="{13CC8CD1-77B9-4584-8497-4598ACF7FECD}" destId="{2F427F11-7811-44D7-B9F8-97FA9E17CDFB}" srcOrd="6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787129D-87EB-498A-A7B3-8384F60C5DCA}" type="doc">
      <dgm:prSet loTypeId="urn:microsoft.com/office/officeart/2005/8/layout/list1" loCatId="list" qsTypeId="urn:microsoft.com/office/officeart/2005/8/quickstyle/simple2" qsCatId="simple" csTypeId="urn:microsoft.com/office/officeart/2005/8/colors/colorful2" csCatId="colorful" phldr="1"/>
      <dgm:spPr/>
      <dgm:t>
        <a:bodyPr/>
        <a:lstStyle/>
        <a:p>
          <a:endParaRPr lang="en-CA"/>
        </a:p>
      </dgm:t>
    </dgm:pt>
    <dgm:pt modelId="{ABAE2A5D-8A55-40E2-AC3F-A26EDB347BA6}">
      <dgm:prSet phldrT="[Text]"/>
      <dgm:spPr/>
      <dgm:t>
        <a:bodyPr/>
        <a:lstStyle/>
        <a:p>
          <a:r>
            <a:rPr lang="en-US" dirty="0"/>
            <a:t>Set schedule of meetings </a:t>
          </a:r>
          <a:endParaRPr lang="en-CA" dirty="0"/>
        </a:p>
      </dgm:t>
    </dgm:pt>
    <dgm:pt modelId="{5CB2D901-9D18-47DE-BD4E-8768488E0235}" type="parTrans" cxnId="{B49D9384-721A-4F21-B1F9-120F188E153E}">
      <dgm:prSet/>
      <dgm:spPr/>
      <dgm:t>
        <a:bodyPr/>
        <a:lstStyle/>
        <a:p>
          <a:endParaRPr lang="en-CA"/>
        </a:p>
      </dgm:t>
    </dgm:pt>
    <dgm:pt modelId="{7C96A06F-7C14-48A0-92CE-BC1815FD09FD}" type="sibTrans" cxnId="{B49D9384-721A-4F21-B1F9-120F188E153E}">
      <dgm:prSet/>
      <dgm:spPr/>
      <dgm:t>
        <a:bodyPr/>
        <a:lstStyle/>
        <a:p>
          <a:endParaRPr lang="en-CA"/>
        </a:p>
      </dgm:t>
    </dgm:pt>
    <dgm:pt modelId="{B65445E8-1001-40FB-A7B4-3A949D355329}">
      <dgm:prSet phldrT="[Text]"/>
      <dgm:spPr/>
      <dgm:t>
        <a:bodyPr/>
        <a:lstStyle/>
        <a:p>
          <a:r>
            <a:rPr lang="en-US" dirty="0"/>
            <a:t>Decide on who would chair the meetings </a:t>
          </a:r>
          <a:endParaRPr lang="en-CA" dirty="0"/>
        </a:p>
      </dgm:t>
    </dgm:pt>
    <dgm:pt modelId="{E4906DB0-7939-4EEF-922A-4458414B10E2}" type="parTrans" cxnId="{218CFF22-32E1-41CF-98B1-7271B46A7A8A}">
      <dgm:prSet/>
      <dgm:spPr/>
      <dgm:t>
        <a:bodyPr/>
        <a:lstStyle/>
        <a:p>
          <a:endParaRPr lang="en-CA"/>
        </a:p>
      </dgm:t>
    </dgm:pt>
    <dgm:pt modelId="{C737ECC5-5D1D-418B-9345-AB19CEB91F8F}" type="sibTrans" cxnId="{218CFF22-32E1-41CF-98B1-7271B46A7A8A}">
      <dgm:prSet/>
      <dgm:spPr/>
      <dgm:t>
        <a:bodyPr/>
        <a:lstStyle/>
        <a:p>
          <a:endParaRPr lang="en-CA"/>
        </a:p>
      </dgm:t>
    </dgm:pt>
    <dgm:pt modelId="{E95ACD52-176F-46F3-BFE4-624C70F096C3}">
      <dgm:prSet phldrT="[Text]"/>
      <dgm:spPr/>
      <dgm:t>
        <a:bodyPr/>
        <a:lstStyle/>
        <a:p>
          <a:r>
            <a:rPr lang="en-US" dirty="0"/>
            <a:t>How would you make decisions in your group:</a:t>
          </a:r>
          <a:endParaRPr lang="en-CA" dirty="0"/>
        </a:p>
      </dgm:t>
    </dgm:pt>
    <dgm:pt modelId="{6CDA9C62-699F-4740-8764-704845314D54}" type="parTrans" cxnId="{57AC7C85-2674-4617-814C-FEF391DEDE48}">
      <dgm:prSet/>
      <dgm:spPr/>
      <dgm:t>
        <a:bodyPr/>
        <a:lstStyle/>
        <a:p>
          <a:endParaRPr lang="en-CA"/>
        </a:p>
      </dgm:t>
    </dgm:pt>
    <dgm:pt modelId="{FCA987EB-CA94-4B45-B8B2-6461AABE7863}" type="sibTrans" cxnId="{57AC7C85-2674-4617-814C-FEF391DEDE48}">
      <dgm:prSet/>
      <dgm:spPr/>
      <dgm:t>
        <a:bodyPr/>
        <a:lstStyle/>
        <a:p>
          <a:endParaRPr lang="en-CA"/>
        </a:p>
      </dgm:t>
    </dgm:pt>
    <dgm:pt modelId="{8E55C992-E9E2-4431-8E33-3FE79DC3ABDD}">
      <dgm:prSet phldrT="[Text]"/>
      <dgm:spPr/>
      <dgm:t>
        <a:bodyPr/>
        <a:lstStyle/>
        <a:p>
          <a:r>
            <a:rPr lang="en-US" dirty="0"/>
            <a:t>A &gt; Consensus ( time consuming)</a:t>
          </a:r>
          <a:endParaRPr lang="en-CA" dirty="0"/>
        </a:p>
      </dgm:t>
    </dgm:pt>
    <dgm:pt modelId="{D9FFB125-EF59-4076-A2A5-F5828E04DF23}" type="parTrans" cxnId="{F9F2C01A-9F7C-4C3B-A4F4-6C299B65DCEF}">
      <dgm:prSet/>
      <dgm:spPr/>
      <dgm:t>
        <a:bodyPr/>
        <a:lstStyle/>
        <a:p>
          <a:endParaRPr lang="en-CA"/>
        </a:p>
      </dgm:t>
    </dgm:pt>
    <dgm:pt modelId="{CD476604-566F-4AFB-A131-0B6A3D04F67E}" type="sibTrans" cxnId="{F9F2C01A-9F7C-4C3B-A4F4-6C299B65DCEF}">
      <dgm:prSet/>
      <dgm:spPr/>
      <dgm:t>
        <a:bodyPr/>
        <a:lstStyle/>
        <a:p>
          <a:endParaRPr lang="en-CA"/>
        </a:p>
      </dgm:t>
    </dgm:pt>
    <dgm:pt modelId="{7930AE01-1609-4B9D-8EC6-0089B948184B}">
      <dgm:prSet phldrT="[Text]"/>
      <dgm:spPr/>
      <dgm:t>
        <a:bodyPr/>
        <a:lstStyle/>
        <a:p>
          <a:r>
            <a:rPr lang="en-US" dirty="0"/>
            <a:t>B &gt; Majority votes ( may leave team members unhappy)</a:t>
          </a:r>
          <a:endParaRPr lang="en-CA" dirty="0"/>
        </a:p>
      </dgm:t>
    </dgm:pt>
    <dgm:pt modelId="{6C192985-D62A-4F37-9F86-9CEA6382067B}" type="parTrans" cxnId="{D36CEBC7-CC10-40EC-B4CD-B2B1DA019A5C}">
      <dgm:prSet/>
      <dgm:spPr/>
      <dgm:t>
        <a:bodyPr/>
        <a:lstStyle/>
        <a:p>
          <a:endParaRPr lang="en-CA"/>
        </a:p>
      </dgm:t>
    </dgm:pt>
    <dgm:pt modelId="{23E7B72F-2F48-4EE9-8D93-9056C2277B6C}" type="sibTrans" cxnId="{D36CEBC7-CC10-40EC-B4CD-B2B1DA019A5C}">
      <dgm:prSet/>
      <dgm:spPr/>
      <dgm:t>
        <a:bodyPr/>
        <a:lstStyle/>
        <a:p>
          <a:endParaRPr lang="en-CA"/>
        </a:p>
      </dgm:t>
    </dgm:pt>
    <dgm:pt modelId="{0E150150-987B-425C-AD97-11282F2B3D4C}">
      <dgm:prSet phldrT="[Text]"/>
      <dgm:spPr/>
      <dgm:t>
        <a:bodyPr/>
        <a:lstStyle/>
        <a:p>
          <a:r>
            <a:rPr lang="en-US" dirty="0"/>
            <a:t>Document the above in your group contract</a:t>
          </a:r>
          <a:endParaRPr lang="en-CA" dirty="0"/>
        </a:p>
      </dgm:t>
    </dgm:pt>
    <dgm:pt modelId="{A04E04E9-5800-44B5-906F-4C3CA34B9D79}" type="parTrans" cxnId="{2FEEDD10-D4A0-4A7E-9C6E-2FA8ADF633A7}">
      <dgm:prSet/>
      <dgm:spPr/>
      <dgm:t>
        <a:bodyPr/>
        <a:lstStyle/>
        <a:p>
          <a:endParaRPr lang="en-CA"/>
        </a:p>
      </dgm:t>
    </dgm:pt>
    <dgm:pt modelId="{3C3D4A0E-785D-4382-A1C7-59E801BEBDDA}" type="sibTrans" cxnId="{2FEEDD10-D4A0-4A7E-9C6E-2FA8ADF633A7}">
      <dgm:prSet/>
      <dgm:spPr/>
      <dgm:t>
        <a:bodyPr/>
        <a:lstStyle/>
        <a:p>
          <a:endParaRPr lang="en-CA"/>
        </a:p>
      </dgm:t>
    </dgm:pt>
    <dgm:pt modelId="{534AE2B4-2D26-4C86-8532-2F147AA23EDF}" type="pres">
      <dgm:prSet presAssocID="{6787129D-87EB-498A-A7B3-8384F60C5DCA}" presName="linear" presStyleCnt="0">
        <dgm:presLayoutVars>
          <dgm:dir/>
          <dgm:animLvl val="lvl"/>
          <dgm:resizeHandles val="exact"/>
        </dgm:presLayoutVars>
      </dgm:prSet>
      <dgm:spPr/>
    </dgm:pt>
    <dgm:pt modelId="{628C4084-87F0-47D4-B46B-9B291FA43B26}" type="pres">
      <dgm:prSet presAssocID="{ABAE2A5D-8A55-40E2-AC3F-A26EDB347BA6}" presName="parentLin" presStyleCnt="0"/>
      <dgm:spPr/>
    </dgm:pt>
    <dgm:pt modelId="{FBFBC760-2B44-4C5D-9C3C-F3B1408C9CBE}" type="pres">
      <dgm:prSet presAssocID="{ABAE2A5D-8A55-40E2-AC3F-A26EDB347BA6}" presName="parentLeftMargin" presStyleLbl="node1" presStyleIdx="0" presStyleCnt="4"/>
      <dgm:spPr/>
    </dgm:pt>
    <dgm:pt modelId="{9422E71D-D1BF-4A6A-81A3-95CC141FCDA0}" type="pres">
      <dgm:prSet presAssocID="{ABAE2A5D-8A55-40E2-AC3F-A26EDB347BA6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6434D2EC-5498-48AD-9157-2E2D6E533ED5}" type="pres">
      <dgm:prSet presAssocID="{ABAE2A5D-8A55-40E2-AC3F-A26EDB347BA6}" presName="negativeSpace" presStyleCnt="0"/>
      <dgm:spPr/>
    </dgm:pt>
    <dgm:pt modelId="{EA77967A-C2BA-4400-8F6B-8566E5D5A29B}" type="pres">
      <dgm:prSet presAssocID="{ABAE2A5D-8A55-40E2-AC3F-A26EDB347BA6}" presName="childText" presStyleLbl="conFgAcc1" presStyleIdx="0" presStyleCnt="4">
        <dgm:presLayoutVars>
          <dgm:bulletEnabled val="1"/>
        </dgm:presLayoutVars>
      </dgm:prSet>
      <dgm:spPr/>
    </dgm:pt>
    <dgm:pt modelId="{63B40EC4-5C49-472F-ABC5-D540C6A98B29}" type="pres">
      <dgm:prSet presAssocID="{7C96A06F-7C14-48A0-92CE-BC1815FD09FD}" presName="spaceBetweenRectangles" presStyleCnt="0"/>
      <dgm:spPr/>
    </dgm:pt>
    <dgm:pt modelId="{103CEDE4-8C05-4733-8B33-1505DD1FADE7}" type="pres">
      <dgm:prSet presAssocID="{B65445E8-1001-40FB-A7B4-3A949D355329}" presName="parentLin" presStyleCnt="0"/>
      <dgm:spPr/>
    </dgm:pt>
    <dgm:pt modelId="{1A6F4B03-26E6-4356-AA06-E6D2FDFC1771}" type="pres">
      <dgm:prSet presAssocID="{B65445E8-1001-40FB-A7B4-3A949D355329}" presName="parentLeftMargin" presStyleLbl="node1" presStyleIdx="0" presStyleCnt="4"/>
      <dgm:spPr/>
    </dgm:pt>
    <dgm:pt modelId="{A2609C54-2F30-4F38-947A-62B5B94FD6E8}" type="pres">
      <dgm:prSet presAssocID="{B65445E8-1001-40FB-A7B4-3A949D355329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4E1858BD-4479-404F-95DE-31DE952B0CB5}" type="pres">
      <dgm:prSet presAssocID="{B65445E8-1001-40FB-A7B4-3A949D355329}" presName="negativeSpace" presStyleCnt="0"/>
      <dgm:spPr/>
    </dgm:pt>
    <dgm:pt modelId="{E1BC50E2-A144-44D0-8AFA-0C109B12973A}" type="pres">
      <dgm:prSet presAssocID="{B65445E8-1001-40FB-A7B4-3A949D355329}" presName="childText" presStyleLbl="conFgAcc1" presStyleIdx="1" presStyleCnt="4">
        <dgm:presLayoutVars>
          <dgm:bulletEnabled val="1"/>
        </dgm:presLayoutVars>
      </dgm:prSet>
      <dgm:spPr/>
    </dgm:pt>
    <dgm:pt modelId="{ECCEEE85-349B-4DDC-8076-DB1C905467DA}" type="pres">
      <dgm:prSet presAssocID="{C737ECC5-5D1D-418B-9345-AB19CEB91F8F}" presName="spaceBetweenRectangles" presStyleCnt="0"/>
      <dgm:spPr/>
    </dgm:pt>
    <dgm:pt modelId="{FCA80407-BD53-4779-8421-DCE69A28A43E}" type="pres">
      <dgm:prSet presAssocID="{E95ACD52-176F-46F3-BFE4-624C70F096C3}" presName="parentLin" presStyleCnt="0"/>
      <dgm:spPr/>
    </dgm:pt>
    <dgm:pt modelId="{F9DAB559-CB76-4960-BBFD-09CDAD1713D2}" type="pres">
      <dgm:prSet presAssocID="{E95ACD52-176F-46F3-BFE4-624C70F096C3}" presName="parentLeftMargin" presStyleLbl="node1" presStyleIdx="1" presStyleCnt="4"/>
      <dgm:spPr/>
    </dgm:pt>
    <dgm:pt modelId="{555F4AB9-F35E-4F52-83C5-EB09E638BC88}" type="pres">
      <dgm:prSet presAssocID="{E95ACD52-176F-46F3-BFE4-624C70F096C3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ABFB37F1-68B8-4091-B93B-C47895CEBE45}" type="pres">
      <dgm:prSet presAssocID="{E95ACD52-176F-46F3-BFE4-624C70F096C3}" presName="negativeSpace" presStyleCnt="0"/>
      <dgm:spPr/>
    </dgm:pt>
    <dgm:pt modelId="{FB7DF097-D6AB-4C64-AE30-706405696153}" type="pres">
      <dgm:prSet presAssocID="{E95ACD52-176F-46F3-BFE4-624C70F096C3}" presName="childText" presStyleLbl="conFgAcc1" presStyleIdx="2" presStyleCnt="4">
        <dgm:presLayoutVars>
          <dgm:bulletEnabled val="1"/>
        </dgm:presLayoutVars>
      </dgm:prSet>
      <dgm:spPr/>
    </dgm:pt>
    <dgm:pt modelId="{720B34A0-7C1D-4E39-AEA5-4A174C5BD58D}" type="pres">
      <dgm:prSet presAssocID="{FCA987EB-CA94-4B45-B8B2-6461AABE7863}" presName="spaceBetweenRectangles" presStyleCnt="0"/>
      <dgm:spPr/>
    </dgm:pt>
    <dgm:pt modelId="{FF7E499D-9295-4D36-B813-EF8C7282DE11}" type="pres">
      <dgm:prSet presAssocID="{0E150150-987B-425C-AD97-11282F2B3D4C}" presName="parentLin" presStyleCnt="0"/>
      <dgm:spPr/>
    </dgm:pt>
    <dgm:pt modelId="{7FD38902-68DE-419F-86BB-FCB64C058F26}" type="pres">
      <dgm:prSet presAssocID="{0E150150-987B-425C-AD97-11282F2B3D4C}" presName="parentLeftMargin" presStyleLbl="node1" presStyleIdx="2" presStyleCnt="4"/>
      <dgm:spPr/>
    </dgm:pt>
    <dgm:pt modelId="{62D9C568-D71C-41B9-B67D-E1FFE5EB777F}" type="pres">
      <dgm:prSet presAssocID="{0E150150-987B-425C-AD97-11282F2B3D4C}" presName="parentText" presStyleLbl="node1" presStyleIdx="3" presStyleCnt="4">
        <dgm:presLayoutVars>
          <dgm:chMax val="0"/>
          <dgm:bulletEnabled val="1"/>
        </dgm:presLayoutVars>
      </dgm:prSet>
      <dgm:spPr/>
    </dgm:pt>
    <dgm:pt modelId="{87F608B8-F06C-4D4A-97EC-FE0EA5D6D0D4}" type="pres">
      <dgm:prSet presAssocID="{0E150150-987B-425C-AD97-11282F2B3D4C}" presName="negativeSpace" presStyleCnt="0"/>
      <dgm:spPr/>
    </dgm:pt>
    <dgm:pt modelId="{253DFE9C-E1A7-486A-B961-3BDEED473193}" type="pres">
      <dgm:prSet presAssocID="{0E150150-987B-425C-AD97-11282F2B3D4C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E36CF203-1038-4224-9EDB-61D2147B9AB8}" type="presOf" srcId="{ABAE2A5D-8A55-40E2-AC3F-A26EDB347BA6}" destId="{9422E71D-D1BF-4A6A-81A3-95CC141FCDA0}" srcOrd="1" destOrd="0" presId="urn:microsoft.com/office/officeart/2005/8/layout/list1"/>
    <dgm:cxn modelId="{2FEEDD10-D4A0-4A7E-9C6E-2FA8ADF633A7}" srcId="{6787129D-87EB-498A-A7B3-8384F60C5DCA}" destId="{0E150150-987B-425C-AD97-11282F2B3D4C}" srcOrd="3" destOrd="0" parTransId="{A04E04E9-5800-44B5-906F-4C3CA34B9D79}" sibTransId="{3C3D4A0E-785D-4382-A1C7-59E801BEBDDA}"/>
    <dgm:cxn modelId="{F9F2C01A-9F7C-4C3B-A4F4-6C299B65DCEF}" srcId="{E95ACD52-176F-46F3-BFE4-624C70F096C3}" destId="{8E55C992-E9E2-4431-8E33-3FE79DC3ABDD}" srcOrd="0" destOrd="0" parTransId="{D9FFB125-EF59-4076-A2A5-F5828E04DF23}" sibTransId="{CD476604-566F-4AFB-A131-0B6A3D04F67E}"/>
    <dgm:cxn modelId="{218CFF22-32E1-41CF-98B1-7271B46A7A8A}" srcId="{6787129D-87EB-498A-A7B3-8384F60C5DCA}" destId="{B65445E8-1001-40FB-A7B4-3A949D355329}" srcOrd="1" destOrd="0" parTransId="{E4906DB0-7939-4EEF-922A-4458414B10E2}" sibTransId="{C737ECC5-5D1D-418B-9345-AB19CEB91F8F}"/>
    <dgm:cxn modelId="{7A90FB26-4F34-48DD-A2D1-763D8BA44B9F}" type="presOf" srcId="{7930AE01-1609-4B9D-8EC6-0089B948184B}" destId="{FB7DF097-D6AB-4C64-AE30-706405696153}" srcOrd="0" destOrd="1" presId="urn:microsoft.com/office/officeart/2005/8/layout/list1"/>
    <dgm:cxn modelId="{CD453532-F970-4F84-8B68-E6E6D30AB485}" type="presOf" srcId="{B65445E8-1001-40FB-A7B4-3A949D355329}" destId="{1A6F4B03-26E6-4356-AA06-E6D2FDFC1771}" srcOrd="0" destOrd="0" presId="urn:microsoft.com/office/officeart/2005/8/layout/list1"/>
    <dgm:cxn modelId="{CE2EEA38-E001-4901-A81B-E2F8502D9661}" type="presOf" srcId="{B65445E8-1001-40FB-A7B4-3A949D355329}" destId="{A2609C54-2F30-4F38-947A-62B5B94FD6E8}" srcOrd="1" destOrd="0" presId="urn:microsoft.com/office/officeart/2005/8/layout/list1"/>
    <dgm:cxn modelId="{68E77F79-533E-4451-B1B7-EBDED758BBA9}" type="presOf" srcId="{ABAE2A5D-8A55-40E2-AC3F-A26EDB347BA6}" destId="{FBFBC760-2B44-4C5D-9C3C-F3B1408C9CBE}" srcOrd="0" destOrd="0" presId="urn:microsoft.com/office/officeart/2005/8/layout/list1"/>
    <dgm:cxn modelId="{B49D9384-721A-4F21-B1F9-120F188E153E}" srcId="{6787129D-87EB-498A-A7B3-8384F60C5DCA}" destId="{ABAE2A5D-8A55-40E2-AC3F-A26EDB347BA6}" srcOrd="0" destOrd="0" parTransId="{5CB2D901-9D18-47DE-BD4E-8768488E0235}" sibTransId="{7C96A06F-7C14-48A0-92CE-BC1815FD09FD}"/>
    <dgm:cxn modelId="{57AC7C85-2674-4617-814C-FEF391DEDE48}" srcId="{6787129D-87EB-498A-A7B3-8384F60C5DCA}" destId="{E95ACD52-176F-46F3-BFE4-624C70F096C3}" srcOrd="2" destOrd="0" parTransId="{6CDA9C62-699F-4740-8764-704845314D54}" sibTransId="{FCA987EB-CA94-4B45-B8B2-6461AABE7863}"/>
    <dgm:cxn modelId="{6B0D9BA0-BBD1-485B-A8B0-1EF8C7BF639D}" type="presOf" srcId="{6787129D-87EB-498A-A7B3-8384F60C5DCA}" destId="{534AE2B4-2D26-4C86-8532-2F147AA23EDF}" srcOrd="0" destOrd="0" presId="urn:microsoft.com/office/officeart/2005/8/layout/list1"/>
    <dgm:cxn modelId="{FC48A5AE-97D3-48CD-AD6D-BD392324EE38}" type="presOf" srcId="{8E55C992-E9E2-4431-8E33-3FE79DC3ABDD}" destId="{FB7DF097-D6AB-4C64-AE30-706405696153}" srcOrd="0" destOrd="0" presId="urn:microsoft.com/office/officeart/2005/8/layout/list1"/>
    <dgm:cxn modelId="{A0CDB2B6-7BC0-4211-B02F-09A77D068302}" type="presOf" srcId="{E95ACD52-176F-46F3-BFE4-624C70F096C3}" destId="{555F4AB9-F35E-4F52-83C5-EB09E638BC88}" srcOrd="1" destOrd="0" presId="urn:microsoft.com/office/officeart/2005/8/layout/list1"/>
    <dgm:cxn modelId="{E9EC52B9-778F-4075-8CCE-28BD17B51359}" type="presOf" srcId="{0E150150-987B-425C-AD97-11282F2B3D4C}" destId="{62D9C568-D71C-41B9-B67D-E1FFE5EB777F}" srcOrd="1" destOrd="0" presId="urn:microsoft.com/office/officeart/2005/8/layout/list1"/>
    <dgm:cxn modelId="{D36CEBC7-CC10-40EC-B4CD-B2B1DA019A5C}" srcId="{E95ACD52-176F-46F3-BFE4-624C70F096C3}" destId="{7930AE01-1609-4B9D-8EC6-0089B948184B}" srcOrd="1" destOrd="0" parTransId="{6C192985-D62A-4F37-9F86-9CEA6382067B}" sibTransId="{23E7B72F-2F48-4EE9-8D93-9056C2277B6C}"/>
    <dgm:cxn modelId="{820C20C8-04A8-487E-8CEF-E557B00417AC}" type="presOf" srcId="{0E150150-987B-425C-AD97-11282F2B3D4C}" destId="{7FD38902-68DE-419F-86BB-FCB64C058F26}" srcOrd="0" destOrd="0" presId="urn:microsoft.com/office/officeart/2005/8/layout/list1"/>
    <dgm:cxn modelId="{1D1067FD-D551-48CA-BF35-98981D5B3C06}" type="presOf" srcId="{E95ACD52-176F-46F3-BFE4-624C70F096C3}" destId="{F9DAB559-CB76-4960-BBFD-09CDAD1713D2}" srcOrd="0" destOrd="0" presId="urn:microsoft.com/office/officeart/2005/8/layout/list1"/>
    <dgm:cxn modelId="{5EB6A028-831C-45A5-8322-1EB5F983C5AB}" type="presParOf" srcId="{534AE2B4-2D26-4C86-8532-2F147AA23EDF}" destId="{628C4084-87F0-47D4-B46B-9B291FA43B26}" srcOrd="0" destOrd="0" presId="urn:microsoft.com/office/officeart/2005/8/layout/list1"/>
    <dgm:cxn modelId="{30BB4F64-E67C-43B6-BF3A-02FBA8940ABA}" type="presParOf" srcId="{628C4084-87F0-47D4-B46B-9B291FA43B26}" destId="{FBFBC760-2B44-4C5D-9C3C-F3B1408C9CBE}" srcOrd="0" destOrd="0" presId="urn:microsoft.com/office/officeart/2005/8/layout/list1"/>
    <dgm:cxn modelId="{9CC4AEE0-7FC6-494A-8226-850F06EA20B5}" type="presParOf" srcId="{628C4084-87F0-47D4-B46B-9B291FA43B26}" destId="{9422E71D-D1BF-4A6A-81A3-95CC141FCDA0}" srcOrd="1" destOrd="0" presId="urn:microsoft.com/office/officeart/2005/8/layout/list1"/>
    <dgm:cxn modelId="{00936A69-B741-4E71-B9A8-1EB28B5ED689}" type="presParOf" srcId="{534AE2B4-2D26-4C86-8532-2F147AA23EDF}" destId="{6434D2EC-5498-48AD-9157-2E2D6E533ED5}" srcOrd="1" destOrd="0" presId="urn:microsoft.com/office/officeart/2005/8/layout/list1"/>
    <dgm:cxn modelId="{3C862946-7131-48BB-8049-E920924A3E16}" type="presParOf" srcId="{534AE2B4-2D26-4C86-8532-2F147AA23EDF}" destId="{EA77967A-C2BA-4400-8F6B-8566E5D5A29B}" srcOrd="2" destOrd="0" presId="urn:microsoft.com/office/officeart/2005/8/layout/list1"/>
    <dgm:cxn modelId="{53CE3E33-E84A-41A0-94C7-DC76EEB2AD8F}" type="presParOf" srcId="{534AE2B4-2D26-4C86-8532-2F147AA23EDF}" destId="{63B40EC4-5C49-472F-ABC5-D540C6A98B29}" srcOrd="3" destOrd="0" presId="urn:microsoft.com/office/officeart/2005/8/layout/list1"/>
    <dgm:cxn modelId="{135E467E-D85B-4C16-B244-944A6B5CE7ED}" type="presParOf" srcId="{534AE2B4-2D26-4C86-8532-2F147AA23EDF}" destId="{103CEDE4-8C05-4733-8B33-1505DD1FADE7}" srcOrd="4" destOrd="0" presId="urn:microsoft.com/office/officeart/2005/8/layout/list1"/>
    <dgm:cxn modelId="{487F21F9-B197-45C7-8C11-BAC40FBF9280}" type="presParOf" srcId="{103CEDE4-8C05-4733-8B33-1505DD1FADE7}" destId="{1A6F4B03-26E6-4356-AA06-E6D2FDFC1771}" srcOrd="0" destOrd="0" presId="urn:microsoft.com/office/officeart/2005/8/layout/list1"/>
    <dgm:cxn modelId="{BE2B2A79-8CEB-49AD-BBF6-D35F09CFD928}" type="presParOf" srcId="{103CEDE4-8C05-4733-8B33-1505DD1FADE7}" destId="{A2609C54-2F30-4F38-947A-62B5B94FD6E8}" srcOrd="1" destOrd="0" presId="urn:microsoft.com/office/officeart/2005/8/layout/list1"/>
    <dgm:cxn modelId="{FB7E42BE-A443-412D-805A-0803EA7C4350}" type="presParOf" srcId="{534AE2B4-2D26-4C86-8532-2F147AA23EDF}" destId="{4E1858BD-4479-404F-95DE-31DE952B0CB5}" srcOrd="5" destOrd="0" presId="urn:microsoft.com/office/officeart/2005/8/layout/list1"/>
    <dgm:cxn modelId="{060AAEE6-225B-4DE6-ADBD-A6D9C2D162C7}" type="presParOf" srcId="{534AE2B4-2D26-4C86-8532-2F147AA23EDF}" destId="{E1BC50E2-A144-44D0-8AFA-0C109B12973A}" srcOrd="6" destOrd="0" presId="urn:microsoft.com/office/officeart/2005/8/layout/list1"/>
    <dgm:cxn modelId="{2105A148-F5DD-47BB-82D0-0612E634B577}" type="presParOf" srcId="{534AE2B4-2D26-4C86-8532-2F147AA23EDF}" destId="{ECCEEE85-349B-4DDC-8076-DB1C905467DA}" srcOrd="7" destOrd="0" presId="urn:microsoft.com/office/officeart/2005/8/layout/list1"/>
    <dgm:cxn modelId="{3F6855FC-02BE-4E9D-9ABE-1D6D1E63333A}" type="presParOf" srcId="{534AE2B4-2D26-4C86-8532-2F147AA23EDF}" destId="{FCA80407-BD53-4779-8421-DCE69A28A43E}" srcOrd="8" destOrd="0" presId="urn:microsoft.com/office/officeart/2005/8/layout/list1"/>
    <dgm:cxn modelId="{2CCD3C9C-0508-47DF-91A7-45E1C27D00B6}" type="presParOf" srcId="{FCA80407-BD53-4779-8421-DCE69A28A43E}" destId="{F9DAB559-CB76-4960-BBFD-09CDAD1713D2}" srcOrd="0" destOrd="0" presId="urn:microsoft.com/office/officeart/2005/8/layout/list1"/>
    <dgm:cxn modelId="{241D9997-BAB3-4FE0-AEE3-654B3865B6DD}" type="presParOf" srcId="{FCA80407-BD53-4779-8421-DCE69A28A43E}" destId="{555F4AB9-F35E-4F52-83C5-EB09E638BC88}" srcOrd="1" destOrd="0" presId="urn:microsoft.com/office/officeart/2005/8/layout/list1"/>
    <dgm:cxn modelId="{55B5AF49-ACB7-4CC5-AFE1-3B84E3F35E2C}" type="presParOf" srcId="{534AE2B4-2D26-4C86-8532-2F147AA23EDF}" destId="{ABFB37F1-68B8-4091-B93B-C47895CEBE45}" srcOrd="9" destOrd="0" presId="urn:microsoft.com/office/officeart/2005/8/layout/list1"/>
    <dgm:cxn modelId="{60D67A69-F4D1-47BC-A79D-2C306F6DA9EB}" type="presParOf" srcId="{534AE2B4-2D26-4C86-8532-2F147AA23EDF}" destId="{FB7DF097-D6AB-4C64-AE30-706405696153}" srcOrd="10" destOrd="0" presId="urn:microsoft.com/office/officeart/2005/8/layout/list1"/>
    <dgm:cxn modelId="{50C820FB-6874-4EC2-9786-DA809D099D29}" type="presParOf" srcId="{534AE2B4-2D26-4C86-8532-2F147AA23EDF}" destId="{720B34A0-7C1D-4E39-AEA5-4A174C5BD58D}" srcOrd="11" destOrd="0" presId="urn:microsoft.com/office/officeart/2005/8/layout/list1"/>
    <dgm:cxn modelId="{DAF00A83-43E2-48C1-9946-AC417F0E0017}" type="presParOf" srcId="{534AE2B4-2D26-4C86-8532-2F147AA23EDF}" destId="{FF7E499D-9295-4D36-B813-EF8C7282DE11}" srcOrd="12" destOrd="0" presId="urn:microsoft.com/office/officeart/2005/8/layout/list1"/>
    <dgm:cxn modelId="{07FE9747-A056-45AD-902E-EA8376AFB331}" type="presParOf" srcId="{FF7E499D-9295-4D36-B813-EF8C7282DE11}" destId="{7FD38902-68DE-419F-86BB-FCB64C058F26}" srcOrd="0" destOrd="0" presId="urn:microsoft.com/office/officeart/2005/8/layout/list1"/>
    <dgm:cxn modelId="{C5938049-C5AD-4C5C-84ED-990E14515A2E}" type="presParOf" srcId="{FF7E499D-9295-4D36-B813-EF8C7282DE11}" destId="{62D9C568-D71C-41B9-B67D-E1FFE5EB777F}" srcOrd="1" destOrd="0" presId="urn:microsoft.com/office/officeart/2005/8/layout/list1"/>
    <dgm:cxn modelId="{04A4E5D3-B958-445C-8D03-73F5C8C2A487}" type="presParOf" srcId="{534AE2B4-2D26-4C86-8532-2F147AA23EDF}" destId="{87F608B8-F06C-4D4A-97EC-FE0EA5D6D0D4}" srcOrd="13" destOrd="0" presId="urn:microsoft.com/office/officeart/2005/8/layout/list1"/>
    <dgm:cxn modelId="{261E4E84-7A50-48E4-90A9-B83B19A5A744}" type="presParOf" srcId="{534AE2B4-2D26-4C86-8532-2F147AA23EDF}" destId="{253DFE9C-E1A7-486A-B961-3BDEED473193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1DE4274-9482-4709-81CF-9F133ADF4649}" type="doc">
      <dgm:prSet loTypeId="urn:microsoft.com/office/officeart/2018/2/layout/IconCircle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CA"/>
        </a:p>
      </dgm:t>
    </dgm:pt>
    <dgm:pt modelId="{7D1992F6-68CE-4E80-AACA-415FEBC0579D}">
      <dgm:prSet phldrT="[Text]"/>
      <dgm:spPr/>
      <dgm:t>
        <a:bodyPr/>
        <a:lstStyle/>
        <a:p>
          <a:pPr>
            <a:lnSpc>
              <a:spcPct val="100000"/>
            </a:lnSpc>
          </a:pPr>
          <a:r>
            <a:rPr lang="en-US"/>
            <a:t>Understanding the case</a:t>
          </a:r>
          <a:endParaRPr lang="en-CA"/>
        </a:p>
      </dgm:t>
    </dgm:pt>
    <dgm:pt modelId="{BD6632B1-AA9A-489F-B910-18151B601FDF}" type="parTrans" cxnId="{5CBE8709-6643-49F8-956D-AF5B5EEF7551}">
      <dgm:prSet/>
      <dgm:spPr/>
      <dgm:t>
        <a:bodyPr/>
        <a:lstStyle/>
        <a:p>
          <a:endParaRPr lang="en-CA"/>
        </a:p>
      </dgm:t>
    </dgm:pt>
    <dgm:pt modelId="{697C3359-36BB-4F6A-927B-0A5EDBC3B251}" type="sibTrans" cxnId="{5CBE8709-6643-49F8-956D-AF5B5EEF7551}">
      <dgm:prSet/>
      <dgm:spPr/>
      <dgm:t>
        <a:bodyPr/>
        <a:lstStyle/>
        <a:p>
          <a:pPr>
            <a:lnSpc>
              <a:spcPct val="100000"/>
            </a:lnSpc>
          </a:pPr>
          <a:endParaRPr lang="en-CA"/>
        </a:p>
      </dgm:t>
    </dgm:pt>
    <dgm:pt modelId="{6AD90FA6-C509-4C80-BB13-9A8A1E1DA5C5}">
      <dgm:prSet phldrT="[Text]"/>
      <dgm:spPr/>
      <dgm:t>
        <a:bodyPr/>
        <a:lstStyle/>
        <a:p>
          <a:pPr>
            <a:lnSpc>
              <a:spcPct val="100000"/>
            </a:lnSpc>
          </a:pPr>
          <a:r>
            <a:rPr lang="en-US"/>
            <a:t>Performing analysis of the scenarios </a:t>
          </a:r>
          <a:endParaRPr lang="en-CA"/>
        </a:p>
      </dgm:t>
    </dgm:pt>
    <dgm:pt modelId="{D3FF57BF-9C1A-4FBF-8370-F982078DC6E1}" type="parTrans" cxnId="{D017466B-A6AC-4F3B-99C7-5BF766CBCE7F}">
      <dgm:prSet/>
      <dgm:spPr/>
      <dgm:t>
        <a:bodyPr/>
        <a:lstStyle/>
        <a:p>
          <a:endParaRPr lang="en-CA"/>
        </a:p>
      </dgm:t>
    </dgm:pt>
    <dgm:pt modelId="{93C9C78D-A842-401E-B4F5-C0A29BD9465A}" type="sibTrans" cxnId="{D017466B-A6AC-4F3B-99C7-5BF766CBCE7F}">
      <dgm:prSet/>
      <dgm:spPr/>
      <dgm:t>
        <a:bodyPr/>
        <a:lstStyle/>
        <a:p>
          <a:pPr>
            <a:lnSpc>
              <a:spcPct val="100000"/>
            </a:lnSpc>
          </a:pPr>
          <a:endParaRPr lang="en-CA"/>
        </a:p>
      </dgm:t>
    </dgm:pt>
    <dgm:pt modelId="{186B8947-A6A8-41B6-9BF1-56DAA2023A9A}">
      <dgm:prSet phldrT="[Text]"/>
      <dgm:spPr/>
      <dgm:t>
        <a:bodyPr/>
        <a:lstStyle/>
        <a:p>
          <a:pPr>
            <a:lnSpc>
              <a:spcPct val="100000"/>
            </a:lnSpc>
          </a:pPr>
          <a:r>
            <a:rPr lang="en-US"/>
            <a:t>Preparing deliverable items </a:t>
          </a:r>
          <a:endParaRPr lang="en-CA"/>
        </a:p>
      </dgm:t>
    </dgm:pt>
    <dgm:pt modelId="{FDC742D0-30BF-4548-8173-3DAE7C26019A}" type="parTrans" cxnId="{CE2FD1FF-E501-490E-93E2-4F03A555BB5D}">
      <dgm:prSet/>
      <dgm:spPr/>
      <dgm:t>
        <a:bodyPr/>
        <a:lstStyle/>
        <a:p>
          <a:endParaRPr lang="en-CA"/>
        </a:p>
      </dgm:t>
    </dgm:pt>
    <dgm:pt modelId="{72175FDD-19F9-42B8-A394-1A73C360FD27}" type="sibTrans" cxnId="{CE2FD1FF-E501-490E-93E2-4F03A555BB5D}">
      <dgm:prSet/>
      <dgm:spPr/>
      <dgm:t>
        <a:bodyPr/>
        <a:lstStyle/>
        <a:p>
          <a:pPr>
            <a:lnSpc>
              <a:spcPct val="100000"/>
            </a:lnSpc>
          </a:pPr>
          <a:endParaRPr lang="en-CA"/>
        </a:p>
      </dgm:t>
    </dgm:pt>
    <dgm:pt modelId="{0B5ACCB8-1D59-4744-8A5E-F56ED071CC7A}">
      <dgm:prSet phldrT="[Text]"/>
      <dgm:spPr/>
      <dgm:t>
        <a:bodyPr/>
        <a:lstStyle/>
        <a:p>
          <a:pPr>
            <a:lnSpc>
              <a:spcPct val="100000"/>
            </a:lnSpc>
          </a:pPr>
          <a:r>
            <a:rPr lang="en-US"/>
            <a:t>Review of deliverable items </a:t>
          </a:r>
          <a:endParaRPr lang="en-CA"/>
        </a:p>
      </dgm:t>
    </dgm:pt>
    <dgm:pt modelId="{FEAA8B4E-351D-4E64-A582-1417781F2C13}" type="parTrans" cxnId="{8DB9B735-9AD8-46CE-B331-FCEA9D9AB47B}">
      <dgm:prSet/>
      <dgm:spPr/>
      <dgm:t>
        <a:bodyPr/>
        <a:lstStyle/>
        <a:p>
          <a:endParaRPr lang="en-CA"/>
        </a:p>
      </dgm:t>
    </dgm:pt>
    <dgm:pt modelId="{527D5476-A701-4E09-80CE-6F80750EE51D}" type="sibTrans" cxnId="{8DB9B735-9AD8-46CE-B331-FCEA9D9AB47B}">
      <dgm:prSet/>
      <dgm:spPr/>
      <dgm:t>
        <a:bodyPr/>
        <a:lstStyle/>
        <a:p>
          <a:pPr>
            <a:lnSpc>
              <a:spcPct val="100000"/>
            </a:lnSpc>
          </a:pPr>
          <a:endParaRPr lang="en-CA"/>
        </a:p>
      </dgm:t>
    </dgm:pt>
    <dgm:pt modelId="{72CAF010-1E92-463D-835C-02ECA34E6AE1}">
      <dgm:prSet phldrT="[Text]"/>
      <dgm:spPr/>
      <dgm:t>
        <a:bodyPr/>
        <a:lstStyle/>
        <a:p>
          <a:pPr>
            <a:lnSpc>
              <a:spcPct val="100000"/>
            </a:lnSpc>
          </a:pPr>
          <a:r>
            <a:rPr lang="en-US"/>
            <a:t>Uploading the deliverable items </a:t>
          </a:r>
          <a:endParaRPr lang="en-CA"/>
        </a:p>
      </dgm:t>
    </dgm:pt>
    <dgm:pt modelId="{54E0905D-CC3D-43D8-BA14-7072515A09A1}" type="parTrans" cxnId="{97D6C56A-F081-4238-9803-CB9637F23321}">
      <dgm:prSet/>
      <dgm:spPr/>
      <dgm:t>
        <a:bodyPr/>
        <a:lstStyle/>
        <a:p>
          <a:endParaRPr lang="en-CA"/>
        </a:p>
      </dgm:t>
    </dgm:pt>
    <dgm:pt modelId="{4DA3226D-17C8-4D25-A50E-7A4C072E277F}" type="sibTrans" cxnId="{97D6C56A-F081-4238-9803-CB9637F23321}">
      <dgm:prSet/>
      <dgm:spPr/>
      <dgm:t>
        <a:bodyPr/>
        <a:lstStyle/>
        <a:p>
          <a:endParaRPr lang="en-CA"/>
        </a:p>
      </dgm:t>
    </dgm:pt>
    <dgm:pt modelId="{171FA91F-4219-4C07-A6D4-BB70C6F7D2A7}" type="pres">
      <dgm:prSet presAssocID="{F1DE4274-9482-4709-81CF-9F133ADF4649}" presName="root" presStyleCnt="0">
        <dgm:presLayoutVars>
          <dgm:dir/>
          <dgm:resizeHandles val="exact"/>
        </dgm:presLayoutVars>
      </dgm:prSet>
      <dgm:spPr/>
    </dgm:pt>
    <dgm:pt modelId="{8DF34644-2B55-4FE3-AFA8-61C367938028}" type="pres">
      <dgm:prSet presAssocID="{F1DE4274-9482-4709-81CF-9F133ADF4649}" presName="container" presStyleCnt="0">
        <dgm:presLayoutVars>
          <dgm:dir/>
          <dgm:resizeHandles val="exact"/>
        </dgm:presLayoutVars>
      </dgm:prSet>
      <dgm:spPr/>
    </dgm:pt>
    <dgm:pt modelId="{87C752CD-16BB-4B35-8D40-D97ADC188D43}" type="pres">
      <dgm:prSet presAssocID="{7D1992F6-68CE-4E80-AACA-415FEBC0579D}" presName="compNode" presStyleCnt="0"/>
      <dgm:spPr/>
    </dgm:pt>
    <dgm:pt modelId="{49CBE95F-B10D-4A8A-8869-335E9B8B1F72}" type="pres">
      <dgm:prSet presAssocID="{7D1992F6-68CE-4E80-AACA-415FEBC0579D}" presName="iconBgRect" presStyleLbl="bgShp" presStyleIdx="0" presStyleCnt="5"/>
      <dgm:spPr/>
    </dgm:pt>
    <dgm:pt modelId="{EBCEE824-6078-4DB5-A2FE-3D24A394B7BD}" type="pres">
      <dgm:prSet presAssocID="{7D1992F6-68CE-4E80-AACA-415FEBC0579D}" presName="iconRect" presStyleLbl="nod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Education"/>
        </a:ext>
      </dgm:extLst>
    </dgm:pt>
    <dgm:pt modelId="{24C51D04-C139-4123-891B-B820C8182CF3}" type="pres">
      <dgm:prSet presAssocID="{7D1992F6-68CE-4E80-AACA-415FEBC0579D}" presName="spaceRect" presStyleCnt="0"/>
      <dgm:spPr/>
    </dgm:pt>
    <dgm:pt modelId="{6EC94BB7-C010-4A36-9F45-030CDA14449F}" type="pres">
      <dgm:prSet presAssocID="{7D1992F6-68CE-4E80-AACA-415FEBC0579D}" presName="textRect" presStyleLbl="revTx" presStyleIdx="0" presStyleCnt="5">
        <dgm:presLayoutVars>
          <dgm:chMax val="1"/>
          <dgm:chPref val="1"/>
        </dgm:presLayoutVars>
      </dgm:prSet>
      <dgm:spPr/>
    </dgm:pt>
    <dgm:pt modelId="{3D3A7A63-9B85-4E19-A4D2-6B124EC9FDDB}" type="pres">
      <dgm:prSet presAssocID="{697C3359-36BB-4F6A-927B-0A5EDBC3B251}" presName="sibTrans" presStyleLbl="sibTrans2D1" presStyleIdx="0" presStyleCnt="0"/>
      <dgm:spPr/>
    </dgm:pt>
    <dgm:pt modelId="{AC242C55-4BF8-465B-A9EF-3D1788A59C5D}" type="pres">
      <dgm:prSet presAssocID="{6AD90FA6-C509-4C80-BB13-9A8A1E1DA5C5}" presName="compNode" presStyleCnt="0"/>
      <dgm:spPr/>
    </dgm:pt>
    <dgm:pt modelId="{CB61C6FF-EF54-4F88-950D-AE566E83ADE8}" type="pres">
      <dgm:prSet presAssocID="{6AD90FA6-C509-4C80-BB13-9A8A1E1DA5C5}" presName="iconBgRect" presStyleLbl="bgShp" presStyleIdx="1" presStyleCnt="5"/>
      <dgm:spPr/>
    </dgm:pt>
    <dgm:pt modelId="{6F7ED607-22D3-4519-BBC8-51990843AEB7}" type="pres">
      <dgm:prSet presAssocID="{6AD90FA6-C509-4C80-BB13-9A8A1E1DA5C5}" presName="iconRect" presStyleLbl="node1" presStyleIdx="1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omment Urgent"/>
        </a:ext>
      </dgm:extLst>
    </dgm:pt>
    <dgm:pt modelId="{A61E585D-6BE7-47F3-96E2-118F79D71755}" type="pres">
      <dgm:prSet presAssocID="{6AD90FA6-C509-4C80-BB13-9A8A1E1DA5C5}" presName="spaceRect" presStyleCnt="0"/>
      <dgm:spPr/>
    </dgm:pt>
    <dgm:pt modelId="{5E40CFC6-B797-4546-9072-C42F524BC0AC}" type="pres">
      <dgm:prSet presAssocID="{6AD90FA6-C509-4C80-BB13-9A8A1E1DA5C5}" presName="textRect" presStyleLbl="revTx" presStyleIdx="1" presStyleCnt="5">
        <dgm:presLayoutVars>
          <dgm:chMax val="1"/>
          <dgm:chPref val="1"/>
        </dgm:presLayoutVars>
      </dgm:prSet>
      <dgm:spPr/>
    </dgm:pt>
    <dgm:pt modelId="{456F1B41-4094-44DC-A52D-3BA25CF8214F}" type="pres">
      <dgm:prSet presAssocID="{93C9C78D-A842-401E-B4F5-C0A29BD9465A}" presName="sibTrans" presStyleLbl="sibTrans2D1" presStyleIdx="0" presStyleCnt="0"/>
      <dgm:spPr/>
    </dgm:pt>
    <dgm:pt modelId="{D73A18B3-9B96-40C7-8803-B9A006A56749}" type="pres">
      <dgm:prSet presAssocID="{186B8947-A6A8-41B6-9BF1-56DAA2023A9A}" presName="compNode" presStyleCnt="0"/>
      <dgm:spPr/>
    </dgm:pt>
    <dgm:pt modelId="{D4012516-3C83-4EDC-8034-FDD0854BF7A8}" type="pres">
      <dgm:prSet presAssocID="{186B8947-A6A8-41B6-9BF1-56DAA2023A9A}" presName="iconBgRect" presStyleLbl="bgShp" presStyleIdx="2" presStyleCnt="5"/>
      <dgm:spPr/>
    </dgm:pt>
    <dgm:pt modelId="{2872E8B0-B362-4B7A-9618-8DF1B34F3775}" type="pres">
      <dgm:prSet presAssocID="{186B8947-A6A8-41B6-9BF1-56DAA2023A9A}" presName="iconRect" presStyleLbl="node1" presStyleIdx="2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ictionary Remove"/>
        </a:ext>
      </dgm:extLst>
    </dgm:pt>
    <dgm:pt modelId="{9A8FAD23-EE2C-4234-B957-03D36FD307EC}" type="pres">
      <dgm:prSet presAssocID="{186B8947-A6A8-41B6-9BF1-56DAA2023A9A}" presName="spaceRect" presStyleCnt="0"/>
      <dgm:spPr/>
    </dgm:pt>
    <dgm:pt modelId="{4F76DD83-405E-4CD6-BCBB-69A670C70513}" type="pres">
      <dgm:prSet presAssocID="{186B8947-A6A8-41B6-9BF1-56DAA2023A9A}" presName="textRect" presStyleLbl="revTx" presStyleIdx="2" presStyleCnt="5">
        <dgm:presLayoutVars>
          <dgm:chMax val="1"/>
          <dgm:chPref val="1"/>
        </dgm:presLayoutVars>
      </dgm:prSet>
      <dgm:spPr/>
    </dgm:pt>
    <dgm:pt modelId="{F142ED2D-B9EB-46A4-9E67-027C3CB4EE0E}" type="pres">
      <dgm:prSet presAssocID="{72175FDD-19F9-42B8-A394-1A73C360FD27}" presName="sibTrans" presStyleLbl="sibTrans2D1" presStyleIdx="0" presStyleCnt="0"/>
      <dgm:spPr/>
    </dgm:pt>
    <dgm:pt modelId="{A56D473F-3616-48F5-97C8-4C2D72CCB706}" type="pres">
      <dgm:prSet presAssocID="{0B5ACCB8-1D59-4744-8A5E-F56ED071CC7A}" presName="compNode" presStyleCnt="0"/>
      <dgm:spPr/>
    </dgm:pt>
    <dgm:pt modelId="{7B478ACF-44CC-45C7-91B5-FA5E78486A75}" type="pres">
      <dgm:prSet presAssocID="{0B5ACCB8-1D59-4744-8A5E-F56ED071CC7A}" presName="iconBgRect" presStyleLbl="bgShp" presStyleIdx="3" presStyleCnt="5"/>
      <dgm:spPr/>
    </dgm:pt>
    <dgm:pt modelId="{021E7047-934D-4EFE-AE7E-7F533E43C761}" type="pres">
      <dgm:prSet presAssocID="{0B5ACCB8-1D59-4744-8A5E-F56ED071CC7A}" presName="iconRect" presStyleLbl="node1" presStyleIdx="3" presStyleCnt="5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Edit"/>
        </a:ext>
      </dgm:extLst>
    </dgm:pt>
    <dgm:pt modelId="{80FE4CE1-A01E-4DE3-B81A-9B3B3E93420C}" type="pres">
      <dgm:prSet presAssocID="{0B5ACCB8-1D59-4744-8A5E-F56ED071CC7A}" presName="spaceRect" presStyleCnt="0"/>
      <dgm:spPr/>
    </dgm:pt>
    <dgm:pt modelId="{7D2916FD-0FE8-4E4A-A96E-926A7C774938}" type="pres">
      <dgm:prSet presAssocID="{0B5ACCB8-1D59-4744-8A5E-F56ED071CC7A}" presName="textRect" presStyleLbl="revTx" presStyleIdx="3" presStyleCnt="5">
        <dgm:presLayoutVars>
          <dgm:chMax val="1"/>
          <dgm:chPref val="1"/>
        </dgm:presLayoutVars>
      </dgm:prSet>
      <dgm:spPr/>
    </dgm:pt>
    <dgm:pt modelId="{8FBC42A1-73EB-4621-93CD-93EB48FC1E07}" type="pres">
      <dgm:prSet presAssocID="{527D5476-A701-4E09-80CE-6F80750EE51D}" presName="sibTrans" presStyleLbl="sibTrans2D1" presStyleIdx="0" presStyleCnt="0"/>
      <dgm:spPr/>
    </dgm:pt>
    <dgm:pt modelId="{24B8B6C3-C40C-48E0-88A9-0F1374C6EB80}" type="pres">
      <dgm:prSet presAssocID="{72CAF010-1E92-463D-835C-02ECA34E6AE1}" presName="compNode" presStyleCnt="0"/>
      <dgm:spPr/>
    </dgm:pt>
    <dgm:pt modelId="{7DDDBDBB-ABB9-4EB5-845E-7B9C972A1124}" type="pres">
      <dgm:prSet presAssocID="{72CAF010-1E92-463D-835C-02ECA34E6AE1}" presName="iconBgRect" presStyleLbl="bgShp" presStyleIdx="4" presStyleCnt="5"/>
      <dgm:spPr/>
    </dgm:pt>
    <dgm:pt modelId="{BE607683-A430-467B-AB02-5F7C8392768F}" type="pres">
      <dgm:prSet presAssocID="{72CAF010-1E92-463D-835C-02ECA34E6AE1}" presName="iconRect" presStyleLbl="node1" presStyleIdx="4" presStyleCnt="5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aste"/>
        </a:ext>
      </dgm:extLst>
    </dgm:pt>
    <dgm:pt modelId="{8BEF949E-9A01-4797-8CFE-30B0C8A2B70A}" type="pres">
      <dgm:prSet presAssocID="{72CAF010-1E92-463D-835C-02ECA34E6AE1}" presName="spaceRect" presStyleCnt="0"/>
      <dgm:spPr/>
    </dgm:pt>
    <dgm:pt modelId="{F7988313-E9FE-47FA-B800-012F74F0899B}" type="pres">
      <dgm:prSet presAssocID="{72CAF010-1E92-463D-835C-02ECA34E6AE1}" presName="textRect" presStyleLbl="revTx" presStyleIdx="4" presStyleCnt="5">
        <dgm:presLayoutVars>
          <dgm:chMax val="1"/>
          <dgm:chPref val="1"/>
        </dgm:presLayoutVars>
      </dgm:prSet>
      <dgm:spPr/>
    </dgm:pt>
  </dgm:ptLst>
  <dgm:cxnLst>
    <dgm:cxn modelId="{5CBE8709-6643-49F8-956D-AF5B5EEF7551}" srcId="{F1DE4274-9482-4709-81CF-9F133ADF4649}" destId="{7D1992F6-68CE-4E80-AACA-415FEBC0579D}" srcOrd="0" destOrd="0" parTransId="{BD6632B1-AA9A-489F-B910-18151B601FDF}" sibTransId="{697C3359-36BB-4F6A-927B-0A5EDBC3B251}"/>
    <dgm:cxn modelId="{F7BBA232-4D69-4810-AD43-0B129868A918}" type="presOf" srcId="{697C3359-36BB-4F6A-927B-0A5EDBC3B251}" destId="{3D3A7A63-9B85-4E19-A4D2-6B124EC9FDDB}" srcOrd="0" destOrd="0" presId="urn:microsoft.com/office/officeart/2018/2/layout/IconCircleList"/>
    <dgm:cxn modelId="{DF9B0A34-22EF-427A-93BE-815326F599B8}" type="presOf" srcId="{6AD90FA6-C509-4C80-BB13-9A8A1E1DA5C5}" destId="{5E40CFC6-B797-4546-9072-C42F524BC0AC}" srcOrd="0" destOrd="0" presId="urn:microsoft.com/office/officeart/2018/2/layout/IconCircleList"/>
    <dgm:cxn modelId="{8DB9B735-9AD8-46CE-B331-FCEA9D9AB47B}" srcId="{F1DE4274-9482-4709-81CF-9F133ADF4649}" destId="{0B5ACCB8-1D59-4744-8A5E-F56ED071CC7A}" srcOrd="3" destOrd="0" parTransId="{FEAA8B4E-351D-4E64-A582-1417781F2C13}" sibTransId="{527D5476-A701-4E09-80CE-6F80750EE51D}"/>
    <dgm:cxn modelId="{673AA367-3A97-45E3-BDBB-FD33CCDC1B3F}" type="presOf" srcId="{7D1992F6-68CE-4E80-AACA-415FEBC0579D}" destId="{6EC94BB7-C010-4A36-9F45-030CDA14449F}" srcOrd="0" destOrd="0" presId="urn:microsoft.com/office/officeart/2018/2/layout/IconCircleList"/>
    <dgm:cxn modelId="{97D6C56A-F081-4238-9803-CB9637F23321}" srcId="{F1DE4274-9482-4709-81CF-9F133ADF4649}" destId="{72CAF010-1E92-463D-835C-02ECA34E6AE1}" srcOrd="4" destOrd="0" parTransId="{54E0905D-CC3D-43D8-BA14-7072515A09A1}" sibTransId="{4DA3226D-17C8-4D25-A50E-7A4C072E277F}"/>
    <dgm:cxn modelId="{D017466B-A6AC-4F3B-99C7-5BF766CBCE7F}" srcId="{F1DE4274-9482-4709-81CF-9F133ADF4649}" destId="{6AD90FA6-C509-4C80-BB13-9A8A1E1DA5C5}" srcOrd="1" destOrd="0" parTransId="{D3FF57BF-9C1A-4FBF-8370-F982078DC6E1}" sibTransId="{93C9C78D-A842-401E-B4F5-C0A29BD9465A}"/>
    <dgm:cxn modelId="{ADEFAF56-E7FA-4C96-9768-1714854A07BD}" type="presOf" srcId="{186B8947-A6A8-41B6-9BF1-56DAA2023A9A}" destId="{4F76DD83-405E-4CD6-BCBB-69A670C70513}" srcOrd="0" destOrd="0" presId="urn:microsoft.com/office/officeart/2018/2/layout/IconCircleList"/>
    <dgm:cxn modelId="{3C3AC890-91AD-40B2-A7BF-919EEEA14503}" type="presOf" srcId="{72CAF010-1E92-463D-835C-02ECA34E6AE1}" destId="{F7988313-E9FE-47FA-B800-012F74F0899B}" srcOrd="0" destOrd="0" presId="urn:microsoft.com/office/officeart/2018/2/layout/IconCircleList"/>
    <dgm:cxn modelId="{D44B839E-B472-44AF-B9B0-BC8ABBB80225}" type="presOf" srcId="{0B5ACCB8-1D59-4744-8A5E-F56ED071CC7A}" destId="{7D2916FD-0FE8-4E4A-A96E-926A7C774938}" srcOrd="0" destOrd="0" presId="urn:microsoft.com/office/officeart/2018/2/layout/IconCircleList"/>
    <dgm:cxn modelId="{4D7AFEC2-00DF-41C4-AB89-04D6C390744F}" type="presOf" srcId="{93C9C78D-A842-401E-B4F5-C0A29BD9465A}" destId="{456F1B41-4094-44DC-A52D-3BA25CF8214F}" srcOrd="0" destOrd="0" presId="urn:microsoft.com/office/officeart/2018/2/layout/IconCircleList"/>
    <dgm:cxn modelId="{FDDA01CF-10DD-485C-BC65-1B557A6465A3}" type="presOf" srcId="{527D5476-A701-4E09-80CE-6F80750EE51D}" destId="{8FBC42A1-73EB-4621-93CD-93EB48FC1E07}" srcOrd="0" destOrd="0" presId="urn:microsoft.com/office/officeart/2018/2/layout/IconCircleList"/>
    <dgm:cxn modelId="{131475D9-4A8B-42BE-99C6-75E62C067233}" type="presOf" srcId="{F1DE4274-9482-4709-81CF-9F133ADF4649}" destId="{171FA91F-4219-4C07-A6D4-BB70C6F7D2A7}" srcOrd="0" destOrd="0" presId="urn:microsoft.com/office/officeart/2018/2/layout/IconCircleList"/>
    <dgm:cxn modelId="{654F69E1-65EB-48BB-9524-FB3CF3E52260}" type="presOf" srcId="{72175FDD-19F9-42B8-A394-1A73C360FD27}" destId="{F142ED2D-B9EB-46A4-9E67-027C3CB4EE0E}" srcOrd="0" destOrd="0" presId="urn:microsoft.com/office/officeart/2018/2/layout/IconCircleList"/>
    <dgm:cxn modelId="{CE2FD1FF-E501-490E-93E2-4F03A555BB5D}" srcId="{F1DE4274-9482-4709-81CF-9F133ADF4649}" destId="{186B8947-A6A8-41B6-9BF1-56DAA2023A9A}" srcOrd="2" destOrd="0" parTransId="{FDC742D0-30BF-4548-8173-3DAE7C26019A}" sibTransId="{72175FDD-19F9-42B8-A394-1A73C360FD27}"/>
    <dgm:cxn modelId="{C6E29B41-CA0A-4065-91BA-DF5190501C3C}" type="presParOf" srcId="{171FA91F-4219-4C07-A6D4-BB70C6F7D2A7}" destId="{8DF34644-2B55-4FE3-AFA8-61C367938028}" srcOrd="0" destOrd="0" presId="urn:microsoft.com/office/officeart/2018/2/layout/IconCircleList"/>
    <dgm:cxn modelId="{62841B50-34D8-4264-84F5-7C1A5A446276}" type="presParOf" srcId="{8DF34644-2B55-4FE3-AFA8-61C367938028}" destId="{87C752CD-16BB-4B35-8D40-D97ADC188D43}" srcOrd="0" destOrd="0" presId="urn:microsoft.com/office/officeart/2018/2/layout/IconCircleList"/>
    <dgm:cxn modelId="{092B8258-2975-4F93-B5B7-8B4353FBBA2D}" type="presParOf" srcId="{87C752CD-16BB-4B35-8D40-D97ADC188D43}" destId="{49CBE95F-B10D-4A8A-8869-335E9B8B1F72}" srcOrd="0" destOrd="0" presId="urn:microsoft.com/office/officeart/2018/2/layout/IconCircleList"/>
    <dgm:cxn modelId="{B6833EC9-13D0-4DFF-911E-A97517D677B1}" type="presParOf" srcId="{87C752CD-16BB-4B35-8D40-D97ADC188D43}" destId="{EBCEE824-6078-4DB5-A2FE-3D24A394B7BD}" srcOrd="1" destOrd="0" presId="urn:microsoft.com/office/officeart/2018/2/layout/IconCircleList"/>
    <dgm:cxn modelId="{56CDC1E7-BA61-412B-B56F-3646DD34DBE8}" type="presParOf" srcId="{87C752CD-16BB-4B35-8D40-D97ADC188D43}" destId="{24C51D04-C139-4123-891B-B820C8182CF3}" srcOrd="2" destOrd="0" presId="urn:microsoft.com/office/officeart/2018/2/layout/IconCircleList"/>
    <dgm:cxn modelId="{BB22661F-6E26-4AA1-9EC7-5F3C095D886D}" type="presParOf" srcId="{87C752CD-16BB-4B35-8D40-D97ADC188D43}" destId="{6EC94BB7-C010-4A36-9F45-030CDA14449F}" srcOrd="3" destOrd="0" presId="urn:microsoft.com/office/officeart/2018/2/layout/IconCircleList"/>
    <dgm:cxn modelId="{FC0D7E9E-24E9-4805-8AF6-721858F56E0C}" type="presParOf" srcId="{8DF34644-2B55-4FE3-AFA8-61C367938028}" destId="{3D3A7A63-9B85-4E19-A4D2-6B124EC9FDDB}" srcOrd="1" destOrd="0" presId="urn:microsoft.com/office/officeart/2018/2/layout/IconCircleList"/>
    <dgm:cxn modelId="{670F387A-7894-48A7-A482-90DC7720FBB0}" type="presParOf" srcId="{8DF34644-2B55-4FE3-AFA8-61C367938028}" destId="{AC242C55-4BF8-465B-A9EF-3D1788A59C5D}" srcOrd="2" destOrd="0" presId="urn:microsoft.com/office/officeart/2018/2/layout/IconCircleList"/>
    <dgm:cxn modelId="{AB4C6B6B-B62C-4076-9F33-702E164044E3}" type="presParOf" srcId="{AC242C55-4BF8-465B-A9EF-3D1788A59C5D}" destId="{CB61C6FF-EF54-4F88-950D-AE566E83ADE8}" srcOrd="0" destOrd="0" presId="urn:microsoft.com/office/officeart/2018/2/layout/IconCircleList"/>
    <dgm:cxn modelId="{5B808F93-795E-46E2-B984-B7AED592E293}" type="presParOf" srcId="{AC242C55-4BF8-465B-A9EF-3D1788A59C5D}" destId="{6F7ED607-22D3-4519-BBC8-51990843AEB7}" srcOrd="1" destOrd="0" presId="urn:microsoft.com/office/officeart/2018/2/layout/IconCircleList"/>
    <dgm:cxn modelId="{4C458DD8-EECF-423D-A30E-F5F652303570}" type="presParOf" srcId="{AC242C55-4BF8-465B-A9EF-3D1788A59C5D}" destId="{A61E585D-6BE7-47F3-96E2-118F79D71755}" srcOrd="2" destOrd="0" presId="urn:microsoft.com/office/officeart/2018/2/layout/IconCircleList"/>
    <dgm:cxn modelId="{D58BDFA7-EB7A-44E7-B1DA-E62FB69E8FE1}" type="presParOf" srcId="{AC242C55-4BF8-465B-A9EF-3D1788A59C5D}" destId="{5E40CFC6-B797-4546-9072-C42F524BC0AC}" srcOrd="3" destOrd="0" presId="urn:microsoft.com/office/officeart/2018/2/layout/IconCircleList"/>
    <dgm:cxn modelId="{866677E1-E0D4-4FCF-B48D-7A27EED92D46}" type="presParOf" srcId="{8DF34644-2B55-4FE3-AFA8-61C367938028}" destId="{456F1B41-4094-44DC-A52D-3BA25CF8214F}" srcOrd="3" destOrd="0" presId="urn:microsoft.com/office/officeart/2018/2/layout/IconCircleList"/>
    <dgm:cxn modelId="{75F05469-455D-442A-A710-27DC3998D959}" type="presParOf" srcId="{8DF34644-2B55-4FE3-AFA8-61C367938028}" destId="{D73A18B3-9B96-40C7-8803-B9A006A56749}" srcOrd="4" destOrd="0" presId="urn:microsoft.com/office/officeart/2018/2/layout/IconCircleList"/>
    <dgm:cxn modelId="{3C7DDCC1-E527-4632-9AF9-EDF00A2B2FFE}" type="presParOf" srcId="{D73A18B3-9B96-40C7-8803-B9A006A56749}" destId="{D4012516-3C83-4EDC-8034-FDD0854BF7A8}" srcOrd="0" destOrd="0" presId="urn:microsoft.com/office/officeart/2018/2/layout/IconCircleList"/>
    <dgm:cxn modelId="{0508929B-C28C-4B27-8AFB-9B5A9FADDB52}" type="presParOf" srcId="{D73A18B3-9B96-40C7-8803-B9A006A56749}" destId="{2872E8B0-B362-4B7A-9618-8DF1B34F3775}" srcOrd="1" destOrd="0" presId="urn:microsoft.com/office/officeart/2018/2/layout/IconCircleList"/>
    <dgm:cxn modelId="{A766D042-6701-40E3-9F4C-FFCD329CB54D}" type="presParOf" srcId="{D73A18B3-9B96-40C7-8803-B9A006A56749}" destId="{9A8FAD23-EE2C-4234-B957-03D36FD307EC}" srcOrd="2" destOrd="0" presId="urn:microsoft.com/office/officeart/2018/2/layout/IconCircleList"/>
    <dgm:cxn modelId="{D74D3C7F-A582-4C69-9E75-67999DF23F2A}" type="presParOf" srcId="{D73A18B3-9B96-40C7-8803-B9A006A56749}" destId="{4F76DD83-405E-4CD6-BCBB-69A670C70513}" srcOrd="3" destOrd="0" presId="urn:microsoft.com/office/officeart/2018/2/layout/IconCircleList"/>
    <dgm:cxn modelId="{C133BCCB-318C-41E6-B3CC-4F29B7138988}" type="presParOf" srcId="{8DF34644-2B55-4FE3-AFA8-61C367938028}" destId="{F142ED2D-B9EB-46A4-9E67-027C3CB4EE0E}" srcOrd="5" destOrd="0" presId="urn:microsoft.com/office/officeart/2018/2/layout/IconCircleList"/>
    <dgm:cxn modelId="{0E33F794-47DD-4608-890B-84204450F546}" type="presParOf" srcId="{8DF34644-2B55-4FE3-AFA8-61C367938028}" destId="{A56D473F-3616-48F5-97C8-4C2D72CCB706}" srcOrd="6" destOrd="0" presId="urn:microsoft.com/office/officeart/2018/2/layout/IconCircleList"/>
    <dgm:cxn modelId="{91FDB397-9556-434B-815F-A2189E723B8C}" type="presParOf" srcId="{A56D473F-3616-48F5-97C8-4C2D72CCB706}" destId="{7B478ACF-44CC-45C7-91B5-FA5E78486A75}" srcOrd="0" destOrd="0" presId="urn:microsoft.com/office/officeart/2018/2/layout/IconCircleList"/>
    <dgm:cxn modelId="{84BBEFA9-E8C3-41FD-ACB5-43F4550EF92F}" type="presParOf" srcId="{A56D473F-3616-48F5-97C8-4C2D72CCB706}" destId="{021E7047-934D-4EFE-AE7E-7F533E43C761}" srcOrd="1" destOrd="0" presId="urn:microsoft.com/office/officeart/2018/2/layout/IconCircleList"/>
    <dgm:cxn modelId="{8B9EDC52-3358-464D-B617-278602AB288E}" type="presParOf" srcId="{A56D473F-3616-48F5-97C8-4C2D72CCB706}" destId="{80FE4CE1-A01E-4DE3-B81A-9B3B3E93420C}" srcOrd="2" destOrd="0" presId="urn:microsoft.com/office/officeart/2018/2/layout/IconCircleList"/>
    <dgm:cxn modelId="{12FEE5CB-42CB-4B72-9FF2-5E41F40896C0}" type="presParOf" srcId="{A56D473F-3616-48F5-97C8-4C2D72CCB706}" destId="{7D2916FD-0FE8-4E4A-A96E-926A7C774938}" srcOrd="3" destOrd="0" presId="urn:microsoft.com/office/officeart/2018/2/layout/IconCircleList"/>
    <dgm:cxn modelId="{7304F3EC-CC1A-4A41-8D4D-F3BDB1DF514B}" type="presParOf" srcId="{8DF34644-2B55-4FE3-AFA8-61C367938028}" destId="{8FBC42A1-73EB-4621-93CD-93EB48FC1E07}" srcOrd="7" destOrd="0" presId="urn:microsoft.com/office/officeart/2018/2/layout/IconCircleList"/>
    <dgm:cxn modelId="{A14C727F-1E64-48B1-902D-613B95C02ED1}" type="presParOf" srcId="{8DF34644-2B55-4FE3-AFA8-61C367938028}" destId="{24B8B6C3-C40C-48E0-88A9-0F1374C6EB80}" srcOrd="8" destOrd="0" presId="urn:microsoft.com/office/officeart/2018/2/layout/IconCircleList"/>
    <dgm:cxn modelId="{6121B396-670A-4DC5-8FDC-2A7E8D8F76A8}" type="presParOf" srcId="{24B8B6C3-C40C-48E0-88A9-0F1374C6EB80}" destId="{7DDDBDBB-ABB9-4EB5-845E-7B9C972A1124}" srcOrd="0" destOrd="0" presId="urn:microsoft.com/office/officeart/2018/2/layout/IconCircleList"/>
    <dgm:cxn modelId="{42341B25-D7E6-4D7E-9A6D-3F9E92360B0A}" type="presParOf" srcId="{24B8B6C3-C40C-48E0-88A9-0F1374C6EB80}" destId="{BE607683-A430-467B-AB02-5F7C8392768F}" srcOrd="1" destOrd="0" presId="urn:microsoft.com/office/officeart/2018/2/layout/IconCircleList"/>
    <dgm:cxn modelId="{AACA3005-CFE6-4D03-83AE-1BB896752F1D}" type="presParOf" srcId="{24B8B6C3-C40C-48E0-88A9-0F1374C6EB80}" destId="{8BEF949E-9A01-4797-8CFE-30B0C8A2B70A}" srcOrd="2" destOrd="0" presId="urn:microsoft.com/office/officeart/2018/2/layout/IconCircleList"/>
    <dgm:cxn modelId="{FC9E6A20-0BB8-492E-B478-C5B682BC980A}" type="presParOf" srcId="{24B8B6C3-C40C-48E0-88A9-0F1374C6EB80}" destId="{F7988313-E9FE-47FA-B800-012F74F0899B}" srcOrd="3" destOrd="0" presId="urn:microsoft.com/office/officeart/2018/2/layout/IconCircle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E294BDD-E63A-46E7-A9AE-7415F8A35C1A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CA"/>
        </a:p>
      </dgm:t>
    </dgm:pt>
    <dgm:pt modelId="{3216BC44-E1CD-4CA4-8BCA-B7A580E55FB8}">
      <dgm:prSet phldrT="[Text]"/>
      <dgm:spPr/>
      <dgm:t>
        <a:bodyPr/>
        <a:lstStyle/>
        <a:p>
          <a:r>
            <a:rPr lang="en-US" dirty="0"/>
            <a:t>Five team members (TM)</a:t>
          </a:r>
          <a:endParaRPr lang="en-CA" dirty="0"/>
        </a:p>
      </dgm:t>
    </dgm:pt>
    <dgm:pt modelId="{A70C4D24-612D-4671-A8FC-C4188212BF69}" type="parTrans" cxnId="{25438D6A-9443-4547-B4CD-6CDDE2CAC9E3}">
      <dgm:prSet/>
      <dgm:spPr/>
      <dgm:t>
        <a:bodyPr/>
        <a:lstStyle/>
        <a:p>
          <a:endParaRPr lang="en-CA"/>
        </a:p>
      </dgm:t>
    </dgm:pt>
    <dgm:pt modelId="{21D56333-A742-4822-8DA4-E0502B73559E}" type="sibTrans" cxnId="{25438D6A-9443-4547-B4CD-6CDDE2CAC9E3}">
      <dgm:prSet/>
      <dgm:spPr/>
      <dgm:t>
        <a:bodyPr/>
        <a:lstStyle/>
        <a:p>
          <a:endParaRPr lang="en-CA"/>
        </a:p>
      </dgm:t>
    </dgm:pt>
    <dgm:pt modelId="{A878C42B-615D-4388-82D4-BE7091DB8FFE}">
      <dgm:prSet phldrT="[Text]"/>
      <dgm:spPr/>
      <dgm:t>
        <a:bodyPr/>
        <a:lstStyle/>
        <a:p>
          <a:r>
            <a:rPr lang="en-US" dirty="0"/>
            <a:t>TM#1: Appendix 1</a:t>
          </a:r>
          <a:endParaRPr lang="en-CA" dirty="0"/>
        </a:p>
      </dgm:t>
    </dgm:pt>
    <dgm:pt modelId="{439C1E3F-9F3B-4155-B265-DB6549955873}" type="parTrans" cxnId="{A899F812-AB2F-467F-8322-60E78197BFCB}">
      <dgm:prSet/>
      <dgm:spPr/>
      <dgm:t>
        <a:bodyPr/>
        <a:lstStyle/>
        <a:p>
          <a:endParaRPr lang="en-CA"/>
        </a:p>
      </dgm:t>
    </dgm:pt>
    <dgm:pt modelId="{90D7CBFD-9E4A-48AF-8FD5-1BC7C15365D9}" type="sibTrans" cxnId="{A899F812-AB2F-467F-8322-60E78197BFCB}">
      <dgm:prSet/>
      <dgm:spPr/>
      <dgm:t>
        <a:bodyPr/>
        <a:lstStyle/>
        <a:p>
          <a:endParaRPr lang="en-CA"/>
        </a:p>
      </dgm:t>
    </dgm:pt>
    <dgm:pt modelId="{342DC5C5-B166-4236-BFA4-91900A2F5EB6}">
      <dgm:prSet phldrT="[Text]"/>
      <dgm:spPr/>
      <dgm:t>
        <a:bodyPr/>
        <a:lstStyle/>
        <a:p>
          <a:r>
            <a:rPr lang="en-US" dirty="0"/>
            <a:t>TM#2: Appendix 2</a:t>
          </a:r>
          <a:endParaRPr lang="en-CA" dirty="0"/>
        </a:p>
      </dgm:t>
    </dgm:pt>
    <dgm:pt modelId="{F3F8ED6C-2DA4-4911-BF11-2A1447F3CC18}" type="parTrans" cxnId="{E5B5F84E-65DC-4A7D-A278-F32FD1A375DD}">
      <dgm:prSet/>
      <dgm:spPr/>
      <dgm:t>
        <a:bodyPr/>
        <a:lstStyle/>
        <a:p>
          <a:endParaRPr lang="en-CA"/>
        </a:p>
      </dgm:t>
    </dgm:pt>
    <dgm:pt modelId="{FEB903F4-3445-4C8E-9CB8-48E755DB8F94}" type="sibTrans" cxnId="{E5B5F84E-65DC-4A7D-A278-F32FD1A375DD}">
      <dgm:prSet/>
      <dgm:spPr/>
      <dgm:t>
        <a:bodyPr/>
        <a:lstStyle/>
        <a:p>
          <a:endParaRPr lang="en-CA"/>
        </a:p>
      </dgm:t>
    </dgm:pt>
    <dgm:pt modelId="{82142FFE-EEB5-40F6-9C39-CB6525D76BFE}">
      <dgm:prSet phldrT="[Text]"/>
      <dgm:spPr/>
      <dgm:t>
        <a:bodyPr/>
        <a:lstStyle/>
        <a:p>
          <a:r>
            <a:rPr lang="en-US" dirty="0"/>
            <a:t>TM #3: Appendix 3</a:t>
          </a:r>
          <a:endParaRPr lang="en-CA" dirty="0"/>
        </a:p>
      </dgm:t>
    </dgm:pt>
    <dgm:pt modelId="{DE998032-B68C-479F-8B53-263759928847}" type="parTrans" cxnId="{E6B74D25-D2EC-4CF5-90C9-F2EE75F7DA65}">
      <dgm:prSet/>
      <dgm:spPr/>
      <dgm:t>
        <a:bodyPr/>
        <a:lstStyle/>
        <a:p>
          <a:endParaRPr lang="en-CA"/>
        </a:p>
      </dgm:t>
    </dgm:pt>
    <dgm:pt modelId="{BE105F7E-172F-4578-8D61-D72A4E0F5214}" type="sibTrans" cxnId="{E6B74D25-D2EC-4CF5-90C9-F2EE75F7DA65}">
      <dgm:prSet/>
      <dgm:spPr/>
      <dgm:t>
        <a:bodyPr/>
        <a:lstStyle/>
        <a:p>
          <a:endParaRPr lang="en-CA"/>
        </a:p>
      </dgm:t>
    </dgm:pt>
    <dgm:pt modelId="{18457C3C-6226-4F5C-9231-CDE6A7FF93E7}">
      <dgm:prSet phldrT="[Text]"/>
      <dgm:spPr/>
      <dgm:t>
        <a:bodyPr/>
        <a:lstStyle/>
        <a:p>
          <a:r>
            <a:rPr lang="en-US" dirty="0"/>
            <a:t>TM#4: Appendix 4</a:t>
          </a:r>
          <a:endParaRPr lang="en-CA" dirty="0"/>
        </a:p>
      </dgm:t>
    </dgm:pt>
    <dgm:pt modelId="{C06A3F02-D570-4C2F-9768-0EF17D0BEC82}" type="parTrans" cxnId="{A56378BD-36B3-4D03-9E6A-1C10D6384962}">
      <dgm:prSet/>
      <dgm:spPr/>
      <dgm:t>
        <a:bodyPr/>
        <a:lstStyle/>
        <a:p>
          <a:endParaRPr lang="en-CA"/>
        </a:p>
      </dgm:t>
    </dgm:pt>
    <dgm:pt modelId="{A4FF8B56-941C-4291-9779-9C34AB49CDEE}" type="sibTrans" cxnId="{A56378BD-36B3-4D03-9E6A-1C10D6384962}">
      <dgm:prSet/>
      <dgm:spPr/>
      <dgm:t>
        <a:bodyPr/>
        <a:lstStyle/>
        <a:p>
          <a:endParaRPr lang="en-CA"/>
        </a:p>
      </dgm:t>
    </dgm:pt>
    <dgm:pt modelId="{8C76DB7F-CCBE-4F2D-ADB6-831A96B14F19}">
      <dgm:prSet phldrT="[Text]"/>
      <dgm:spPr/>
      <dgm:t>
        <a:bodyPr/>
        <a:lstStyle/>
        <a:p>
          <a:r>
            <a:rPr lang="en-US" dirty="0"/>
            <a:t>TM#5: Written report </a:t>
          </a:r>
          <a:endParaRPr lang="en-CA" dirty="0"/>
        </a:p>
      </dgm:t>
    </dgm:pt>
    <dgm:pt modelId="{80E665B6-74F0-4F5E-A1BF-61511925455A}" type="parTrans" cxnId="{D2BDABE5-80E6-4B63-B93F-8643AAF163BF}">
      <dgm:prSet/>
      <dgm:spPr/>
      <dgm:t>
        <a:bodyPr/>
        <a:lstStyle/>
        <a:p>
          <a:endParaRPr lang="en-CA"/>
        </a:p>
      </dgm:t>
    </dgm:pt>
    <dgm:pt modelId="{F6AF82FE-2BB4-4F1F-97B0-5E124174ED6B}" type="sibTrans" cxnId="{D2BDABE5-80E6-4B63-B93F-8643AAF163BF}">
      <dgm:prSet/>
      <dgm:spPr/>
      <dgm:t>
        <a:bodyPr/>
        <a:lstStyle/>
        <a:p>
          <a:endParaRPr lang="en-CA"/>
        </a:p>
      </dgm:t>
    </dgm:pt>
    <dgm:pt modelId="{543DAC93-EE50-4166-BAC4-0049B05BFF81}" type="pres">
      <dgm:prSet presAssocID="{3E294BDD-E63A-46E7-A9AE-7415F8A35C1A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B358BEE8-64AB-4C11-B6C1-3D625254C024}" type="pres">
      <dgm:prSet presAssocID="{3216BC44-E1CD-4CA4-8BCA-B7A580E55FB8}" presName="root1" presStyleCnt="0"/>
      <dgm:spPr/>
    </dgm:pt>
    <dgm:pt modelId="{83EB2A51-26AA-44DA-A1AF-300D6161204E}" type="pres">
      <dgm:prSet presAssocID="{3216BC44-E1CD-4CA4-8BCA-B7A580E55FB8}" presName="LevelOneTextNode" presStyleLbl="node0" presStyleIdx="0" presStyleCnt="1">
        <dgm:presLayoutVars>
          <dgm:chPref val="3"/>
        </dgm:presLayoutVars>
      </dgm:prSet>
      <dgm:spPr/>
    </dgm:pt>
    <dgm:pt modelId="{EE9EAA94-69A0-40F7-88A2-F2416A69C526}" type="pres">
      <dgm:prSet presAssocID="{3216BC44-E1CD-4CA4-8BCA-B7A580E55FB8}" presName="level2hierChild" presStyleCnt="0"/>
      <dgm:spPr/>
    </dgm:pt>
    <dgm:pt modelId="{BB2F5E6D-F0F4-4FBE-86E0-5352B49F61BF}" type="pres">
      <dgm:prSet presAssocID="{439C1E3F-9F3B-4155-B265-DB6549955873}" presName="conn2-1" presStyleLbl="parChTrans1D2" presStyleIdx="0" presStyleCnt="5"/>
      <dgm:spPr/>
    </dgm:pt>
    <dgm:pt modelId="{E6568B38-32D0-4BED-BDC0-EC7B3EA86E52}" type="pres">
      <dgm:prSet presAssocID="{439C1E3F-9F3B-4155-B265-DB6549955873}" presName="connTx" presStyleLbl="parChTrans1D2" presStyleIdx="0" presStyleCnt="5"/>
      <dgm:spPr/>
    </dgm:pt>
    <dgm:pt modelId="{4FDAC709-BABF-458E-A277-F66FFD3F2D5C}" type="pres">
      <dgm:prSet presAssocID="{A878C42B-615D-4388-82D4-BE7091DB8FFE}" presName="root2" presStyleCnt="0"/>
      <dgm:spPr/>
    </dgm:pt>
    <dgm:pt modelId="{98CBC631-8661-42DC-8EB4-ACAC1254CEDC}" type="pres">
      <dgm:prSet presAssocID="{A878C42B-615D-4388-82D4-BE7091DB8FFE}" presName="LevelTwoTextNode" presStyleLbl="node2" presStyleIdx="0" presStyleCnt="5" custScaleX="171069">
        <dgm:presLayoutVars>
          <dgm:chPref val="3"/>
        </dgm:presLayoutVars>
      </dgm:prSet>
      <dgm:spPr/>
    </dgm:pt>
    <dgm:pt modelId="{295EEA3A-C82A-4124-AA76-B68C6568AB9D}" type="pres">
      <dgm:prSet presAssocID="{A878C42B-615D-4388-82D4-BE7091DB8FFE}" presName="level3hierChild" presStyleCnt="0"/>
      <dgm:spPr/>
    </dgm:pt>
    <dgm:pt modelId="{DE49ADB0-6DCF-482E-8D2D-A5C158CC7F92}" type="pres">
      <dgm:prSet presAssocID="{F3F8ED6C-2DA4-4911-BF11-2A1447F3CC18}" presName="conn2-1" presStyleLbl="parChTrans1D2" presStyleIdx="1" presStyleCnt="5"/>
      <dgm:spPr/>
    </dgm:pt>
    <dgm:pt modelId="{0AFF9014-0E54-4D15-8470-4CEBC95DFA35}" type="pres">
      <dgm:prSet presAssocID="{F3F8ED6C-2DA4-4911-BF11-2A1447F3CC18}" presName="connTx" presStyleLbl="parChTrans1D2" presStyleIdx="1" presStyleCnt="5"/>
      <dgm:spPr/>
    </dgm:pt>
    <dgm:pt modelId="{AB896C66-D224-4BB4-ABBB-B214CBC9FD5C}" type="pres">
      <dgm:prSet presAssocID="{342DC5C5-B166-4236-BFA4-91900A2F5EB6}" presName="root2" presStyleCnt="0"/>
      <dgm:spPr/>
    </dgm:pt>
    <dgm:pt modelId="{03894977-3709-4A4E-B772-2A2B988006A9}" type="pres">
      <dgm:prSet presAssocID="{342DC5C5-B166-4236-BFA4-91900A2F5EB6}" presName="LevelTwoTextNode" presStyleLbl="node2" presStyleIdx="1" presStyleCnt="5" custScaleX="173663">
        <dgm:presLayoutVars>
          <dgm:chPref val="3"/>
        </dgm:presLayoutVars>
      </dgm:prSet>
      <dgm:spPr/>
    </dgm:pt>
    <dgm:pt modelId="{6BB5110F-4E66-48E5-BA26-E3983508BAD3}" type="pres">
      <dgm:prSet presAssocID="{342DC5C5-B166-4236-BFA4-91900A2F5EB6}" presName="level3hierChild" presStyleCnt="0"/>
      <dgm:spPr/>
    </dgm:pt>
    <dgm:pt modelId="{56033C12-1CEA-441F-AB23-90BACE8C86AE}" type="pres">
      <dgm:prSet presAssocID="{DE998032-B68C-479F-8B53-263759928847}" presName="conn2-1" presStyleLbl="parChTrans1D2" presStyleIdx="2" presStyleCnt="5"/>
      <dgm:spPr/>
    </dgm:pt>
    <dgm:pt modelId="{B66C6EED-7549-40BC-9C1B-E95FD50BB3AE}" type="pres">
      <dgm:prSet presAssocID="{DE998032-B68C-479F-8B53-263759928847}" presName="connTx" presStyleLbl="parChTrans1D2" presStyleIdx="2" presStyleCnt="5"/>
      <dgm:spPr/>
    </dgm:pt>
    <dgm:pt modelId="{676A5E0F-5EB1-4CE2-9605-0133282B4707}" type="pres">
      <dgm:prSet presAssocID="{82142FFE-EEB5-40F6-9C39-CB6525D76BFE}" presName="root2" presStyleCnt="0"/>
      <dgm:spPr/>
    </dgm:pt>
    <dgm:pt modelId="{05FB174D-EBA0-4280-BF58-F5BBC72D6027}" type="pres">
      <dgm:prSet presAssocID="{82142FFE-EEB5-40F6-9C39-CB6525D76BFE}" presName="LevelTwoTextNode" presStyleLbl="node2" presStyleIdx="2" presStyleCnt="5" custScaleX="176385">
        <dgm:presLayoutVars>
          <dgm:chPref val="3"/>
        </dgm:presLayoutVars>
      </dgm:prSet>
      <dgm:spPr/>
    </dgm:pt>
    <dgm:pt modelId="{518B1510-7E3C-4C62-96E3-CC337A087636}" type="pres">
      <dgm:prSet presAssocID="{82142FFE-EEB5-40F6-9C39-CB6525D76BFE}" presName="level3hierChild" presStyleCnt="0"/>
      <dgm:spPr/>
    </dgm:pt>
    <dgm:pt modelId="{4CCC66CA-3077-482F-9D8C-58A79E49E68E}" type="pres">
      <dgm:prSet presAssocID="{C06A3F02-D570-4C2F-9768-0EF17D0BEC82}" presName="conn2-1" presStyleLbl="parChTrans1D2" presStyleIdx="3" presStyleCnt="5"/>
      <dgm:spPr/>
    </dgm:pt>
    <dgm:pt modelId="{69E79317-CF68-4D80-B40B-BA8341025427}" type="pres">
      <dgm:prSet presAssocID="{C06A3F02-D570-4C2F-9768-0EF17D0BEC82}" presName="connTx" presStyleLbl="parChTrans1D2" presStyleIdx="3" presStyleCnt="5"/>
      <dgm:spPr/>
    </dgm:pt>
    <dgm:pt modelId="{EFD73CB2-9839-406B-A085-D7E2392D5DEA}" type="pres">
      <dgm:prSet presAssocID="{18457C3C-6226-4F5C-9231-CDE6A7FF93E7}" presName="root2" presStyleCnt="0"/>
      <dgm:spPr/>
    </dgm:pt>
    <dgm:pt modelId="{02FE07D5-42B0-4F03-B8E6-671A4545BEE3}" type="pres">
      <dgm:prSet presAssocID="{18457C3C-6226-4F5C-9231-CDE6A7FF93E7}" presName="LevelTwoTextNode" presStyleLbl="node2" presStyleIdx="3" presStyleCnt="5" custScaleX="174797">
        <dgm:presLayoutVars>
          <dgm:chPref val="3"/>
        </dgm:presLayoutVars>
      </dgm:prSet>
      <dgm:spPr/>
    </dgm:pt>
    <dgm:pt modelId="{596BFE2A-16D7-4ADE-886F-DB6E48D58217}" type="pres">
      <dgm:prSet presAssocID="{18457C3C-6226-4F5C-9231-CDE6A7FF93E7}" presName="level3hierChild" presStyleCnt="0"/>
      <dgm:spPr/>
    </dgm:pt>
    <dgm:pt modelId="{2B34A74F-B4F5-4945-87AD-14AD48E19846}" type="pres">
      <dgm:prSet presAssocID="{80E665B6-74F0-4F5E-A1BF-61511925455A}" presName="conn2-1" presStyleLbl="parChTrans1D2" presStyleIdx="4" presStyleCnt="5"/>
      <dgm:spPr/>
    </dgm:pt>
    <dgm:pt modelId="{E5D56AF1-660F-4A58-BB34-3453B635B2F6}" type="pres">
      <dgm:prSet presAssocID="{80E665B6-74F0-4F5E-A1BF-61511925455A}" presName="connTx" presStyleLbl="parChTrans1D2" presStyleIdx="4" presStyleCnt="5"/>
      <dgm:spPr/>
    </dgm:pt>
    <dgm:pt modelId="{803E9135-CE78-4B8D-A83A-BFE421E4645D}" type="pres">
      <dgm:prSet presAssocID="{8C76DB7F-CCBE-4F2D-ADB6-831A96B14F19}" presName="root2" presStyleCnt="0"/>
      <dgm:spPr/>
    </dgm:pt>
    <dgm:pt modelId="{A0D31D0F-05EB-4B8F-A5CE-A2EF585E8DBA}" type="pres">
      <dgm:prSet presAssocID="{8C76DB7F-CCBE-4F2D-ADB6-831A96B14F19}" presName="LevelTwoTextNode" presStyleLbl="node2" presStyleIdx="4" presStyleCnt="5" custScaleX="175559">
        <dgm:presLayoutVars>
          <dgm:chPref val="3"/>
        </dgm:presLayoutVars>
      </dgm:prSet>
      <dgm:spPr/>
    </dgm:pt>
    <dgm:pt modelId="{A9B5AA9A-C5A5-46FC-8F41-EE0DB6AB4508}" type="pres">
      <dgm:prSet presAssocID="{8C76DB7F-CCBE-4F2D-ADB6-831A96B14F19}" presName="level3hierChild" presStyleCnt="0"/>
      <dgm:spPr/>
    </dgm:pt>
  </dgm:ptLst>
  <dgm:cxnLst>
    <dgm:cxn modelId="{A899F812-AB2F-467F-8322-60E78197BFCB}" srcId="{3216BC44-E1CD-4CA4-8BCA-B7A580E55FB8}" destId="{A878C42B-615D-4388-82D4-BE7091DB8FFE}" srcOrd="0" destOrd="0" parTransId="{439C1E3F-9F3B-4155-B265-DB6549955873}" sibTransId="{90D7CBFD-9E4A-48AF-8FD5-1BC7C15365D9}"/>
    <dgm:cxn modelId="{E6B74D25-D2EC-4CF5-90C9-F2EE75F7DA65}" srcId="{3216BC44-E1CD-4CA4-8BCA-B7A580E55FB8}" destId="{82142FFE-EEB5-40F6-9C39-CB6525D76BFE}" srcOrd="2" destOrd="0" parTransId="{DE998032-B68C-479F-8B53-263759928847}" sibTransId="{BE105F7E-172F-4578-8D61-D72A4E0F5214}"/>
    <dgm:cxn modelId="{829CB728-1B45-4706-971B-9D8A45E4478C}" type="presOf" srcId="{80E665B6-74F0-4F5E-A1BF-61511925455A}" destId="{2B34A74F-B4F5-4945-87AD-14AD48E19846}" srcOrd="0" destOrd="0" presId="urn:microsoft.com/office/officeart/2008/layout/HorizontalMultiLevelHierarchy"/>
    <dgm:cxn modelId="{EFA99B2A-0C25-41CD-97BD-4591065B35E8}" type="presOf" srcId="{F3F8ED6C-2DA4-4911-BF11-2A1447F3CC18}" destId="{DE49ADB0-6DCF-482E-8D2D-A5C158CC7F92}" srcOrd="0" destOrd="0" presId="urn:microsoft.com/office/officeart/2008/layout/HorizontalMultiLevelHierarchy"/>
    <dgm:cxn modelId="{3B11EA2A-8CF9-46B2-88E0-C0E9B1943887}" type="presOf" srcId="{3E294BDD-E63A-46E7-A9AE-7415F8A35C1A}" destId="{543DAC93-EE50-4166-BAC4-0049B05BFF81}" srcOrd="0" destOrd="0" presId="urn:microsoft.com/office/officeart/2008/layout/HorizontalMultiLevelHierarchy"/>
    <dgm:cxn modelId="{631DC331-12EC-4B3E-BAF9-888564D7BC97}" type="presOf" srcId="{439C1E3F-9F3B-4155-B265-DB6549955873}" destId="{E6568B38-32D0-4BED-BDC0-EC7B3EA86E52}" srcOrd="1" destOrd="0" presId="urn:microsoft.com/office/officeart/2008/layout/HorizontalMultiLevelHierarchy"/>
    <dgm:cxn modelId="{5DB00738-7769-4878-8A4F-3F1EA07377E8}" type="presOf" srcId="{18457C3C-6226-4F5C-9231-CDE6A7FF93E7}" destId="{02FE07D5-42B0-4F03-B8E6-671A4545BEE3}" srcOrd="0" destOrd="0" presId="urn:microsoft.com/office/officeart/2008/layout/HorizontalMultiLevelHierarchy"/>
    <dgm:cxn modelId="{5D074847-907E-4CF1-8972-8BFC3BD6AB7E}" type="presOf" srcId="{342DC5C5-B166-4236-BFA4-91900A2F5EB6}" destId="{03894977-3709-4A4E-B772-2A2B988006A9}" srcOrd="0" destOrd="0" presId="urn:microsoft.com/office/officeart/2008/layout/HorizontalMultiLevelHierarchy"/>
    <dgm:cxn modelId="{25438D6A-9443-4547-B4CD-6CDDE2CAC9E3}" srcId="{3E294BDD-E63A-46E7-A9AE-7415F8A35C1A}" destId="{3216BC44-E1CD-4CA4-8BCA-B7A580E55FB8}" srcOrd="0" destOrd="0" parTransId="{A70C4D24-612D-4671-A8FC-C4188212BF69}" sibTransId="{21D56333-A742-4822-8DA4-E0502B73559E}"/>
    <dgm:cxn modelId="{E5B5F84E-65DC-4A7D-A278-F32FD1A375DD}" srcId="{3216BC44-E1CD-4CA4-8BCA-B7A580E55FB8}" destId="{342DC5C5-B166-4236-BFA4-91900A2F5EB6}" srcOrd="1" destOrd="0" parTransId="{F3F8ED6C-2DA4-4911-BF11-2A1447F3CC18}" sibTransId="{FEB903F4-3445-4C8E-9CB8-48E755DB8F94}"/>
    <dgm:cxn modelId="{D8808A72-4E2C-427E-8C95-8EEF7C11CD87}" type="presOf" srcId="{DE998032-B68C-479F-8B53-263759928847}" destId="{56033C12-1CEA-441F-AB23-90BACE8C86AE}" srcOrd="0" destOrd="0" presId="urn:microsoft.com/office/officeart/2008/layout/HorizontalMultiLevelHierarchy"/>
    <dgm:cxn modelId="{282C3756-A0B6-41CB-94BC-864D54829451}" type="presOf" srcId="{F3F8ED6C-2DA4-4911-BF11-2A1447F3CC18}" destId="{0AFF9014-0E54-4D15-8470-4CEBC95DFA35}" srcOrd="1" destOrd="0" presId="urn:microsoft.com/office/officeart/2008/layout/HorizontalMultiLevelHierarchy"/>
    <dgm:cxn modelId="{684790A7-993C-490C-A7C3-41880627FEEA}" type="presOf" srcId="{8C76DB7F-CCBE-4F2D-ADB6-831A96B14F19}" destId="{A0D31D0F-05EB-4B8F-A5CE-A2EF585E8DBA}" srcOrd="0" destOrd="0" presId="urn:microsoft.com/office/officeart/2008/layout/HorizontalMultiLevelHierarchy"/>
    <dgm:cxn modelId="{A7A367AC-F69B-4A5E-99D6-21849BD91453}" type="presOf" srcId="{C06A3F02-D570-4C2F-9768-0EF17D0BEC82}" destId="{4CCC66CA-3077-482F-9D8C-58A79E49E68E}" srcOrd="0" destOrd="0" presId="urn:microsoft.com/office/officeart/2008/layout/HorizontalMultiLevelHierarchy"/>
    <dgm:cxn modelId="{BC41A9AE-4994-461B-BC61-C16D5F49968D}" type="presOf" srcId="{82142FFE-EEB5-40F6-9C39-CB6525D76BFE}" destId="{05FB174D-EBA0-4280-BF58-F5BBC72D6027}" srcOrd="0" destOrd="0" presId="urn:microsoft.com/office/officeart/2008/layout/HorizontalMultiLevelHierarchy"/>
    <dgm:cxn modelId="{1C1D25B5-B009-460A-9B21-FF80B49AD2C2}" type="presOf" srcId="{80E665B6-74F0-4F5E-A1BF-61511925455A}" destId="{E5D56AF1-660F-4A58-BB34-3453B635B2F6}" srcOrd="1" destOrd="0" presId="urn:microsoft.com/office/officeart/2008/layout/HorizontalMultiLevelHierarchy"/>
    <dgm:cxn modelId="{33C712B9-D39B-4D45-9F4D-DD80DA4E259A}" type="presOf" srcId="{439C1E3F-9F3B-4155-B265-DB6549955873}" destId="{BB2F5E6D-F0F4-4FBE-86E0-5352B49F61BF}" srcOrd="0" destOrd="0" presId="urn:microsoft.com/office/officeart/2008/layout/HorizontalMultiLevelHierarchy"/>
    <dgm:cxn modelId="{A56378BD-36B3-4D03-9E6A-1C10D6384962}" srcId="{3216BC44-E1CD-4CA4-8BCA-B7A580E55FB8}" destId="{18457C3C-6226-4F5C-9231-CDE6A7FF93E7}" srcOrd="3" destOrd="0" parTransId="{C06A3F02-D570-4C2F-9768-0EF17D0BEC82}" sibTransId="{A4FF8B56-941C-4291-9779-9C34AB49CDEE}"/>
    <dgm:cxn modelId="{FCEB2FCD-9985-4970-8377-AF3A6CE70534}" type="presOf" srcId="{DE998032-B68C-479F-8B53-263759928847}" destId="{B66C6EED-7549-40BC-9C1B-E95FD50BB3AE}" srcOrd="1" destOrd="0" presId="urn:microsoft.com/office/officeart/2008/layout/HorizontalMultiLevelHierarchy"/>
    <dgm:cxn modelId="{D3A6B3DA-58D2-469E-A0F3-D280C5D5B8DA}" type="presOf" srcId="{A878C42B-615D-4388-82D4-BE7091DB8FFE}" destId="{98CBC631-8661-42DC-8EB4-ACAC1254CEDC}" srcOrd="0" destOrd="0" presId="urn:microsoft.com/office/officeart/2008/layout/HorizontalMultiLevelHierarchy"/>
    <dgm:cxn modelId="{D2BDABE5-80E6-4B63-B93F-8643AAF163BF}" srcId="{3216BC44-E1CD-4CA4-8BCA-B7A580E55FB8}" destId="{8C76DB7F-CCBE-4F2D-ADB6-831A96B14F19}" srcOrd="4" destOrd="0" parTransId="{80E665B6-74F0-4F5E-A1BF-61511925455A}" sibTransId="{F6AF82FE-2BB4-4F1F-97B0-5E124174ED6B}"/>
    <dgm:cxn modelId="{4F7925F1-A32D-4758-947A-78B6DAAFB331}" type="presOf" srcId="{3216BC44-E1CD-4CA4-8BCA-B7A580E55FB8}" destId="{83EB2A51-26AA-44DA-A1AF-300D6161204E}" srcOrd="0" destOrd="0" presId="urn:microsoft.com/office/officeart/2008/layout/HorizontalMultiLevelHierarchy"/>
    <dgm:cxn modelId="{3F32FEFE-DB8C-47A5-B1EA-40ED58EF5296}" type="presOf" srcId="{C06A3F02-D570-4C2F-9768-0EF17D0BEC82}" destId="{69E79317-CF68-4D80-B40B-BA8341025427}" srcOrd="1" destOrd="0" presId="urn:microsoft.com/office/officeart/2008/layout/HorizontalMultiLevelHierarchy"/>
    <dgm:cxn modelId="{C93DA936-9F33-48E9-BFA0-26B4DA4BB546}" type="presParOf" srcId="{543DAC93-EE50-4166-BAC4-0049B05BFF81}" destId="{B358BEE8-64AB-4C11-B6C1-3D625254C024}" srcOrd="0" destOrd="0" presId="urn:microsoft.com/office/officeart/2008/layout/HorizontalMultiLevelHierarchy"/>
    <dgm:cxn modelId="{6B848BA2-C6E9-401F-AE61-AB0A4BFA2F7E}" type="presParOf" srcId="{B358BEE8-64AB-4C11-B6C1-3D625254C024}" destId="{83EB2A51-26AA-44DA-A1AF-300D6161204E}" srcOrd="0" destOrd="0" presId="urn:microsoft.com/office/officeart/2008/layout/HorizontalMultiLevelHierarchy"/>
    <dgm:cxn modelId="{F014F693-409C-45BD-91BA-EA1C51A40035}" type="presParOf" srcId="{B358BEE8-64AB-4C11-B6C1-3D625254C024}" destId="{EE9EAA94-69A0-40F7-88A2-F2416A69C526}" srcOrd="1" destOrd="0" presId="urn:microsoft.com/office/officeart/2008/layout/HorizontalMultiLevelHierarchy"/>
    <dgm:cxn modelId="{654A9877-3820-4798-9311-93BDD1E15E64}" type="presParOf" srcId="{EE9EAA94-69A0-40F7-88A2-F2416A69C526}" destId="{BB2F5E6D-F0F4-4FBE-86E0-5352B49F61BF}" srcOrd="0" destOrd="0" presId="urn:microsoft.com/office/officeart/2008/layout/HorizontalMultiLevelHierarchy"/>
    <dgm:cxn modelId="{B4F8C22D-42E9-4652-8E89-DEDC8E74E0F5}" type="presParOf" srcId="{BB2F5E6D-F0F4-4FBE-86E0-5352B49F61BF}" destId="{E6568B38-32D0-4BED-BDC0-EC7B3EA86E52}" srcOrd="0" destOrd="0" presId="urn:microsoft.com/office/officeart/2008/layout/HorizontalMultiLevelHierarchy"/>
    <dgm:cxn modelId="{32F0009F-DD76-46CC-9EDE-9180310D2AD7}" type="presParOf" srcId="{EE9EAA94-69A0-40F7-88A2-F2416A69C526}" destId="{4FDAC709-BABF-458E-A277-F66FFD3F2D5C}" srcOrd="1" destOrd="0" presId="urn:microsoft.com/office/officeart/2008/layout/HorizontalMultiLevelHierarchy"/>
    <dgm:cxn modelId="{08AC8610-EA25-429E-A89E-C9322A314380}" type="presParOf" srcId="{4FDAC709-BABF-458E-A277-F66FFD3F2D5C}" destId="{98CBC631-8661-42DC-8EB4-ACAC1254CEDC}" srcOrd="0" destOrd="0" presId="urn:microsoft.com/office/officeart/2008/layout/HorizontalMultiLevelHierarchy"/>
    <dgm:cxn modelId="{893CB2DB-CCA5-4BBC-B24D-C1DC9710A561}" type="presParOf" srcId="{4FDAC709-BABF-458E-A277-F66FFD3F2D5C}" destId="{295EEA3A-C82A-4124-AA76-B68C6568AB9D}" srcOrd="1" destOrd="0" presId="urn:microsoft.com/office/officeart/2008/layout/HorizontalMultiLevelHierarchy"/>
    <dgm:cxn modelId="{2E6C9501-9D4F-4897-BE7A-5F75CEEE7A46}" type="presParOf" srcId="{EE9EAA94-69A0-40F7-88A2-F2416A69C526}" destId="{DE49ADB0-6DCF-482E-8D2D-A5C158CC7F92}" srcOrd="2" destOrd="0" presId="urn:microsoft.com/office/officeart/2008/layout/HorizontalMultiLevelHierarchy"/>
    <dgm:cxn modelId="{4442A9FA-2CA9-441A-9BA9-1159CAE1E915}" type="presParOf" srcId="{DE49ADB0-6DCF-482E-8D2D-A5C158CC7F92}" destId="{0AFF9014-0E54-4D15-8470-4CEBC95DFA35}" srcOrd="0" destOrd="0" presId="urn:microsoft.com/office/officeart/2008/layout/HorizontalMultiLevelHierarchy"/>
    <dgm:cxn modelId="{0D0253A1-14ED-471B-84B5-F650C694189D}" type="presParOf" srcId="{EE9EAA94-69A0-40F7-88A2-F2416A69C526}" destId="{AB896C66-D224-4BB4-ABBB-B214CBC9FD5C}" srcOrd="3" destOrd="0" presId="urn:microsoft.com/office/officeart/2008/layout/HorizontalMultiLevelHierarchy"/>
    <dgm:cxn modelId="{90D74732-5640-459F-A8D7-F77FD3EF63CF}" type="presParOf" srcId="{AB896C66-D224-4BB4-ABBB-B214CBC9FD5C}" destId="{03894977-3709-4A4E-B772-2A2B988006A9}" srcOrd="0" destOrd="0" presId="urn:microsoft.com/office/officeart/2008/layout/HorizontalMultiLevelHierarchy"/>
    <dgm:cxn modelId="{280E5474-E043-415B-90DF-A56E5E8B95F2}" type="presParOf" srcId="{AB896C66-D224-4BB4-ABBB-B214CBC9FD5C}" destId="{6BB5110F-4E66-48E5-BA26-E3983508BAD3}" srcOrd="1" destOrd="0" presId="urn:microsoft.com/office/officeart/2008/layout/HorizontalMultiLevelHierarchy"/>
    <dgm:cxn modelId="{0B8D7504-6A01-46FB-A953-29B0D5D6CE6A}" type="presParOf" srcId="{EE9EAA94-69A0-40F7-88A2-F2416A69C526}" destId="{56033C12-1CEA-441F-AB23-90BACE8C86AE}" srcOrd="4" destOrd="0" presId="urn:microsoft.com/office/officeart/2008/layout/HorizontalMultiLevelHierarchy"/>
    <dgm:cxn modelId="{B58701FD-32CE-4594-9803-9DA83A7EB3C5}" type="presParOf" srcId="{56033C12-1CEA-441F-AB23-90BACE8C86AE}" destId="{B66C6EED-7549-40BC-9C1B-E95FD50BB3AE}" srcOrd="0" destOrd="0" presId="urn:microsoft.com/office/officeart/2008/layout/HorizontalMultiLevelHierarchy"/>
    <dgm:cxn modelId="{16793896-5358-4541-A9B3-B56C998691CD}" type="presParOf" srcId="{EE9EAA94-69A0-40F7-88A2-F2416A69C526}" destId="{676A5E0F-5EB1-4CE2-9605-0133282B4707}" srcOrd="5" destOrd="0" presId="urn:microsoft.com/office/officeart/2008/layout/HorizontalMultiLevelHierarchy"/>
    <dgm:cxn modelId="{4DBED4E9-AEDD-4DE7-A560-02C6FC102D62}" type="presParOf" srcId="{676A5E0F-5EB1-4CE2-9605-0133282B4707}" destId="{05FB174D-EBA0-4280-BF58-F5BBC72D6027}" srcOrd="0" destOrd="0" presId="urn:microsoft.com/office/officeart/2008/layout/HorizontalMultiLevelHierarchy"/>
    <dgm:cxn modelId="{44316629-6A6F-4D0D-AD52-06A777206440}" type="presParOf" srcId="{676A5E0F-5EB1-4CE2-9605-0133282B4707}" destId="{518B1510-7E3C-4C62-96E3-CC337A087636}" srcOrd="1" destOrd="0" presId="urn:microsoft.com/office/officeart/2008/layout/HorizontalMultiLevelHierarchy"/>
    <dgm:cxn modelId="{25ABE442-DE47-4EE1-B4C3-CCDBC3A4E44E}" type="presParOf" srcId="{EE9EAA94-69A0-40F7-88A2-F2416A69C526}" destId="{4CCC66CA-3077-482F-9D8C-58A79E49E68E}" srcOrd="6" destOrd="0" presId="urn:microsoft.com/office/officeart/2008/layout/HorizontalMultiLevelHierarchy"/>
    <dgm:cxn modelId="{FE548223-D3D7-4418-8DC5-64BD9D09848C}" type="presParOf" srcId="{4CCC66CA-3077-482F-9D8C-58A79E49E68E}" destId="{69E79317-CF68-4D80-B40B-BA8341025427}" srcOrd="0" destOrd="0" presId="urn:microsoft.com/office/officeart/2008/layout/HorizontalMultiLevelHierarchy"/>
    <dgm:cxn modelId="{BF0E1077-C423-4984-ABF6-3B2DC2547BB9}" type="presParOf" srcId="{EE9EAA94-69A0-40F7-88A2-F2416A69C526}" destId="{EFD73CB2-9839-406B-A085-D7E2392D5DEA}" srcOrd="7" destOrd="0" presId="urn:microsoft.com/office/officeart/2008/layout/HorizontalMultiLevelHierarchy"/>
    <dgm:cxn modelId="{7E6E181A-0974-4DEF-BBF8-57E6C3CA7896}" type="presParOf" srcId="{EFD73CB2-9839-406B-A085-D7E2392D5DEA}" destId="{02FE07D5-42B0-4F03-B8E6-671A4545BEE3}" srcOrd="0" destOrd="0" presId="urn:microsoft.com/office/officeart/2008/layout/HorizontalMultiLevelHierarchy"/>
    <dgm:cxn modelId="{5DA241E9-0B03-4DA4-9FE7-40BD1C47835D}" type="presParOf" srcId="{EFD73CB2-9839-406B-A085-D7E2392D5DEA}" destId="{596BFE2A-16D7-4ADE-886F-DB6E48D58217}" srcOrd="1" destOrd="0" presId="urn:microsoft.com/office/officeart/2008/layout/HorizontalMultiLevelHierarchy"/>
    <dgm:cxn modelId="{BD9D0908-564D-46F1-8A43-2FB183A80918}" type="presParOf" srcId="{EE9EAA94-69A0-40F7-88A2-F2416A69C526}" destId="{2B34A74F-B4F5-4945-87AD-14AD48E19846}" srcOrd="8" destOrd="0" presId="urn:microsoft.com/office/officeart/2008/layout/HorizontalMultiLevelHierarchy"/>
    <dgm:cxn modelId="{24435565-897C-4CA7-85C6-F100C75A0D0E}" type="presParOf" srcId="{2B34A74F-B4F5-4945-87AD-14AD48E19846}" destId="{E5D56AF1-660F-4A58-BB34-3453B635B2F6}" srcOrd="0" destOrd="0" presId="urn:microsoft.com/office/officeart/2008/layout/HorizontalMultiLevelHierarchy"/>
    <dgm:cxn modelId="{874FE0B7-2D83-41C6-8CC9-F138F0A8737E}" type="presParOf" srcId="{EE9EAA94-69A0-40F7-88A2-F2416A69C526}" destId="{803E9135-CE78-4B8D-A83A-BFE421E4645D}" srcOrd="9" destOrd="0" presId="urn:microsoft.com/office/officeart/2008/layout/HorizontalMultiLevelHierarchy"/>
    <dgm:cxn modelId="{FDC29DAD-07AF-4265-BFBA-7D9662EAAAF4}" type="presParOf" srcId="{803E9135-CE78-4B8D-A83A-BFE421E4645D}" destId="{A0D31D0F-05EB-4B8F-A5CE-A2EF585E8DBA}" srcOrd="0" destOrd="0" presId="urn:microsoft.com/office/officeart/2008/layout/HorizontalMultiLevelHierarchy"/>
    <dgm:cxn modelId="{3312A133-72D3-420D-807F-27EB3ED0DF81}" type="presParOf" srcId="{803E9135-CE78-4B8D-A83A-BFE421E4645D}" destId="{A9B5AA9A-C5A5-46FC-8F41-EE0DB6AB4508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330B24C-7CD4-4DE6-BE24-8E5447E330EA}" type="doc">
      <dgm:prSet loTypeId="urn:microsoft.com/office/officeart/2005/8/layout/hierarchy3" loCatId="hierarchy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n-CA"/>
        </a:p>
      </dgm:t>
    </dgm:pt>
    <dgm:pt modelId="{E6E52E12-80C0-4DAE-86CA-85BD315C996F}">
      <dgm:prSet phldrT="[Text]"/>
      <dgm:spPr/>
      <dgm:t>
        <a:bodyPr/>
        <a:lstStyle/>
        <a:p>
          <a:r>
            <a:rPr lang="en-US" b="1" dirty="0">
              <a:solidFill>
                <a:srgbClr val="002060"/>
              </a:solidFill>
            </a:rPr>
            <a:t>Reading the case </a:t>
          </a:r>
          <a:endParaRPr lang="en-CA" b="1" dirty="0">
            <a:solidFill>
              <a:srgbClr val="002060"/>
            </a:solidFill>
          </a:endParaRPr>
        </a:p>
      </dgm:t>
    </dgm:pt>
    <dgm:pt modelId="{5CC6FBCE-8E10-4A19-8079-9737F70C5F14}" type="parTrans" cxnId="{D8DCD61D-FB17-44DB-A851-5FECCC38032F}">
      <dgm:prSet/>
      <dgm:spPr/>
      <dgm:t>
        <a:bodyPr/>
        <a:lstStyle/>
        <a:p>
          <a:endParaRPr lang="en-CA"/>
        </a:p>
      </dgm:t>
    </dgm:pt>
    <dgm:pt modelId="{8597B2C2-848C-4EB1-BE2A-D660098B034C}" type="sibTrans" cxnId="{D8DCD61D-FB17-44DB-A851-5FECCC38032F}">
      <dgm:prSet/>
      <dgm:spPr/>
      <dgm:t>
        <a:bodyPr/>
        <a:lstStyle/>
        <a:p>
          <a:endParaRPr lang="en-CA"/>
        </a:p>
      </dgm:t>
    </dgm:pt>
    <dgm:pt modelId="{7748C5CF-B4E5-4308-86C5-8480B86F4B56}">
      <dgm:prSet phldrT="[Text]"/>
      <dgm:spPr/>
      <dgm:t>
        <a:bodyPr/>
        <a:lstStyle/>
        <a:p>
          <a:r>
            <a:rPr lang="en-US" b="1">
              <a:solidFill>
                <a:srgbClr val="002060"/>
              </a:solidFill>
            </a:rPr>
            <a:t>Analyzing scenarios</a:t>
          </a:r>
          <a:endParaRPr lang="en-CA" b="1" dirty="0">
            <a:solidFill>
              <a:srgbClr val="002060"/>
            </a:solidFill>
          </a:endParaRPr>
        </a:p>
      </dgm:t>
    </dgm:pt>
    <dgm:pt modelId="{4AB340E9-840A-4563-BA40-A57143FF907C}" type="parTrans" cxnId="{4908B847-9E41-4A13-ADE2-EA398E728A70}">
      <dgm:prSet/>
      <dgm:spPr/>
      <dgm:t>
        <a:bodyPr/>
        <a:lstStyle/>
        <a:p>
          <a:endParaRPr lang="en-CA"/>
        </a:p>
      </dgm:t>
    </dgm:pt>
    <dgm:pt modelId="{353618B0-7E58-46CD-AB83-BA99E598EC61}" type="sibTrans" cxnId="{4908B847-9E41-4A13-ADE2-EA398E728A70}">
      <dgm:prSet/>
      <dgm:spPr/>
      <dgm:t>
        <a:bodyPr/>
        <a:lstStyle/>
        <a:p>
          <a:endParaRPr lang="en-CA"/>
        </a:p>
      </dgm:t>
    </dgm:pt>
    <dgm:pt modelId="{2FD97F1A-DB60-4CAF-B02B-F77FD99668BF}">
      <dgm:prSet phldrT="[Text]"/>
      <dgm:spPr/>
      <dgm:t>
        <a:bodyPr/>
        <a:lstStyle/>
        <a:p>
          <a:r>
            <a:rPr lang="en-US" b="1">
              <a:solidFill>
                <a:srgbClr val="002060"/>
              </a:solidFill>
            </a:rPr>
            <a:t>Compiling deliverables</a:t>
          </a:r>
          <a:endParaRPr lang="en-CA" b="1" dirty="0">
            <a:solidFill>
              <a:srgbClr val="002060"/>
            </a:solidFill>
          </a:endParaRPr>
        </a:p>
      </dgm:t>
    </dgm:pt>
    <dgm:pt modelId="{37E8C364-6178-4879-8E55-216B072F6288}" type="parTrans" cxnId="{498F186A-8A21-44D8-B2F2-DB1EA8552E1A}">
      <dgm:prSet/>
      <dgm:spPr/>
      <dgm:t>
        <a:bodyPr/>
        <a:lstStyle/>
        <a:p>
          <a:endParaRPr lang="en-CA"/>
        </a:p>
      </dgm:t>
    </dgm:pt>
    <dgm:pt modelId="{F5F594DC-0D76-474F-AABA-FE48450FD5D7}" type="sibTrans" cxnId="{498F186A-8A21-44D8-B2F2-DB1EA8552E1A}">
      <dgm:prSet/>
      <dgm:spPr/>
      <dgm:t>
        <a:bodyPr/>
        <a:lstStyle/>
        <a:p>
          <a:endParaRPr lang="en-CA"/>
        </a:p>
      </dgm:t>
    </dgm:pt>
    <dgm:pt modelId="{CEF21CC4-27CC-4EE1-88B0-269EA3A309D6}">
      <dgm:prSet phldrT="[Text]"/>
      <dgm:spPr/>
      <dgm:t>
        <a:bodyPr/>
        <a:lstStyle/>
        <a:p>
          <a:r>
            <a:rPr lang="en-US" b="1">
              <a:solidFill>
                <a:srgbClr val="002060"/>
              </a:solidFill>
            </a:rPr>
            <a:t>Review of deliverables</a:t>
          </a:r>
          <a:endParaRPr lang="en-CA" b="1" dirty="0">
            <a:solidFill>
              <a:srgbClr val="002060"/>
            </a:solidFill>
          </a:endParaRPr>
        </a:p>
      </dgm:t>
    </dgm:pt>
    <dgm:pt modelId="{28CDD66F-8218-4F82-84B7-C29E01613A59}" type="parTrans" cxnId="{9A521DBE-3FB8-4ABF-83D9-C10C1A99CDC5}">
      <dgm:prSet/>
      <dgm:spPr/>
      <dgm:t>
        <a:bodyPr/>
        <a:lstStyle/>
        <a:p>
          <a:endParaRPr lang="en-CA"/>
        </a:p>
      </dgm:t>
    </dgm:pt>
    <dgm:pt modelId="{DD1EBD99-4393-4F3C-AEF0-F710E9FC3491}" type="sibTrans" cxnId="{9A521DBE-3FB8-4ABF-83D9-C10C1A99CDC5}">
      <dgm:prSet/>
      <dgm:spPr/>
      <dgm:t>
        <a:bodyPr/>
        <a:lstStyle/>
        <a:p>
          <a:endParaRPr lang="en-CA"/>
        </a:p>
      </dgm:t>
    </dgm:pt>
    <dgm:pt modelId="{A5DB2056-B4F3-49F2-ABAF-341401B872AD}">
      <dgm:prSet phldrT="[Text]"/>
      <dgm:spPr/>
      <dgm:t>
        <a:bodyPr/>
        <a:lstStyle/>
        <a:p>
          <a:r>
            <a:rPr lang="en-US" b="1">
              <a:solidFill>
                <a:srgbClr val="002060"/>
              </a:solidFill>
            </a:rPr>
            <a:t>Uploading deliverables</a:t>
          </a:r>
          <a:endParaRPr lang="en-CA" b="1" dirty="0">
            <a:solidFill>
              <a:srgbClr val="002060"/>
            </a:solidFill>
          </a:endParaRPr>
        </a:p>
      </dgm:t>
    </dgm:pt>
    <dgm:pt modelId="{0671CE74-AB8C-4085-A7BC-09BA36CDA27A}" type="parTrans" cxnId="{0FA51336-7EE6-4CA7-AE38-7FB335A80BFB}">
      <dgm:prSet/>
      <dgm:spPr/>
      <dgm:t>
        <a:bodyPr/>
        <a:lstStyle/>
        <a:p>
          <a:endParaRPr lang="en-CA"/>
        </a:p>
      </dgm:t>
    </dgm:pt>
    <dgm:pt modelId="{14F4FEBF-36D5-40F0-BEDE-4CEFC6B6C59E}" type="sibTrans" cxnId="{0FA51336-7EE6-4CA7-AE38-7FB335A80BFB}">
      <dgm:prSet/>
      <dgm:spPr/>
      <dgm:t>
        <a:bodyPr/>
        <a:lstStyle/>
        <a:p>
          <a:endParaRPr lang="en-CA"/>
        </a:p>
      </dgm:t>
    </dgm:pt>
    <dgm:pt modelId="{882BF455-578E-4194-A62A-39E0825C8026}">
      <dgm:prSet phldrT="[Text]"/>
      <dgm:spPr/>
      <dgm:t>
        <a:bodyPr/>
        <a:lstStyle/>
        <a:p>
          <a:r>
            <a:rPr lang="en-US" dirty="0"/>
            <a:t>5 % of total time </a:t>
          </a:r>
          <a:endParaRPr lang="en-CA" dirty="0"/>
        </a:p>
      </dgm:t>
    </dgm:pt>
    <dgm:pt modelId="{7305D25E-B70B-43E5-B3BE-0E2904320B10}" type="parTrans" cxnId="{C7F5AD9C-5BD7-4122-B1D5-683EE09513CA}">
      <dgm:prSet/>
      <dgm:spPr/>
      <dgm:t>
        <a:bodyPr/>
        <a:lstStyle/>
        <a:p>
          <a:endParaRPr lang="en-CA"/>
        </a:p>
      </dgm:t>
    </dgm:pt>
    <dgm:pt modelId="{6130D73C-94DF-4CA6-A883-EE547A6FB9D4}" type="sibTrans" cxnId="{C7F5AD9C-5BD7-4122-B1D5-683EE09513CA}">
      <dgm:prSet/>
      <dgm:spPr/>
      <dgm:t>
        <a:bodyPr/>
        <a:lstStyle/>
        <a:p>
          <a:endParaRPr lang="en-CA"/>
        </a:p>
      </dgm:t>
    </dgm:pt>
    <dgm:pt modelId="{3429081C-D3F6-45A0-9547-FCF759B69A7A}">
      <dgm:prSet phldrT="[Text]"/>
      <dgm:spPr/>
      <dgm:t>
        <a:bodyPr/>
        <a:lstStyle/>
        <a:p>
          <a:r>
            <a:rPr lang="en-US" dirty="0"/>
            <a:t>30% of total time </a:t>
          </a:r>
          <a:endParaRPr lang="en-CA" dirty="0"/>
        </a:p>
      </dgm:t>
    </dgm:pt>
    <dgm:pt modelId="{10AF8168-ADC0-4205-8822-83D7D768D7AB}" type="parTrans" cxnId="{F1F3E979-F419-47C0-AAA4-730EF18000F5}">
      <dgm:prSet/>
      <dgm:spPr/>
      <dgm:t>
        <a:bodyPr/>
        <a:lstStyle/>
        <a:p>
          <a:endParaRPr lang="en-CA"/>
        </a:p>
      </dgm:t>
    </dgm:pt>
    <dgm:pt modelId="{15D4F8FA-D4C4-4A34-B934-C815EFF9B559}" type="sibTrans" cxnId="{F1F3E979-F419-47C0-AAA4-730EF18000F5}">
      <dgm:prSet/>
      <dgm:spPr/>
      <dgm:t>
        <a:bodyPr/>
        <a:lstStyle/>
        <a:p>
          <a:endParaRPr lang="en-CA"/>
        </a:p>
      </dgm:t>
    </dgm:pt>
    <dgm:pt modelId="{730F9791-E424-49EA-ACC2-5881BB3CCE45}">
      <dgm:prSet phldrT="[Text]"/>
      <dgm:spPr/>
      <dgm:t>
        <a:bodyPr/>
        <a:lstStyle/>
        <a:p>
          <a:r>
            <a:rPr lang="en-US" dirty="0"/>
            <a:t>20% of total time</a:t>
          </a:r>
          <a:endParaRPr lang="en-CA" dirty="0"/>
        </a:p>
      </dgm:t>
    </dgm:pt>
    <dgm:pt modelId="{C52FB90B-CD15-42E9-92CE-D0452C6895D5}" type="parTrans" cxnId="{571D899A-FBEE-4609-85F0-8BB5BBACA78D}">
      <dgm:prSet/>
      <dgm:spPr/>
      <dgm:t>
        <a:bodyPr/>
        <a:lstStyle/>
        <a:p>
          <a:endParaRPr lang="en-CA"/>
        </a:p>
      </dgm:t>
    </dgm:pt>
    <dgm:pt modelId="{46139191-1EC1-462C-B083-2CF97F7E7D1B}" type="sibTrans" cxnId="{571D899A-FBEE-4609-85F0-8BB5BBACA78D}">
      <dgm:prSet/>
      <dgm:spPr/>
      <dgm:t>
        <a:bodyPr/>
        <a:lstStyle/>
        <a:p>
          <a:endParaRPr lang="en-CA"/>
        </a:p>
      </dgm:t>
    </dgm:pt>
    <dgm:pt modelId="{10F22B23-820D-4B13-8748-0077C6B5EC72}">
      <dgm:prSet phldrT="[Text]"/>
      <dgm:spPr/>
      <dgm:t>
        <a:bodyPr/>
        <a:lstStyle/>
        <a:p>
          <a:r>
            <a:rPr lang="en-US" dirty="0"/>
            <a:t>20% of total time </a:t>
          </a:r>
          <a:endParaRPr lang="en-CA" dirty="0"/>
        </a:p>
      </dgm:t>
    </dgm:pt>
    <dgm:pt modelId="{200DD7BA-3241-49DF-BF81-AB351C1DF3CB}" type="parTrans" cxnId="{159312DE-70A6-4256-9734-22629ED5FEF2}">
      <dgm:prSet/>
      <dgm:spPr/>
      <dgm:t>
        <a:bodyPr/>
        <a:lstStyle/>
        <a:p>
          <a:endParaRPr lang="en-CA"/>
        </a:p>
      </dgm:t>
    </dgm:pt>
    <dgm:pt modelId="{0A57A4F0-47FA-4D55-812B-52D393BDD88F}" type="sibTrans" cxnId="{159312DE-70A6-4256-9734-22629ED5FEF2}">
      <dgm:prSet/>
      <dgm:spPr/>
      <dgm:t>
        <a:bodyPr/>
        <a:lstStyle/>
        <a:p>
          <a:endParaRPr lang="en-CA"/>
        </a:p>
      </dgm:t>
    </dgm:pt>
    <dgm:pt modelId="{FCFBA9E9-807A-4E8C-9D26-E69DF60E9248}">
      <dgm:prSet phldrT="[Text]"/>
      <dgm:spPr/>
      <dgm:t>
        <a:bodyPr/>
        <a:lstStyle/>
        <a:p>
          <a:r>
            <a:rPr lang="en-US" dirty="0"/>
            <a:t>5% of total time </a:t>
          </a:r>
          <a:endParaRPr lang="en-CA" dirty="0"/>
        </a:p>
      </dgm:t>
    </dgm:pt>
    <dgm:pt modelId="{A076A56D-0FF0-4986-A79A-440A7003C149}" type="parTrans" cxnId="{903BBEE5-58DD-4B5B-9209-21E0A3732B01}">
      <dgm:prSet/>
      <dgm:spPr/>
      <dgm:t>
        <a:bodyPr/>
        <a:lstStyle/>
        <a:p>
          <a:endParaRPr lang="en-CA"/>
        </a:p>
      </dgm:t>
    </dgm:pt>
    <dgm:pt modelId="{09C0A5E5-8A64-4A16-9BA0-E3BEDA20BC28}" type="sibTrans" cxnId="{903BBEE5-58DD-4B5B-9209-21E0A3732B01}">
      <dgm:prSet/>
      <dgm:spPr/>
      <dgm:t>
        <a:bodyPr/>
        <a:lstStyle/>
        <a:p>
          <a:endParaRPr lang="en-CA"/>
        </a:p>
      </dgm:t>
    </dgm:pt>
    <dgm:pt modelId="{34851C01-3C35-4ED3-9473-37FA87AB5217}">
      <dgm:prSet phldrT="[Text]"/>
      <dgm:spPr/>
      <dgm:t>
        <a:bodyPr/>
        <a:lstStyle/>
        <a:p>
          <a:r>
            <a:rPr lang="en-US" b="1" dirty="0">
              <a:solidFill>
                <a:srgbClr val="002060"/>
              </a:solidFill>
            </a:rPr>
            <a:t>Meetings</a:t>
          </a:r>
          <a:endParaRPr lang="en-CA" b="1" dirty="0">
            <a:solidFill>
              <a:srgbClr val="002060"/>
            </a:solidFill>
          </a:endParaRPr>
        </a:p>
      </dgm:t>
    </dgm:pt>
    <dgm:pt modelId="{27334F86-4589-4D41-9D2B-894564DB94C2}" type="parTrans" cxnId="{75E012BB-6BF6-4460-BCC9-BA9BF10DFC1D}">
      <dgm:prSet/>
      <dgm:spPr/>
      <dgm:t>
        <a:bodyPr/>
        <a:lstStyle/>
        <a:p>
          <a:endParaRPr lang="en-CA"/>
        </a:p>
      </dgm:t>
    </dgm:pt>
    <dgm:pt modelId="{348009B6-23F3-4289-8AAB-511F178D7F6C}" type="sibTrans" cxnId="{75E012BB-6BF6-4460-BCC9-BA9BF10DFC1D}">
      <dgm:prSet/>
      <dgm:spPr/>
      <dgm:t>
        <a:bodyPr/>
        <a:lstStyle/>
        <a:p>
          <a:endParaRPr lang="en-CA"/>
        </a:p>
      </dgm:t>
    </dgm:pt>
    <dgm:pt modelId="{429D49AB-DC77-4684-AB3A-018985BA0F7B}">
      <dgm:prSet phldrT="[Text]"/>
      <dgm:spPr/>
      <dgm:t>
        <a:bodyPr/>
        <a:lstStyle/>
        <a:p>
          <a:r>
            <a:rPr lang="en-US" b="0" dirty="0">
              <a:solidFill>
                <a:schemeClr val="tx1"/>
              </a:solidFill>
            </a:rPr>
            <a:t>20% of the total time </a:t>
          </a:r>
          <a:endParaRPr lang="en-CA" b="0" dirty="0">
            <a:solidFill>
              <a:schemeClr val="tx1"/>
            </a:solidFill>
          </a:endParaRPr>
        </a:p>
      </dgm:t>
    </dgm:pt>
    <dgm:pt modelId="{9F9610CA-EDA9-4D4D-AB85-39841A79A3CF}" type="parTrans" cxnId="{9E6AC8E3-4F0A-4EBA-9B4E-E52486C39DD6}">
      <dgm:prSet/>
      <dgm:spPr/>
      <dgm:t>
        <a:bodyPr/>
        <a:lstStyle/>
        <a:p>
          <a:endParaRPr lang="en-CA"/>
        </a:p>
      </dgm:t>
    </dgm:pt>
    <dgm:pt modelId="{BFFEDDA3-59D7-494B-B5AA-6CD20641A25D}" type="sibTrans" cxnId="{9E6AC8E3-4F0A-4EBA-9B4E-E52486C39DD6}">
      <dgm:prSet/>
      <dgm:spPr/>
      <dgm:t>
        <a:bodyPr/>
        <a:lstStyle/>
        <a:p>
          <a:endParaRPr lang="en-CA"/>
        </a:p>
      </dgm:t>
    </dgm:pt>
    <dgm:pt modelId="{FE496030-C77D-4EA9-A860-1B778DD3E720}" type="pres">
      <dgm:prSet presAssocID="{3330B24C-7CD4-4DE6-BE24-8E5447E330EA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6BAF2529-03ED-400D-83B5-D4BA91078406}" type="pres">
      <dgm:prSet presAssocID="{34851C01-3C35-4ED3-9473-37FA87AB5217}" presName="root" presStyleCnt="0"/>
      <dgm:spPr/>
    </dgm:pt>
    <dgm:pt modelId="{33E529F1-D5B3-482F-AB82-FB9748E0AE1F}" type="pres">
      <dgm:prSet presAssocID="{34851C01-3C35-4ED3-9473-37FA87AB5217}" presName="rootComposite" presStyleCnt="0"/>
      <dgm:spPr/>
    </dgm:pt>
    <dgm:pt modelId="{CAE300C1-32A5-4DE3-BAFD-B4803C4617D7}" type="pres">
      <dgm:prSet presAssocID="{34851C01-3C35-4ED3-9473-37FA87AB5217}" presName="rootText" presStyleLbl="node1" presStyleIdx="0" presStyleCnt="6"/>
      <dgm:spPr/>
    </dgm:pt>
    <dgm:pt modelId="{DC8A94C5-2F00-4503-87BA-D8DE3AAEF76E}" type="pres">
      <dgm:prSet presAssocID="{34851C01-3C35-4ED3-9473-37FA87AB5217}" presName="rootConnector" presStyleLbl="node1" presStyleIdx="0" presStyleCnt="6"/>
      <dgm:spPr/>
    </dgm:pt>
    <dgm:pt modelId="{14AF77A6-E462-44A7-A7E1-067528DC5B95}" type="pres">
      <dgm:prSet presAssocID="{34851C01-3C35-4ED3-9473-37FA87AB5217}" presName="childShape" presStyleCnt="0"/>
      <dgm:spPr/>
    </dgm:pt>
    <dgm:pt modelId="{C7DB72DD-D8A4-4305-9F09-CC059372C3E8}" type="pres">
      <dgm:prSet presAssocID="{9F9610CA-EDA9-4D4D-AB85-39841A79A3CF}" presName="Name13" presStyleLbl="parChTrans1D2" presStyleIdx="0" presStyleCnt="6"/>
      <dgm:spPr/>
    </dgm:pt>
    <dgm:pt modelId="{87ABD478-36FC-43A8-9AA0-697E187D9B7A}" type="pres">
      <dgm:prSet presAssocID="{429D49AB-DC77-4684-AB3A-018985BA0F7B}" presName="childText" presStyleLbl="bgAcc1" presStyleIdx="0" presStyleCnt="6">
        <dgm:presLayoutVars>
          <dgm:bulletEnabled val="1"/>
        </dgm:presLayoutVars>
      </dgm:prSet>
      <dgm:spPr/>
    </dgm:pt>
    <dgm:pt modelId="{055DA2E8-7494-480E-B931-84CD170A4D9E}" type="pres">
      <dgm:prSet presAssocID="{E6E52E12-80C0-4DAE-86CA-85BD315C996F}" presName="root" presStyleCnt="0"/>
      <dgm:spPr/>
    </dgm:pt>
    <dgm:pt modelId="{3B4FA97E-94A7-4299-B9F2-816A0247C6BE}" type="pres">
      <dgm:prSet presAssocID="{E6E52E12-80C0-4DAE-86CA-85BD315C996F}" presName="rootComposite" presStyleCnt="0"/>
      <dgm:spPr/>
    </dgm:pt>
    <dgm:pt modelId="{53C38A6E-BC95-445C-AF43-318006A6142B}" type="pres">
      <dgm:prSet presAssocID="{E6E52E12-80C0-4DAE-86CA-85BD315C996F}" presName="rootText" presStyleLbl="node1" presStyleIdx="1" presStyleCnt="6"/>
      <dgm:spPr/>
    </dgm:pt>
    <dgm:pt modelId="{0CF7B6BB-CAAF-4AC2-A9BC-381502C9138F}" type="pres">
      <dgm:prSet presAssocID="{E6E52E12-80C0-4DAE-86CA-85BD315C996F}" presName="rootConnector" presStyleLbl="node1" presStyleIdx="1" presStyleCnt="6"/>
      <dgm:spPr/>
    </dgm:pt>
    <dgm:pt modelId="{0C3EA25B-EB1C-4741-BC1A-A0FEFEB8648A}" type="pres">
      <dgm:prSet presAssocID="{E6E52E12-80C0-4DAE-86CA-85BD315C996F}" presName="childShape" presStyleCnt="0"/>
      <dgm:spPr/>
    </dgm:pt>
    <dgm:pt modelId="{0BBEEBE1-852E-4AC4-9211-2DFD06846899}" type="pres">
      <dgm:prSet presAssocID="{7305D25E-B70B-43E5-B3BE-0E2904320B10}" presName="Name13" presStyleLbl="parChTrans1D2" presStyleIdx="1" presStyleCnt="6"/>
      <dgm:spPr/>
    </dgm:pt>
    <dgm:pt modelId="{D80161D0-6D89-4D5C-A85D-14C35D6D75CF}" type="pres">
      <dgm:prSet presAssocID="{882BF455-578E-4194-A62A-39E0825C8026}" presName="childText" presStyleLbl="bgAcc1" presStyleIdx="1" presStyleCnt="6">
        <dgm:presLayoutVars>
          <dgm:bulletEnabled val="1"/>
        </dgm:presLayoutVars>
      </dgm:prSet>
      <dgm:spPr/>
    </dgm:pt>
    <dgm:pt modelId="{96E64ACC-7E13-45C7-A072-CF59371DB0CC}" type="pres">
      <dgm:prSet presAssocID="{7748C5CF-B4E5-4308-86C5-8480B86F4B56}" presName="root" presStyleCnt="0"/>
      <dgm:spPr/>
    </dgm:pt>
    <dgm:pt modelId="{217274F7-040F-4385-A790-74B91D9367F0}" type="pres">
      <dgm:prSet presAssocID="{7748C5CF-B4E5-4308-86C5-8480B86F4B56}" presName="rootComposite" presStyleCnt="0"/>
      <dgm:spPr/>
    </dgm:pt>
    <dgm:pt modelId="{BA4951E2-7665-446D-A64F-254A41440D1F}" type="pres">
      <dgm:prSet presAssocID="{7748C5CF-B4E5-4308-86C5-8480B86F4B56}" presName="rootText" presStyleLbl="node1" presStyleIdx="2" presStyleCnt="6"/>
      <dgm:spPr/>
    </dgm:pt>
    <dgm:pt modelId="{43C26495-BC93-4634-B23A-FC3884C75D97}" type="pres">
      <dgm:prSet presAssocID="{7748C5CF-B4E5-4308-86C5-8480B86F4B56}" presName="rootConnector" presStyleLbl="node1" presStyleIdx="2" presStyleCnt="6"/>
      <dgm:spPr/>
    </dgm:pt>
    <dgm:pt modelId="{275794CF-9821-4245-952B-500F223C55A6}" type="pres">
      <dgm:prSet presAssocID="{7748C5CF-B4E5-4308-86C5-8480B86F4B56}" presName="childShape" presStyleCnt="0"/>
      <dgm:spPr/>
    </dgm:pt>
    <dgm:pt modelId="{DF9B01FB-9348-43BD-B92E-D1E2FC04BEF6}" type="pres">
      <dgm:prSet presAssocID="{10AF8168-ADC0-4205-8822-83D7D768D7AB}" presName="Name13" presStyleLbl="parChTrans1D2" presStyleIdx="2" presStyleCnt="6"/>
      <dgm:spPr/>
    </dgm:pt>
    <dgm:pt modelId="{1E2EE78F-0DD4-4351-804E-81466F21A079}" type="pres">
      <dgm:prSet presAssocID="{3429081C-D3F6-45A0-9547-FCF759B69A7A}" presName="childText" presStyleLbl="bgAcc1" presStyleIdx="2" presStyleCnt="6">
        <dgm:presLayoutVars>
          <dgm:bulletEnabled val="1"/>
        </dgm:presLayoutVars>
      </dgm:prSet>
      <dgm:spPr/>
    </dgm:pt>
    <dgm:pt modelId="{A7A380C5-E0D4-48CD-A17E-EC4ADA0F7132}" type="pres">
      <dgm:prSet presAssocID="{2FD97F1A-DB60-4CAF-B02B-F77FD99668BF}" presName="root" presStyleCnt="0"/>
      <dgm:spPr/>
    </dgm:pt>
    <dgm:pt modelId="{88BE5D97-3301-4C27-948C-3EF94E7736B2}" type="pres">
      <dgm:prSet presAssocID="{2FD97F1A-DB60-4CAF-B02B-F77FD99668BF}" presName="rootComposite" presStyleCnt="0"/>
      <dgm:spPr/>
    </dgm:pt>
    <dgm:pt modelId="{5FC6662E-A648-4879-9398-418EFFA2F11B}" type="pres">
      <dgm:prSet presAssocID="{2FD97F1A-DB60-4CAF-B02B-F77FD99668BF}" presName="rootText" presStyleLbl="node1" presStyleIdx="3" presStyleCnt="6"/>
      <dgm:spPr/>
    </dgm:pt>
    <dgm:pt modelId="{F29C46B9-6EDD-410B-9B95-16FC89C5D5AA}" type="pres">
      <dgm:prSet presAssocID="{2FD97F1A-DB60-4CAF-B02B-F77FD99668BF}" presName="rootConnector" presStyleLbl="node1" presStyleIdx="3" presStyleCnt="6"/>
      <dgm:spPr/>
    </dgm:pt>
    <dgm:pt modelId="{74012A44-F065-4AD8-9E4B-554320462199}" type="pres">
      <dgm:prSet presAssocID="{2FD97F1A-DB60-4CAF-B02B-F77FD99668BF}" presName="childShape" presStyleCnt="0"/>
      <dgm:spPr/>
    </dgm:pt>
    <dgm:pt modelId="{6210A413-1BE6-4F07-9F42-2878ED7473FB}" type="pres">
      <dgm:prSet presAssocID="{C52FB90B-CD15-42E9-92CE-D0452C6895D5}" presName="Name13" presStyleLbl="parChTrans1D2" presStyleIdx="3" presStyleCnt="6"/>
      <dgm:spPr/>
    </dgm:pt>
    <dgm:pt modelId="{9B592E86-7D77-4B55-BD52-6A93012A5BD9}" type="pres">
      <dgm:prSet presAssocID="{730F9791-E424-49EA-ACC2-5881BB3CCE45}" presName="childText" presStyleLbl="bgAcc1" presStyleIdx="3" presStyleCnt="6">
        <dgm:presLayoutVars>
          <dgm:bulletEnabled val="1"/>
        </dgm:presLayoutVars>
      </dgm:prSet>
      <dgm:spPr/>
    </dgm:pt>
    <dgm:pt modelId="{E26B7128-75F2-41CC-954A-4C3C6BC32A21}" type="pres">
      <dgm:prSet presAssocID="{CEF21CC4-27CC-4EE1-88B0-269EA3A309D6}" presName="root" presStyleCnt="0"/>
      <dgm:spPr/>
    </dgm:pt>
    <dgm:pt modelId="{A11074D8-B2E0-4BA3-8681-22E15DCB1F5C}" type="pres">
      <dgm:prSet presAssocID="{CEF21CC4-27CC-4EE1-88B0-269EA3A309D6}" presName="rootComposite" presStyleCnt="0"/>
      <dgm:spPr/>
    </dgm:pt>
    <dgm:pt modelId="{71B12F5B-711E-4372-B622-97787F52893F}" type="pres">
      <dgm:prSet presAssocID="{CEF21CC4-27CC-4EE1-88B0-269EA3A309D6}" presName="rootText" presStyleLbl="node1" presStyleIdx="4" presStyleCnt="6"/>
      <dgm:spPr/>
    </dgm:pt>
    <dgm:pt modelId="{99DB9412-AAA1-4921-9A37-7BD3F603BDC8}" type="pres">
      <dgm:prSet presAssocID="{CEF21CC4-27CC-4EE1-88B0-269EA3A309D6}" presName="rootConnector" presStyleLbl="node1" presStyleIdx="4" presStyleCnt="6"/>
      <dgm:spPr/>
    </dgm:pt>
    <dgm:pt modelId="{B850D624-A995-4A3B-AAE4-A146CEE7B658}" type="pres">
      <dgm:prSet presAssocID="{CEF21CC4-27CC-4EE1-88B0-269EA3A309D6}" presName="childShape" presStyleCnt="0"/>
      <dgm:spPr/>
    </dgm:pt>
    <dgm:pt modelId="{F4C8867D-89B7-4911-A8B6-35BFD931E33D}" type="pres">
      <dgm:prSet presAssocID="{200DD7BA-3241-49DF-BF81-AB351C1DF3CB}" presName="Name13" presStyleLbl="parChTrans1D2" presStyleIdx="4" presStyleCnt="6"/>
      <dgm:spPr/>
    </dgm:pt>
    <dgm:pt modelId="{91B4508C-A2BC-4EBD-BD6C-6C59A3904FB2}" type="pres">
      <dgm:prSet presAssocID="{10F22B23-820D-4B13-8748-0077C6B5EC72}" presName="childText" presStyleLbl="bgAcc1" presStyleIdx="4" presStyleCnt="6">
        <dgm:presLayoutVars>
          <dgm:bulletEnabled val="1"/>
        </dgm:presLayoutVars>
      </dgm:prSet>
      <dgm:spPr/>
    </dgm:pt>
    <dgm:pt modelId="{09F7B0BB-623C-478C-A5C5-7825CFFB10D7}" type="pres">
      <dgm:prSet presAssocID="{A5DB2056-B4F3-49F2-ABAF-341401B872AD}" presName="root" presStyleCnt="0"/>
      <dgm:spPr/>
    </dgm:pt>
    <dgm:pt modelId="{6D507C52-6C80-4FCA-AE42-FC6884FC3DA6}" type="pres">
      <dgm:prSet presAssocID="{A5DB2056-B4F3-49F2-ABAF-341401B872AD}" presName="rootComposite" presStyleCnt="0"/>
      <dgm:spPr/>
    </dgm:pt>
    <dgm:pt modelId="{7FFEC693-2495-4E3B-924A-4E74554A37EB}" type="pres">
      <dgm:prSet presAssocID="{A5DB2056-B4F3-49F2-ABAF-341401B872AD}" presName="rootText" presStyleLbl="node1" presStyleIdx="5" presStyleCnt="6"/>
      <dgm:spPr/>
    </dgm:pt>
    <dgm:pt modelId="{0EEE5A56-42A4-44B8-A7D4-4184FC8CB23B}" type="pres">
      <dgm:prSet presAssocID="{A5DB2056-B4F3-49F2-ABAF-341401B872AD}" presName="rootConnector" presStyleLbl="node1" presStyleIdx="5" presStyleCnt="6"/>
      <dgm:spPr/>
    </dgm:pt>
    <dgm:pt modelId="{29CBF1F8-EC30-434A-B79B-D1C2F5FF9383}" type="pres">
      <dgm:prSet presAssocID="{A5DB2056-B4F3-49F2-ABAF-341401B872AD}" presName="childShape" presStyleCnt="0"/>
      <dgm:spPr/>
    </dgm:pt>
    <dgm:pt modelId="{5AF34235-EADB-4F26-81C5-1FBFD9307BD7}" type="pres">
      <dgm:prSet presAssocID="{A076A56D-0FF0-4986-A79A-440A7003C149}" presName="Name13" presStyleLbl="parChTrans1D2" presStyleIdx="5" presStyleCnt="6"/>
      <dgm:spPr/>
    </dgm:pt>
    <dgm:pt modelId="{E483AD56-168D-434B-8195-E1B2B1E41BF1}" type="pres">
      <dgm:prSet presAssocID="{FCFBA9E9-807A-4E8C-9D26-E69DF60E9248}" presName="childText" presStyleLbl="bgAcc1" presStyleIdx="5" presStyleCnt="6">
        <dgm:presLayoutVars>
          <dgm:bulletEnabled val="1"/>
        </dgm:presLayoutVars>
      </dgm:prSet>
      <dgm:spPr/>
    </dgm:pt>
  </dgm:ptLst>
  <dgm:cxnLst>
    <dgm:cxn modelId="{5F831904-E157-4FF4-BF32-8941A9D3E1C9}" type="presOf" srcId="{3429081C-D3F6-45A0-9547-FCF759B69A7A}" destId="{1E2EE78F-0DD4-4351-804E-81466F21A079}" srcOrd="0" destOrd="0" presId="urn:microsoft.com/office/officeart/2005/8/layout/hierarchy3"/>
    <dgm:cxn modelId="{5DB13307-6CEC-407C-AEBC-C4E1724F9BC8}" type="presOf" srcId="{9F9610CA-EDA9-4D4D-AB85-39841A79A3CF}" destId="{C7DB72DD-D8A4-4305-9F09-CC059372C3E8}" srcOrd="0" destOrd="0" presId="urn:microsoft.com/office/officeart/2005/8/layout/hierarchy3"/>
    <dgm:cxn modelId="{1CBE040C-EAD2-4BF9-A3D4-ADD388876D68}" type="presOf" srcId="{A5DB2056-B4F3-49F2-ABAF-341401B872AD}" destId="{7FFEC693-2495-4E3B-924A-4E74554A37EB}" srcOrd="0" destOrd="0" presId="urn:microsoft.com/office/officeart/2005/8/layout/hierarchy3"/>
    <dgm:cxn modelId="{57C7C419-6966-44B9-83EA-EF418BA891A9}" type="presOf" srcId="{E6E52E12-80C0-4DAE-86CA-85BD315C996F}" destId="{53C38A6E-BC95-445C-AF43-318006A6142B}" srcOrd="0" destOrd="0" presId="urn:microsoft.com/office/officeart/2005/8/layout/hierarchy3"/>
    <dgm:cxn modelId="{D8DCD61D-FB17-44DB-A851-5FECCC38032F}" srcId="{3330B24C-7CD4-4DE6-BE24-8E5447E330EA}" destId="{E6E52E12-80C0-4DAE-86CA-85BD315C996F}" srcOrd="1" destOrd="0" parTransId="{5CC6FBCE-8E10-4A19-8079-9737F70C5F14}" sibTransId="{8597B2C2-848C-4EB1-BE2A-D660098B034C}"/>
    <dgm:cxn modelId="{3675062B-6148-4B2D-9BCB-64D660988A8E}" type="presOf" srcId="{E6E52E12-80C0-4DAE-86CA-85BD315C996F}" destId="{0CF7B6BB-CAAF-4AC2-A9BC-381502C9138F}" srcOrd="1" destOrd="0" presId="urn:microsoft.com/office/officeart/2005/8/layout/hierarchy3"/>
    <dgm:cxn modelId="{208B9F35-0528-46E4-8783-674FE0BA8BD6}" type="presOf" srcId="{200DD7BA-3241-49DF-BF81-AB351C1DF3CB}" destId="{F4C8867D-89B7-4911-A8B6-35BFD931E33D}" srcOrd="0" destOrd="0" presId="urn:microsoft.com/office/officeart/2005/8/layout/hierarchy3"/>
    <dgm:cxn modelId="{0FA51336-7EE6-4CA7-AE38-7FB335A80BFB}" srcId="{3330B24C-7CD4-4DE6-BE24-8E5447E330EA}" destId="{A5DB2056-B4F3-49F2-ABAF-341401B872AD}" srcOrd="5" destOrd="0" parTransId="{0671CE74-AB8C-4085-A7BC-09BA36CDA27A}" sibTransId="{14F4FEBF-36D5-40F0-BEDE-4CEFC6B6C59E}"/>
    <dgm:cxn modelId="{31210D37-4675-4D50-9FAE-C437C6EF077C}" type="presOf" srcId="{C52FB90B-CD15-42E9-92CE-D0452C6895D5}" destId="{6210A413-1BE6-4F07-9F42-2878ED7473FB}" srcOrd="0" destOrd="0" presId="urn:microsoft.com/office/officeart/2005/8/layout/hierarchy3"/>
    <dgm:cxn modelId="{785F283B-F047-437D-B6BC-588250F40112}" type="presOf" srcId="{FCFBA9E9-807A-4E8C-9D26-E69DF60E9248}" destId="{E483AD56-168D-434B-8195-E1B2B1E41BF1}" srcOrd="0" destOrd="0" presId="urn:microsoft.com/office/officeart/2005/8/layout/hierarchy3"/>
    <dgm:cxn modelId="{828A265E-C3B9-4D2D-B3F8-F17C9A4F493A}" type="presOf" srcId="{3330B24C-7CD4-4DE6-BE24-8E5447E330EA}" destId="{FE496030-C77D-4EA9-A860-1B778DD3E720}" srcOrd="0" destOrd="0" presId="urn:microsoft.com/office/officeart/2005/8/layout/hierarchy3"/>
    <dgm:cxn modelId="{4908B847-9E41-4A13-ADE2-EA398E728A70}" srcId="{3330B24C-7CD4-4DE6-BE24-8E5447E330EA}" destId="{7748C5CF-B4E5-4308-86C5-8480B86F4B56}" srcOrd="2" destOrd="0" parTransId="{4AB340E9-840A-4563-BA40-A57143FF907C}" sibTransId="{353618B0-7E58-46CD-AB83-BA99E598EC61}"/>
    <dgm:cxn modelId="{498F186A-8A21-44D8-B2F2-DB1EA8552E1A}" srcId="{3330B24C-7CD4-4DE6-BE24-8E5447E330EA}" destId="{2FD97F1A-DB60-4CAF-B02B-F77FD99668BF}" srcOrd="3" destOrd="0" parTransId="{37E8C364-6178-4879-8E55-216B072F6288}" sibTransId="{F5F594DC-0D76-474F-AABA-FE48450FD5D7}"/>
    <dgm:cxn modelId="{B15CF16E-05D6-4ACB-A17C-690E9A078937}" type="presOf" srcId="{10F22B23-820D-4B13-8748-0077C6B5EC72}" destId="{91B4508C-A2BC-4EBD-BD6C-6C59A3904FB2}" srcOrd="0" destOrd="0" presId="urn:microsoft.com/office/officeart/2005/8/layout/hierarchy3"/>
    <dgm:cxn modelId="{D60D424F-AE6B-4FD2-BDFE-1B636CD19F56}" type="presOf" srcId="{429D49AB-DC77-4684-AB3A-018985BA0F7B}" destId="{87ABD478-36FC-43A8-9AA0-697E187D9B7A}" srcOrd="0" destOrd="0" presId="urn:microsoft.com/office/officeart/2005/8/layout/hierarchy3"/>
    <dgm:cxn modelId="{47C65656-6914-4656-B77A-3D57A27C9518}" type="presOf" srcId="{882BF455-578E-4194-A62A-39E0825C8026}" destId="{D80161D0-6D89-4D5C-A85D-14C35D6D75CF}" srcOrd="0" destOrd="0" presId="urn:microsoft.com/office/officeart/2005/8/layout/hierarchy3"/>
    <dgm:cxn modelId="{F1F3E979-F419-47C0-AAA4-730EF18000F5}" srcId="{7748C5CF-B4E5-4308-86C5-8480B86F4B56}" destId="{3429081C-D3F6-45A0-9547-FCF759B69A7A}" srcOrd="0" destOrd="0" parTransId="{10AF8168-ADC0-4205-8822-83D7D768D7AB}" sibTransId="{15D4F8FA-D4C4-4A34-B934-C815EFF9B559}"/>
    <dgm:cxn modelId="{4B8D157A-44F1-40F8-BDAC-DE0DB6FE7CDF}" type="presOf" srcId="{CEF21CC4-27CC-4EE1-88B0-269EA3A309D6}" destId="{99DB9412-AAA1-4921-9A37-7BD3F603BDC8}" srcOrd="1" destOrd="0" presId="urn:microsoft.com/office/officeart/2005/8/layout/hierarchy3"/>
    <dgm:cxn modelId="{AF21A75A-897D-4D7A-A994-94F426080E1E}" type="presOf" srcId="{730F9791-E424-49EA-ACC2-5881BB3CCE45}" destId="{9B592E86-7D77-4B55-BD52-6A93012A5BD9}" srcOrd="0" destOrd="0" presId="urn:microsoft.com/office/officeart/2005/8/layout/hierarchy3"/>
    <dgm:cxn modelId="{25A93791-BAF7-448E-886C-F1C55F31B164}" type="presOf" srcId="{34851C01-3C35-4ED3-9473-37FA87AB5217}" destId="{DC8A94C5-2F00-4503-87BA-D8DE3AAEF76E}" srcOrd="1" destOrd="0" presId="urn:microsoft.com/office/officeart/2005/8/layout/hierarchy3"/>
    <dgm:cxn modelId="{CEE65097-FF37-4CB2-B828-9E98D10F782B}" type="presOf" srcId="{2FD97F1A-DB60-4CAF-B02B-F77FD99668BF}" destId="{5FC6662E-A648-4879-9398-418EFFA2F11B}" srcOrd="0" destOrd="0" presId="urn:microsoft.com/office/officeart/2005/8/layout/hierarchy3"/>
    <dgm:cxn modelId="{571D899A-FBEE-4609-85F0-8BB5BBACA78D}" srcId="{2FD97F1A-DB60-4CAF-B02B-F77FD99668BF}" destId="{730F9791-E424-49EA-ACC2-5881BB3CCE45}" srcOrd="0" destOrd="0" parTransId="{C52FB90B-CD15-42E9-92CE-D0452C6895D5}" sibTransId="{46139191-1EC1-462C-B083-2CF97F7E7D1B}"/>
    <dgm:cxn modelId="{C7F5AD9C-5BD7-4122-B1D5-683EE09513CA}" srcId="{E6E52E12-80C0-4DAE-86CA-85BD315C996F}" destId="{882BF455-578E-4194-A62A-39E0825C8026}" srcOrd="0" destOrd="0" parTransId="{7305D25E-B70B-43E5-B3BE-0E2904320B10}" sibTransId="{6130D73C-94DF-4CA6-A883-EE547A6FB9D4}"/>
    <dgm:cxn modelId="{189F149E-5066-407B-8A22-6EA429D1EAA5}" type="presOf" srcId="{CEF21CC4-27CC-4EE1-88B0-269EA3A309D6}" destId="{71B12F5B-711E-4372-B622-97787F52893F}" srcOrd="0" destOrd="0" presId="urn:microsoft.com/office/officeart/2005/8/layout/hierarchy3"/>
    <dgm:cxn modelId="{9111D6A4-9A8B-4AF2-ABC4-D4C228D05A25}" type="presOf" srcId="{7305D25E-B70B-43E5-B3BE-0E2904320B10}" destId="{0BBEEBE1-852E-4AC4-9211-2DFD06846899}" srcOrd="0" destOrd="0" presId="urn:microsoft.com/office/officeart/2005/8/layout/hierarchy3"/>
    <dgm:cxn modelId="{0443C2A6-18DB-4E0D-A765-0007AF6B4929}" type="presOf" srcId="{A076A56D-0FF0-4986-A79A-440A7003C149}" destId="{5AF34235-EADB-4F26-81C5-1FBFD9307BD7}" srcOrd="0" destOrd="0" presId="urn:microsoft.com/office/officeart/2005/8/layout/hierarchy3"/>
    <dgm:cxn modelId="{091912AC-E35B-4FAA-8F90-A97A611DDD6C}" type="presOf" srcId="{2FD97F1A-DB60-4CAF-B02B-F77FD99668BF}" destId="{F29C46B9-6EDD-410B-9B95-16FC89C5D5AA}" srcOrd="1" destOrd="0" presId="urn:microsoft.com/office/officeart/2005/8/layout/hierarchy3"/>
    <dgm:cxn modelId="{16B398B3-7513-4047-97A7-95C149157EF5}" type="presOf" srcId="{A5DB2056-B4F3-49F2-ABAF-341401B872AD}" destId="{0EEE5A56-42A4-44B8-A7D4-4184FC8CB23B}" srcOrd="1" destOrd="0" presId="urn:microsoft.com/office/officeart/2005/8/layout/hierarchy3"/>
    <dgm:cxn modelId="{75E012BB-6BF6-4460-BCC9-BA9BF10DFC1D}" srcId="{3330B24C-7CD4-4DE6-BE24-8E5447E330EA}" destId="{34851C01-3C35-4ED3-9473-37FA87AB5217}" srcOrd="0" destOrd="0" parTransId="{27334F86-4589-4D41-9D2B-894564DB94C2}" sibTransId="{348009B6-23F3-4289-8AAB-511F178D7F6C}"/>
    <dgm:cxn modelId="{9A521DBE-3FB8-4ABF-83D9-C10C1A99CDC5}" srcId="{3330B24C-7CD4-4DE6-BE24-8E5447E330EA}" destId="{CEF21CC4-27CC-4EE1-88B0-269EA3A309D6}" srcOrd="4" destOrd="0" parTransId="{28CDD66F-8218-4F82-84B7-C29E01613A59}" sibTransId="{DD1EBD99-4393-4F3C-AEF0-F710E9FC3491}"/>
    <dgm:cxn modelId="{38EE0FBF-0014-4C4F-8047-89FE863550C3}" type="presOf" srcId="{7748C5CF-B4E5-4308-86C5-8480B86F4B56}" destId="{43C26495-BC93-4634-B23A-FC3884C75D97}" srcOrd="1" destOrd="0" presId="urn:microsoft.com/office/officeart/2005/8/layout/hierarchy3"/>
    <dgm:cxn modelId="{967835C5-5910-46BE-BD8C-31EBE8187CB2}" type="presOf" srcId="{10AF8168-ADC0-4205-8822-83D7D768D7AB}" destId="{DF9B01FB-9348-43BD-B92E-D1E2FC04BEF6}" srcOrd="0" destOrd="0" presId="urn:microsoft.com/office/officeart/2005/8/layout/hierarchy3"/>
    <dgm:cxn modelId="{6EE2A3D5-6D25-4A36-8F7B-C886E913F2D2}" type="presOf" srcId="{34851C01-3C35-4ED3-9473-37FA87AB5217}" destId="{CAE300C1-32A5-4DE3-BAFD-B4803C4617D7}" srcOrd="0" destOrd="0" presId="urn:microsoft.com/office/officeart/2005/8/layout/hierarchy3"/>
    <dgm:cxn modelId="{159312DE-70A6-4256-9734-22629ED5FEF2}" srcId="{CEF21CC4-27CC-4EE1-88B0-269EA3A309D6}" destId="{10F22B23-820D-4B13-8748-0077C6B5EC72}" srcOrd="0" destOrd="0" parTransId="{200DD7BA-3241-49DF-BF81-AB351C1DF3CB}" sibTransId="{0A57A4F0-47FA-4D55-812B-52D393BDD88F}"/>
    <dgm:cxn modelId="{9E6AC8E3-4F0A-4EBA-9B4E-E52486C39DD6}" srcId="{34851C01-3C35-4ED3-9473-37FA87AB5217}" destId="{429D49AB-DC77-4684-AB3A-018985BA0F7B}" srcOrd="0" destOrd="0" parTransId="{9F9610CA-EDA9-4D4D-AB85-39841A79A3CF}" sibTransId="{BFFEDDA3-59D7-494B-B5AA-6CD20641A25D}"/>
    <dgm:cxn modelId="{903BBEE5-58DD-4B5B-9209-21E0A3732B01}" srcId="{A5DB2056-B4F3-49F2-ABAF-341401B872AD}" destId="{FCFBA9E9-807A-4E8C-9D26-E69DF60E9248}" srcOrd="0" destOrd="0" parTransId="{A076A56D-0FF0-4986-A79A-440A7003C149}" sibTransId="{09C0A5E5-8A64-4A16-9BA0-E3BEDA20BC28}"/>
    <dgm:cxn modelId="{DDACAFEA-91DC-4562-A0A0-5F851A315C9A}" type="presOf" srcId="{7748C5CF-B4E5-4308-86C5-8480B86F4B56}" destId="{BA4951E2-7665-446D-A64F-254A41440D1F}" srcOrd="0" destOrd="0" presId="urn:microsoft.com/office/officeart/2005/8/layout/hierarchy3"/>
    <dgm:cxn modelId="{3113A296-6ACC-4671-A7C0-F2D2F6757069}" type="presParOf" srcId="{FE496030-C77D-4EA9-A860-1B778DD3E720}" destId="{6BAF2529-03ED-400D-83B5-D4BA91078406}" srcOrd="0" destOrd="0" presId="urn:microsoft.com/office/officeart/2005/8/layout/hierarchy3"/>
    <dgm:cxn modelId="{F25D9558-4C8C-440F-BFF3-8F6823C29B20}" type="presParOf" srcId="{6BAF2529-03ED-400D-83B5-D4BA91078406}" destId="{33E529F1-D5B3-482F-AB82-FB9748E0AE1F}" srcOrd="0" destOrd="0" presId="urn:microsoft.com/office/officeart/2005/8/layout/hierarchy3"/>
    <dgm:cxn modelId="{40F9C1CD-112E-47DB-95C7-4F123775EBA3}" type="presParOf" srcId="{33E529F1-D5B3-482F-AB82-FB9748E0AE1F}" destId="{CAE300C1-32A5-4DE3-BAFD-B4803C4617D7}" srcOrd="0" destOrd="0" presId="urn:microsoft.com/office/officeart/2005/8/layout/hierarchy3"/>
    <dgm:cxn modelId="{FF1DDB0E-AB3C-4937-BB92-791BE8F3588F}" type="presParOf" srcId="{33E529F1-D5B3-482F-AB82-FB9748E0AE1F}" destId="{DC8A94C5-2F00-4503-87BA-D8DE3AAEF76E}" srcOrd="1" destOrd="0" presId="urn:microsoft.com/office/officeart/2005/8/layout/hierarchy3"/>
    <dgm:cxn modelId="{B0AF6BD1-A701-4345-B9DA-30FFA09ED975}" type="presParOf" srcId="{6BAF2529-03ED-400D-83B5-D4BA91078406}" destId="{14AF77A6-E462-44A7-A7E1-067528DC5B95}" srcOrd="1" destOrd="0" presId="urn:microsoft.com/office/officeart/2005/8/layout/hierarchy3"/>
    <dgm:cxn modelId="{59FBA735-1FE5-40AB-A1DA-D6335B524FA7}" type="presParOf" srcId="{14AF77A6-E462-44A7-A7E1-067528DC5B95}" destId="{C7DB72DD-D8A4-4305-9F09-CC059372C3E8}" srcOrd="0" destOrd="0" presId="urn:microsoft.com/office/officeart/2005/8/layout/hierarchy3"/>
    <dgm:cxn modelId="{570BB503-F8A1-43C3-83A9-750C06679916}" type="presParOf" srcId="{14AF77A6-E462-44A7-A7E1-067528DC5B95}" destId="{87ABD478-36FC-43A8-9AA0-697E187D9B7A}" srcOrd="1" destOrd="0" presId="urn:microsoft.com/office/officeart/2005/8/layout/hierarchy3"/>
    <dgm:cxn modelId="{5ECB5463-7011-4F0D-A556-F3E89E8BC256}" type="presParOf" srcId="{FE496030-C77D-4EA9-A860-1B778DD3E720}" destId="{055DA2E8-7494-480E-B931-84CD170A4D9E}" srcOrd="1" destOrd="0" presId="urn:microsoft.com/office/officeart/2005/8/layout/hierarchy3"/>
    <dgm:cxn modelId="{8638B524-359F-487B-BC58-F49371F58965}" type="presParOf" srcId="{055DA2E8-7494-480E-B931-84CD170A4D9E}" destId="{3B4FA97E-94A7-4299-B9F2-816A0247C6BE}" srcOrd="0" destOrd="0" presId="urn:microsoft.com/office/officeart/2005/8/layout/hierarchy3"/>
    <dgm:cxn modelId="{D9C33A03-8872-47D0-9CD5-5DAF82712D43}" type="presParOf" srcId="{3B4FA97E-94A7-4299-B9F2-816A0247C6BE}" destId="{53C38A6E-BC95-445C-AF43-318006A6142B}" srcOrd="0" destOrd="0" presId="urn:microsoft.com/office/officeart/2005/8/layout/hierarchy3"/>
    <dgm:cxn modelId="{B84919F0-4461-4BB7-8C8B-2E10930D34E0}" type="presParOf" srcId="{3B4FA97E-94A7-4299-B9F2-816A0247C6BE}" destId="{0CF7B6BB-CAAF-4AC2-A9BC-381502C9138F}" srcOrd="1" destOrd="0" presId="urn:microsoft.com/office/officeart/2005/8/layout/hierarchy3"/>
    <dgm:cxn modelId="{9BC3BFE5-A97B-4270-B4FB-AE51686B8107}" type="presParOf" srcId="{055DA2E8-7494-480E-B931-84CD170A4D9E}" destId="{0C3EA25B-EB1C-4741-BC1A-A0FEFEB8648A}" srcOrd="1" destOrd="0" presId="urn:microsoft.com/office/officeart/2005/8/layout/hierarchy3"/>
    <dgm:cxn modelId="{03ED6690-C2AF-4540-983D-788C139D2417}" type="presParOf" srcId="{0C3EA25B-EB1C-4741-BC1A-A0FEFEB8648A}" destId="{0BBEEBE1-852E-4AC4-9211-2DFD06846899}" srcOrd="0" destOrd="0" presId="urn:microsoft.com/office/officeart/2005/8/layout/hierarchy3"/>
    <dgm:cxn modelId="{8F4934C5-54CA-43E9-9C06-C347EEDA6F13}" type="presParOf" srcId="{0C3EA25B-EB1C-4741-BC1A-A0FEFEB8648A}" destId="{D80161D0-6D89-4D5C-A85D-14C35D6D75CF}" srcOrd="1" destOrd="0" presId="urn:microsoft.com/office/officeart/2005/8/layout/hierarchy3"/>
    <dgm:cxn modelId="{B45C41D9-92D5-4CFD-BDE2-4AB5ECA36137}" type="presParOf" srcId="{FE496030-C77D-4EA9-A860-1B778DD3E720}" destId="{96E64ACC-7E13-45C7-A072-CF59371DB0CC}" srcOrd="2" destOrd="0" presId="urn:microsoft.com/office/officeart/2005/8/layout/hierarchy3"/>
    <dgm:cxn modelId="{BD327E61-6317-4AE0-B265-DDE85B67ACE5}" type="presParOf" srcId="{96E64ACC-7E13-45C7-A072-CF59371DB0CC}" destId="{217274F7-040F-4385-A790-74B91D9367F0}" srcOrd="0" destOrd="0" presId="urn:microsoft.com/office/officeart/2005/8/layout/hierarchy3"/>
    <dgm:cxn modelId="{DAFBC369-2007-43A8-9FD0-FF2FCD16A14F}" type="presParOf" srcId="{217274F7-040F-4385-A790-74B91D9367F0}" destId="{BA4951E2-7665-446D-A64F-254A41440D1F}" srcOrd="0" destOrd="0" presId="urn:microsoft.com/office/officeart/2005/8/layout/hierarchy3"/>
    <dgm:cxn modelId="{BB5D71B8-5679-4064-8DDB-A39FDC7C29B3}" type="presParOf" srcId="{217274F7-040F-4385-A790-74B91D9367F0}" destId="{43C26495-BC93-4634-B23A-FC3884C75D97}" srcOrd="1" destOrd="0" presId="urn:microsoft.com/office/officeart/2005/8/layout/hierarchy3"/>
    <dgm:cxn modelId="{57A548DD-BF27-40B0-AE4F-BB7CD0B20580}" type="presParOf" srcId="{96E64ACC-7E13-45C7-A072-CF59371DB0CC}" destId="{275794CF-9821-4245-952B-500F223C55A6}" srcOrd="1" destOrd="0" presId="urn:microsoft.com/office/officeart/2005/8/layout/hierarchy3"/>
    <dgm:cxn modelId="{338168F2-EB25-4E57-9323-10785B464E55}" type="presParOf" srcId="{275794CF-9821-4245-952B-500F223C55A6}" destId="{DF9B01FB-9348-43BD-B92E-D1E2FC04BEF6}" srcOrd="0" destOrd="0" presId="urn:microsoft.com/office/officeart/2005/8/layout/hierarchy3"/>
    <dgm:cxn modelId="{7433A048-7D33-427F-8F6B-BDB96F3EDAF0}" type="presParOf" srcId="{275794CF-9821-4245-952B-500F223C55A6}" destId="{1E2EE78F-0DD4-4351-804E-81466F21A079}" srcOrd="1" destOrd="0" presId="urn:microsoft.com/office/officeart/2005/8/layout/hierarchy3"/>
    <dgm:cxn modelId="{743FAA65-9E85-40E4-83E5-469489A19651}" type="presParOf" srcId="{FE496030-C77D-4EA9-A860-1B778DD3E720}" destId="{A7A380C5-E0D4-48CD-A17E-EC4ADA0F7132}" srcOrd="3" destOrd="0" presId="urn:microsoft.com/office/officeart/2005/8/layout/hierarchy3"/>
    <dgm:cxn modelId="{106768E6-7EE7-48C3-A78F-538566300CC3}" type="presParOf" srcId="{A7A380C5-E0D4-48CD-A17E-EC4ADA0F7132}" destId="{88BE5D97-3301-4C27-948C-3EF94E7736B2}" srcOrd="0" destOrd="0" presId="urn:microsoft.com/office/officeart/2005/8/layout/hierarchy3"/>
    <dgm:cxn modelId="{544A10DB-456C-48D3-BCC3-60DFCBD5586C}" type="presParOf" srcId="{88BE5D97-3301-4C27-948C-3EF94E7736B2}" destId="{5FC6662E-A648-4879-9398-418EFFA2F11B}" srcOrd="0" destOrd="0" presId="urn:microsoft.com/office/officeart/2005/8/layout/hierarchy3"/>
    <dgm:cxn modelId="{23212B63-5330-4BDE-AB6D-46DB60A0E4D7}" type="presParOf" srcId="{88BE5D97-3301-4C27-948C-3EF94E7736B2}" destId="{F29C46B9-6EDD-410B-9B95-16FC89C5D5AA}" srcOrd="1" destOrd="0" presId="urn:microsoft.com/office/officeart/2005/8/layout/hierarchy3"/>
    <dgm:cxn modelId="{5E84A5F0-243E-4DCD-9FCC-CD0B6ABD8567}" type="presParOf" srcId="{A7A380C5-E0D4-48CD-A17E-EC4ADA0F7132}" destId="{74012A44-F065-4AD8-9E4B-554320462199}" srcOrd="1" destOrd="0" presId="urn:microsoft.com/office/officeart/2005/8/layout/hierarchy3"/>
    <dgm:cxn modelId="{E0F26E4F-33D4-47F6-9092-A2A01D4EF8DD}" type="presParOf" srcId="{74012A44-F065-4AD8-9E4B-554320462199}" destId="{6210A413-1BE6-4F07-9F42-2878ED7473FB}" srcOrd="0" destOrd="0" presId="urn:microsoft.com/office/officeart/2005/8/layout/hierarchy3"/>
    <dgm:cxn modelId="{8A341C4F-BD41-46AD-8B5C-D06E7A262644}" type="presParOf" srcId="{74012A44-F065-4AD8-9E4B-554320462199}" destId="{9B592E86-7D77-4B55-BD52-6A93012A5BD9}" srcOrd="1" destOrd="0" presId="urn:microsoft.com/office/officeart/2005/8/layout/hierarchy3"/>
    <dgm:cxn modelId="{F84B60FE-6607-4837-AF1A-6E3833FC10F1}" type="presParOf" srcId="{FE496030-C77D-4EA9-A860-1B778DD3E720}" destId="{E26B7128-75F2-41CC-954A-4C3C6BC32A21}" srcOrd="4" destOrd="0" presId="urn:microsoft.com/office/officeart/2005/8/layout/hierarchy3"/>
    <dgm:cxn modelId="{BC978F27-479F-4424-BCE1-EBC26479A71B}" type="presParOf" srcId="{E26B7128-75F2-41CC-954A-4C3C6BC32A21}" destId="{A11074D8-B2E0-4BA3-8681-22E15DCB1F5C}" srcOrd="0" destOrd="0" presId="urn:microsoft.com/office/officeart/2005/8/layout/hierarchy3"/>
    <dgm:cxn modelId="{71088ED7-0313-489A-8E94-7EB8B69762E6}" type="presParOf" srcId="{A11074D8-B2E0-4BA3-8681-22E15DCB1F5C}" destId="{71B12F5B-711E-4372-B622-97787F52893F}" srcOrd="0" destOrd="0" presId="urn:microsoft.com/office/officeart/2005/8/layout/hierarchy3"/>
    <dgm:cxn modelId="{5A685BD1-AA73-4123-8618-31169623EA8A}" type="presParOf" srcId="{A11074D8-B2E0-4BA3-8681-22E15DCB1F5C}" destId="{99DB9412-AAA1-4921-9A37-7BD3F603BDC8}" srcOrd="1" destOrd="0" presId="urn:microsoft.com/office/officeart/2005/8/layout/hierarchy3"/>
    <dgm:cxn modelId="{4A2518D4-D085-44FC-A0D7-A01BEE3135E4}" type="presParOf" srcId="{E26B7128-75F2-41CC-954A-4C3C6BC32A21}" destId="{B850D624-A995-4A3B-AAE4-A146CEE7B658}" srcOrd="1" destOrd="0" presId="urn:microsoft.com/office/officeart/2005/8/layout/hierarchy3"/>
    <dgm:cxn modelId="{BC99AE3E-53BA-41C1-9300-C57DB47F4E88}" type="presParOf" srcId="{B850D624-A995-4A3B-AAE4-A146CEE7B658}" destId="{F4C8867D-89B7-4911-A8B6-35BFD931E33D}" srcOrd="0" destOrd="0" presId="urn:microsoft.com/office/officeart/2005/8/layout/hierarchy3"/>
    <dgm:cxn modelId="{A1CC70C7-93C3-46B9-9CD7-B3F71A17FEBE}" type="presParOf" srcId="{B850D624-A995-4A3B-AAE4-A146CEE7B658}" destId="{91B4508C-A2BC-4EBD-BD6C-6C59A3904FB2}" srcOrd="1" destOrd="0" presId="urn:microsoft.com/office/officeart/2005/8/layout/hierarchy3"/>
    <dgm:cxn modelId="{E4268ED1-40A4-4C68-8462-B525454CD60E}" type="presParOf" srcId="{FE496030-C77D-4EA9-A860-1B778DD3E720}" destId="{09F7B0BB-623C-478C-A5C5-7825CFFB10D7}" srcOrd="5" destOrd="0" presId="urn:microsoft.com/office/officeart/2005/8/layout/hierarchy3"/>
    <dgm:cxn modelId="{65A444A4-C9EB-48BC-88FB-684BB403FBAF}" type="presParOf" srcId="{09F7B0BB-623C-478C-A5C5-7825CFFB10D7}" destId="{6D507C52-6C80-4FCA-AE42-FC6884FC3DA6}" srcOrd="0" destOrd="0" presId="urn:microsoft.com/office/officeart/2005/8/layout/hierarchy3"/>
    <dgm:cxn modelId="{7E6C689E-4AB6-44A8-80B9-77A6B473464C}" type="presParOf" srcId="{6D507C52-6C80-4FCA-AE42-FC6884FC3DA6}" destId="{7FFEC693-2495-4E3B-924A-4E74554A37EB}" srcOrd="0" destOrd="0" presId="urn:microsoft.com/office/officeart/2005/8/layout/hierarchy3"/>
    <dgm:cxn modelId="{A53EEE86-DC4A-47A4-9C7A-DC655DD29BC0}" type="presParOf" srcId="{6D507C52-6C80-4FCA-AE42-FC6884FC3DA6}" destId="{0EEE5A56-42A4-44B8-A7D4-4184FC8CB23B}" srcOrd="1" destOrd="0" presId="urn:microsoft.com/office/officeart/2005/8/layout/hierarchy3"/>
    <dgm:cxn modelId="{9AF3B45C-E27C-4CEB-ACC7-621C28A4EFFE}" type="presParOf" srcId="{09F7B0BB-623C-478C-A5C5-7825CFFB10D7}" destId="{29CBF1F8-EC30-434A-B79B-D1C2F5FF9383}" srcOrd="1" destOrd="0" presId="urn:microsoft.com/office/officeart/2005/8/layout/hierarchy3"/>
    <dgm:cxn modelId="{117E4C36-525D-4F60-9126-F1FB3E351775}" type="presParOf" srcId="{29CBF1F8-EC30-434A-B79B-D1C2F5FF9383}" destId="{5AF34235-EADB-4F26-81C5-1FBFD9307BD7}" srcOrd="0" destOrd="0" presId="urn:microsoft.com/office/officeart/2005/8/layout/hierarchy3"/>
    <dgm:cxn modelId="{53C20487-CE0B-4804-8E4D-6DE071271A6A}" type="presParOf" srcId="{29CBF1F8-EC30-434A-B79B-D1C2F5FF9383}" destId="{E483AD56-168D-434B-8195-E1B2B1E41BF1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02499CE8-3C3D-4955-AC4E-5631ACDB10C6}" type="doc">
      <dgm:prSet loTypeId="urn:microsoft.com/office/officeart/2005/8/layout/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CA"/>
        </a:p>
      </dgm:t>
    </dgm:pt>
    <dgm:pt modelId="{9A82CDB3-CFDC-4C8F-9EDC-87DAB243069E}">
      <dgm:prSet phldrT="[Text]"/>
      <dgm:spPr/>
      <dgm:t>
        <a:bodyPr/>
        <a:lstStyle/>
        <a:p>
          <a:r>
            <a:rPr lang="en-US" dirty="0"/>
            <a:t>Follow formatting instructions:</a:t>
          </a:r>
          <a:endParaRPr lang="en-CA" dirty="0"/>
        </a:p>
      </dgm:t>
    </dgm:pt>
    <dgm:pt modelId="{B12B2B31-CE02-48D2-97D0-CEE4B736B270}" type="parTrans" cxnId="{84FCB0C5-BF10-4F5A-931E-D1790E3227EA}">
      <dgm:prSet/>
      <dgm:spPr/>
      <dgm:t>
        <a:bodyPr/>
        <a:lstStyle/>
        <a:p>
          <a:endParaRPr lang="en-CA"/>
        </a:p>
      </dgm:t>
    </dgm:pt>
    <dgm:pt modelId="{EE911FA5-4123-4D59-AC80-6EA22799DC19}" type="sibTrans" cxnId="{84FCB0C5-BF10-4F5A-931E-D1790E3227EA}">
      <dgm:prSet/>
      <dgm:spPr/>
      <dgm:t>
        <a:bodyPr/>
        <a:lstStyle/>
        <a:p>
          <a:endParaRPr lang="en-CA"/>
        </a:p>
      </dgm:t>
    </dgm:pt>
    <dgm:pt modelId="{848863FD-20D6-4F97-80A5-B9330905BF4F}">
      <dgm:prSet phldrT="[Text]"/>
      <dgm:spPr/>
      <dgm:t>
        <a:bodyPr/>
        <a:lstStyle/>
        <a:p>
          <a:r>
            <a:rPr lang="en-US" dirty="0"/>
            <a:t>Writing style:</a:t>
          </a:r>
          <a:endParaRPr lang="en-CA" dirty="0"/>
        </a:p>
      </dgm:t>
    </dgm:pt>
    <dgm:pt modelId="{A22327E9-7EC1-4948-978D-FD09D842030D}" type="parTrans" cxnId="{3E246791-23CC-49B5-B33F-24D6CE7D3CAB}">
      <dgm:prSet/>
      <dgm:spPr/>
      <dgm:t>
        <a:bodyPr/>
        <a:lstStyle/>
        <a:p>
          <a:endParaRPr lang="en-CA"/>
        </a:p>
      </dgm:t>
    </dgm:pt>
    <dgm:pt modelId="{3AD46C27-F340-4BCD-BBCB-D83318D26627}" type="sibTrans" cxnId="{3E246791-23CC-49B5-B33F-24D6CE7D3CAB}">
      <dgm:prSet/>
      <dgm:spPr/>
      <dgm:t>
        <a:bodyPr/>
        <a:lstStyle/>
        <a:p>
          <a:endParaRPr lang="en-CA"/>
        </a:p>
      </dgm:t>
    </dgm:pt>
    <dgm:pt modelId="{FFD1FD99-60EF-4AE3-A4DE-054FA4DB0F09}">
      <dgm:prSet phldrT="[Text]"/>
      <dgm:spPr/>
      <dgm:t>
        <a:bodyPr/>
        <a:lstStyle/>
        <a:p>
          <a:r>
            <a:rPr lang="en-US" dirty="0"/>
            <a:t>Memo content:</a:t>
          </a:r>
          <a:endParaRPr lang="en-CA" dirty="0"/>
        </a:p>
      </dgm:t>
    </dgm:pt>
    <dgm:pt modelId="{40524770-35A4-45C9-9662-8E0F4892EC26}" type="parTrans" cxnId="{A714D03D-C7C4-4D32-BD70-1F6F56157A01}">
      <dgm:prSet/>
      <dgm:spPr/>
      <dgm:t>
        <a:bodyPr/>
        <a:lstStyle/>
        <a:p>
          <a:endParaRPr lang="en-CA"/>
        </a:p>
      </dgm:t>
    </dgm:pt>
    <dgm:pt modelId="{7F7904BB-A919-4401-A31C-0033C9AA0784}" type="sibTrans" cxnId="{A714D03D-C7C4-4D32-BD70-1F6F56157A01}">
      <dgm:prSet/>
      <dgm:spPr/>
      <dgm:t>
        <a:bodyPr/>
        <a:lstStyle/>
        <a:p>
          <a:endParaRPr lang="en-CA"/>
        </a:p>
      </dgm:t>
    </dgm:pt>
    <dgm:pt modelId="{9342AABA-6D37-4189-96B8-FCF7F698067B}">
      <dgm:prSet phldrT="[Text]"/>
      <dgm:spPr/>
      <dgm:t>
        <a:bodyPr/>
        <a:lstStyle/>
        <a:p>
          <a:r>
            <a:rPr lang="en-US" dirty="0"/>
            <a:t>These are easy marks to lose, if you ignore </a:t>
          </a:r>
          <a:endParaRPr lang="en-CA" dirty="0"/>
        </a:p>
      </dgm:t>
    </dgm:pt>
    <dgm:pt modelId="{E691E2B1-9C96-4AEE-84D9-F3BFDCC3DB6A}" type="parTrans" cxnId="{91BF901D-3AF0-44DF-A7DB-DAE960AF74A8}">
      <dgm:prSet/>
      <dgm:spPr/>
      <dgm:t>
        <a:bodyPr/>
        <a:lstStyle/>
        <a:p>
          <a:endParaRPr lang="en-CA"/>
        </a:p>
      </dgm:t>
    </dgm:pt>
    <dgm:pt modelId="{8063CBB6-AB73-4430-BB72-4A034E4A3ADA}" type="sibTrans" cxnId="{91BF901D-3AF0-44DF-A7DB-DAE960AF74A8}">
      <dgm:prSet/>
      <dgm:spPr/>
      <dgm:t>
        <a:bodyPr/>
        <a:lstStyle/>
        <a:p>
          <a:endParaRPr lang="en-CA"/>
        </a:p>
      </dgm:t>
    </dgm:pt>
    <dgm:pt modelId="{54AC64FC-1DF4-4519-B13A-C17CBC59C3F7}">
      <dgm:prSet phldrT="[Text]"/>
      <dgm:spPr/>
      <dgm:t>
        <a:bodyPr/>
        <a:lstStyle/>
        <a:p>
          <a:r>
            <a:rPr lang="en-US" dirty="0"/>
            <a:t>Only one group member should write the entire memo</a:t>
          </a:r>
          <a:endParaRPr lang="en-CA" dirty="0"/>
        </a:p>
      </dgm:t>
    </dgm:pt>
    <dgm:pt modelId="{72899BFB-AAB9-46C9-8CC6-77D2316EB690}" type="parTrans" cxnId="{6EDC0607-E0F4-400A-9378-E8AECC1117F8}">
      <dgm:prSet/>
      <dgm:spPr/>
      <dgm:t>
        <a:bodyPr/>
        <a:lstStyle/>
        <a:p>
          <a:endParaRPr lang="en-CA"/>
        </a:p>
      </dgm:t>
    </dgm:pt>
    <dgm:pt modelId="{EC49DE00-E135-44E1-A2E1-AF6C8CB0C0CE}" type="sibTrans" cxnId="{6EDC0607-E0F4-400A-9378-E8AECC1117F8}">
      <dgm:prSet/>
      <dgm:spPr/>
      <dgm:t>
        <a:bodyPr/>
        <a:lstStyle/>
        <a:p>
          <a:endParaRPr lang="en-CA"/>
        </a:p>
      </dgm:t>
    </dgm:pt>
    <dgm:pt modelId="{2468A429-D9A7-4325-9633-B2B4504B1320}">
      <dgm:prSet phldrT="[Text]"/>
      <dgm:spPr/>
      <dgm:t>
        <a:bodyPr/>
        <a:lstStyle/>
        <a:p>
          <a:r>
            <a:rPr lang="en-US" dirty="0"/>
            <a:t>This will ensure consistency in style</a:t>
          </a:r>
          <a:endParaRPr lang="en-CA" dirty="0"/>
        </a:p>
      </dgm:t>
    </dgm:pt>
    <dgm:pt modelId="{04B39C37-3A62-4643-BFC5-016656100EF3}" type="parTrans" cxnId="{F976506D-0494-4F65-A766-4D6941256BF9}">
      <dgm:prSet/>
      <dgm:spPr/>
      <dgm:t>
        <a:bodyPr/>
        <a:lstStyle/>
        <a:p>
          <a:endParaRPr lang="en-CA"/>
        </a:p>
      </dgm:t>
    </dgm:pt>
    <dgm:pt modelId="{E78AA174-CC4C-4434-AC16-5BC25E91C86E}" type="sibTrans" cxnId="{F976506D-0494-4F65-A766-4D6941256BF9}">
      <dgm:prSet/>
      <dgm:spPr/>
      <dgm:t>
        <a:bodyPr/>
        <a:lstStyle/>
        <a:p>
          <a:endParaRPr lang="en-CA"/>
        </a:p>
      </dgm:t>
    </dgm:pt>
    <dgm:pt modelId="{916CAE51-1BBC-404F-B31D-3F0D8277A014}">
      <dgm:prSet phldrT="[Text]"/>
      <dgm:spPr/>
      <dgm:t>
        <a:bodyPr/>
        <a:lstStyle/>
        <a:p>
          <a:r>
            <a:rPr lang="en-US" dirty="0"/>
            <a:t>Verify the memo using ‘Grammarly’. This is a free app available at: it.conestogac.on.ca</a:t>
          </a:r>
          <a:endParaRPr lang="en-CA" dirty="0"/>
        </a:p>
      </dgm:t>
    </dgm:pt>
    <dgm:pt modelId="{0DE2BD1F-47DE-4AA8-8443-01A5A4D022D7}" type="parTrans" cxnId="{9B210BD2-6E01-4D0C-82A0-C7B3D211CB1F}">
      <dgm:prSet/>
      <dgm:spPr/>
      <dgm:t>
        <a:bodyPr/>
        <a:lstStyle/>
        <a:p>
          <a:endParaRPr lang="en-CA"/>
        </a:p>
      </dgm:t>
    </dgm:pt>
    <dgm:pt modelId="{BFAD1E2A-BEE7-4923-A92F-0845507D716B}" type="sibTrans" cxnId="{9B210BD2-6E01-4D0C-82A0-C7B3D211CB1F}">
      <dgm:prSet/>
      <dgm:spPr/>
      <dgm:t>
        <a:bodyPr/>
        <a:lstStyle/>
        <a:p>
          <a:endParaRPr lang="en-CA"/>
        </a:p>
      </dgm:t>
    </dgm:pt>
    <dgm:pt modelId="{9AFCE0C0-CFB4-4F2B-B417-D657B6027C81}">
      <dgm:prSet phldrT="[Text]"/>
      <dgm:spPr/>
      <dgm:t>
        <a:bodyPr/>
        <a:lstStyle/>
        <a:p>
          <a:r>
            <a:rPr lang="en-US" dirty="0"/>
            <a:t>You are writing this memo to an audience who are not accountants. Therefore, use simple narrative</a:t>
          </a:r>
          <a:endParaRPr lang="en-CA" dirty="0"/>
        </a:p>
      </dgm:t>
    </dgm:pt>
    <dgm:pt modelId="{7B384158-E643-4A92-B32C-33424222848E}" type="parTrans" cxnId="{C0AD6AB7-F750-4FAC-9EE2-69AA44EFD3C1}">
      <dgm:prSet/>
      <dgm:spPr/>
      <dgm:t>
        <a:bodyPr/>
        <a:lstStyle/>
        <a:p>
          <a:endParaRPr lang="en-CA"/>
        </a:p>
      </dgm:t>
    </dgm:pt>
    <dgm:pt modelId="{BD632CA4-2D0B-4F26-9764-5872BFE740B1}" type="sibTrans" cxnId="{C0AD6AB7-F750-4FAC-9EE2-69AA44EFD3C1}">
      <dgm:prSet/>
      <dgm:spPr/>
      <dgm:t>
        <a:bodyPr/>
        <a:lstStyle/>
        <a:p>
          <a:endParaRPr lang="en-CA"/>
        </a:p>
      </dgm:t>
    </dgm:pt>
    <dgm:pt modelId="{E1CE102B-CA3A-4FAF-82FF-633454234E7A}">
      <dgm:prSet phldrT="[Text]"/>
      <dgm:spPr/>
      <dgm:t>
        <a:bodyPr/>
        <a:lstStyle/>
        <a:p>
          <a:r>
            <a:rPr lang="en-US" dirty="0"/>
            <a:t>The content should help answer the reader these questions:</a:t>
          </a:r>
          <a:endParaRPr lang="en-CA" dirty="0"/>
        </a:p>
      </dgm:t>
    </dgm:pt>
    <dgm:pt modelId="{5A1400AC-CB88-434F-983E-F8CFDB5A9D64}" type="parTrans" cxnId="{299239F7-C158-4FE2-AD73-391EF57EB349}">
      <dgm:prSet/>
      <dgm:spPr/>
      <dgm:t>
        <a:bodyPr/>
        <a:lstStyle/>
        <a:p>
          <a:endParaRPr lang="en-CA"/>
        </a:p>
      </dgm:t>
    </dgm:pt>
    <dgm:pt modelId="{2308F127-0335-4F86-AFE5-F07E4C17E48F}" type="sibTrans" cxnId="{299239F7-C158-4FE2-AD73-391EF57EB349}">
      <dgm:prSet/>
      <dgm:spPr/>
      <dgm:t>
        <a:bodyPr/>
        <a:lstStyle/>
        <a:p>
          <a:endParaRPr lang="en-CA"/>
        </a:p>
      </dgm:t>
    </dgm:pt>
    <dgm:pt modelId="{C45FC887-5192-4F64-88F2-5A8BB710EBC2}">
      <dgm:prSet phldrT="[Text]"/>
      <dgm:spPr/>
      <dgm:t>
        <a:bodyPr/>
        <a:lstStyle/>
        <a:p>
          <a:r>
            <a:rPr lang="en-US" dirty="0"/>
            <a:t>Why is this step being taken?</a:t>
          </a:r>
          <a:endParaRPr lang="en-CA" dirty="0"/>
        </a:p>
      </dgm:t>
    </dgm:pt>
    <dgm:pt modelId="{EA04FF28-C296-47DD-B12D-83A93D5179AA}" type="parTrans" cxnId="{DB017286-30A8-4950-93F7-5F3C00D63A9A}">
      <dgm:prSet/>
      <dgm:spPr/>
      <dgm:t>
        <a:bodyPr/>
        <a:lstStyle/>
        <a:p>
          <a:endParaRPr lang="en-CA"/>
        </a:p>
      </dgm:t>
    </dgm:pt>
    <dgm:pt modelId="{22252137-1438-4E01-BD2E-05BB315B90D5}" type="sibTrans" cxnId="{DB017286-30A8-4950-93F7-5F3C00D63A9A}">
      <dgm:prSet/>
      <dgm:spPr/>
      <dgm:t>
        <a:bodyPr/>
        <a:lstStyle/>
        <a:p>
          <a:endParaRPr lang="en-CA"/>
        </a:p>
      </dgm:t>
    </dgm:pt>
    <dgm:pt modelId="{A9898841-6BAF-4738-9A29-338A46160745}">
      <dgm:prSet phldrT="[Text]"/>
      <dgm:spPr/>
      <dgm:t>
        <a:bodyPr/>
        <a:lstStyle/>
        <a:p>
          <a:r>
            <a:rPr lang="en-US" dirty="0"/>
            <a:t>How is the outcome beneficial to our goals?</a:t>
          </a:r>
          <a:endParaRPr lang="en-CA" dirty="0"/>
        </a:p>
      </dgm:t>
    </dgm:pt>
    <dgm:pt modelId="{F4D6D761-7F81-4D24-A463-A84E0EEA90A0}" type="parTrans" cxnId="{259C9CC6-C326-4BCC-A8A4-A899583035CA}">
      <dgm:prSet/>
      <dgm:spPr/>
      <dgm:t>
        <a:bodyPr/>
        <a:lstStyle/>
        <a:p>
          <a:endParaRPr lang="en-CA"/>
        </a:p>
      </dgm:t>
    </dgm:pt>
    <dgm:pt modelId="{22CCBDC5-6867-4F82-A693-9C2E1A095103}" type="sibTrans" cxnId="{259C9CC6-C326-4BCC-A8A4-A899583035CA}">
      <dgm:prSet/>
      <dgm:spPr/>
      <dgm:t>
        <a:bodyPr/>
        <a:lstStyle/>
        <a:p>
          <a:endParaRPr lang="en-CA"/>
        </a:p>
      </dgm:t>
    </dgm:pt>
    <dgm:pt modelId="{1DF3EAE4-CF02-4995-BA21-EE289C0C394B}">
      <dgm:prSet phldrT="[Text]"/>
      <dgm:spPr/>
      <dgm:t>
        <a:bodyPr/>
        <a:lstStyle/>
        <a:p>
          <a:r>
            <a:rPr lang="en-US" dirty="0"/>
            <a:t>How does the calculation tie into the goals as provide in the case.</a:t>
          </a:r>
          <a:endParaRPr lang="en-CA" dirty="0"/>
        </a:p>
      </dgm:t>
    </dgm:pt>
    <dgm:pt modelId="{443A5141-20DF-46F2-AE7D-FD08CAF937E2}" type="parTrans" cxnId="{51A7C5A9-2371-406A-B635-D8181341CAFE}">
      <dgm:prSet/>
      <dgm:spPr/>
      <dgm:t>
        <a:bodyPr/>
        <a:lstStyle/>
        <a:p>
          <a:endParaRPr lang="en-CA"/>
        </a:p>
      </dgm:t>
    </dgm:pt>
    <dgm:pt modelId="{C0032A19-97F6-4834-97CE-C4AEE624CA8A}" type="sibTrans" cxnId="{51A7C5A9-2371-406A-B635-D8181341CAFE}">
      <dgm:prSet/>
      <dgm:spPr/>
      <dgm:t>
        <a:bodyPr/>
        <a:lstStyle/>
        <a:p>
          <a:endParaRPr lang="en-CA"/>
        </a:p>
      </dgm:t>
    </dgm:pt>
    <dgm:pt modelId="{347C3307-9B1C-4F8C-8273-3406C926363C}" type="pres">
      <dgm:prSet presAssocID="{02499CE8-3C3D-4955-AC4E-5631ACDB10C6}" presName="linear" presStyleCnt="0">
        <dgm:presLayoutVars>
          <dgm:dir/>
          <dgm:animLvl val="lvl"/>
          <dgm:resizeHandles val="exact"/>
        </dgm:presLayoutVars>
      </dgm:prSet>
      <dgm:spPr/>
    </dgm:pt>
    <dgm:pt modelId="{5B1247D1-B730-4274-8BDA-E5E2775E953B}" type="pres">
      <dgm:prSet presAssocID="{9A82CDB3-CFDC-4C8F-9EDC-87DAB243069E}" presName="parentLin" presStyleCnt="0"/>
      <dgm:spPr/>
    </dgm:pt>
    <dgm:pt modelId="{B16ED6FA-1968-40C8-9490-96CB9B1B0887}" type="pres">
      <dgm:prSet presAssocID="{9A82CDB3-CFDC-4C8F-9EDC-87DAB243069E}" presName="parentLeftMargin" presStyleLbl="node1" presStyleIdx="0" presStyleCnt="3"/>
      <dgm:spPr/>
    </dgm:pt>
    <dgm:pt modelId="{58659405-B945-46E7-B8DB-393F737A97AE}" type="pres">
      <dgm:prSet presAssocID="{9A82CDB3-CFDC-4C8F-9EDC-87DAB243069E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C64EFE66-0600-429C-AD15-3670CC9645C3}" type="pres">
      <dgm:prSet presAssocID="{9A82CDB3-CFDC-4C8F-9EDC-87DAB243069E}" presName="negativeSpace" presStyleCnt="0"/>
      <dgm:spPr/>
    </dgm:pt>
    <dgm:pt modelId="{F04AF63D-CCC9-4AAF-86AA-2285FB48F1E0}" type="pres">
      <dgm:prSet presAssocID="{9A82CDB3-CFDC-4C8F-9EDC-87DAB243069E}" presName="childText" presStyleLbl="conFgAcc1" presStyleIdx="0" presStyleCnt="3">
        <dgm:presLayoutVars>
          <dgm:bulletEnabled val="1"/>
        </dgm:presLayoutVars>
      </dgm:prSet>
      <dgm:spPr/>
    </dgm:pt>
    <dgm:pt modelId="{1E864B38-C58D-46AF-BF2D-90F6ACFC723E}" type="pres">
      <dgm:prSet presAssocID="{EE911FA5-4123-4D59-AC80-6EA22799DC19}" presName="spaceBetweenRectangles" presStyleCnt="0"/>
      <dgm:spPr/>
    </dgm:pt>
    <dgm:pt modelId="{D11DECFB-2B3E-4BE8-A2C3-52D80F7E17C1}" type="pres">
      <dgm:prSet presAssocID="{848863FD-20D6-4F97-80A5-B9330905BF4F}" presName="parentLin" presStyleCnt="0"/>
      <dgm:spPr/>
    </dgm:pt>
    <dgm:pt modelId="{468DF585-6EBE-4121-883C-6429864D4BBB}" type="pres">
      <dgm:prSet presAssocID="{848863FD-20D6-4F97-80A5-B9330905BF4F}" presName="parentLeftMargin" presStyleLbl="node1" presStyleIdx="0" presStyleCnt="3"/>
      <dgm:spPr/>
    </dgm:pt>
    <dgm:pt modelId="{B213F6D6-0B8E-4273-B91A-9FDBF34A2D96}" type="pres">
      <dgm:prSet presAssocID="{848863FD-20D6-4F97-80A5-B9330905BF4F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7EA84A48-304D-44BF-B365-E8C39412CB0F}" type="pres">
      <dgm:prSet presAssocID="{848863FD-20D6-4F97-80A5-B9330905BF4F}" presName="negativeSpace" presStyleCnt="0"/>
      <dgm:spPr/>
    </dgm:pt>
    <dgm:pt modelId="{19FAF7F9-1C58-4BBA-A883-0D6951DF87DE}" type="pres">
      <dgm:prSet presAssocID="{848863FD-20D6-4F97-80A5-B9330905BF4F}" presName="childText" presStyleLbl="conFgAcc1" presStyleIdx="1" presStyleCnt="3">
        <dgm:presLayoutVars>
          <dgm:bulletEnabled val="1"/>
        </dgm:presLayoutVars>
      </dgm:prSet>
      <dgm:spPr/>
    </dgm:pt>
    <dgm:pt modelId="{1779827E-AA0C-4D1A-98B2-D296AE33613E}" type="pres">
      <dgm:prSet presAssocID="{3AD46C27-F340-4BCD-BBCB-D83318D26627}" presName="spaceBetweenRectangles" presStyleCnt="0"/>
      <dgm:spPr/>
    </dgm:pt>
    <dgm:pt modelId="{75487E12-8B97-41C6-8976-C4DBB2BFBCCF}" type="pres">
      <dgm:prSet presAssocID="{FFD1FD99-60EF-4AE3-A4DE-054FA4DB0F09}" presName="parentLin" presStyleCnt="0"/>
      <dgm:spPr/>
    </dgm:pt>
    <dgm:pt modelId="{18F6AB49-6704-4949-94D6-5F89B381569A}" type="pres">
      <dgm:prSet presAssocID="{FFD1FD99-60EF-4AE3-A4DE-054FA4DB0F09}" presName="parentLeftMargin" presStyleLbl="node1" presStyleIdx="1" presStyleCnt="3"/>
      <dgm:spPr/>
    </dgm:pt>
    <dgm:pt modelId="{2789EB17-43C0-4482-BC76-CEDA4989167F}" type="pres">
      <dgm:prSet presAssocID="{FFD1FD99-60EF-4AE3-A4DE-054FA4DB0F09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B071B1C5-6DBA-48AC-9D80-EA9DBA54EF7F}" type="pres">
      <dgm:prSet presAssocID="{FFD1FD99-60EF-4AE3-A4DE-054FA4DB0F09}" presName="negativeSpace" presStyleCnt="0"/>
      <dgm:spPr/>
    </dgm:pt>
    <dgm:pt modelId="{9A912A85-4EAD-41E2-AD47-9894939BD46F}" type="pres">
      <dgm:prSet presAssocID="{FFD1FD99-60EF-4AE3-A4DE-054FA4DB0F09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E1ED4A04-0D4C-4650-B82F-7449591737ED}" type="presOf" srcId="{FFD1FD99-60EF-4AE3-A4DE-054FA4DB0F09}" destId="{18F6AB49-6704-4949-94D6-5F89B381569A}" srcOrd="0" destOrd="0" presId="urn:microsoft.com/office/officeart/2005/8/layout/list1"/>
    <dgm:cxn modelId="{6EDC0607-E0F4-400A-9378-E8AECC1117F8}" srcId="{848863FD-20D6-4F97-80A5-B9330905BF4F}" destId="{54AC64FC-1DF4-4519-B13A-C17CBC59C3F7}" srcOrd="0" destOrd="0" parTransId="{72899BFB-AAB9-46C9-8CC6-77D2316EB690}" sibTransId="{EC49DE00-E135-44E1-A2E1-AF6C8CB0C0CE}"/>
    <dgm:cxn modelId="{91BF901D-3AF0-44DF-A7DB-DAE960AF74A8}" srcId="{9A82CDB3-CFDC-4C8F-9EDC-87DAB243069E}" destId="{9342AABA-6D37-4189-96B8-FCF7F698067B}" srcOrd="0" destOrd="0" parTransId="{E691E2B1-9C96-4AEE-84D9-F3BFDCC3DB6A}" sibTransId="{8063CBB6-AB73-4430-BB72-4A034E4A3ADA}"/>
    <dgm:cxn modelId="{FD07DB1D-8BFA-453C-B985-302571C61D02}" type="presOf" srcId="{1DF3EAE4-CF02-4995-BA21-EE289C0C394B}" destId="{9A912A85-4EAD-41E2-AD47-9894939BD46F}" srcOrd="0" destOrd="4" presId="urn:microsoft.com/office/officeart/2005/8/layout/list1"/>
    <dgm:cxn modelId="{C11CE52E-9F1B-47C8-9FD3-E537D533E484}" type="presOf" srcId="{9A82CDB3-CFDC-4C8F-9EDC-87DAB243069E}" destId="{58659405-B945-46E7-B8DB-393F737A97AE}" srcOrd="1" destOrd="0" presId="urn:microsoft.com/office/officeart/2005/8/layout/list1"/>
    <dgm:cxn modelId="{5567E52F-80D6-400E-9465-0165EBD98C86}" type="presOf" srcId="{9A82CDB3-CFDC-4C8F-9EDC-87DAB243069E}" destId="{B16ED6FA-1968-40C8-9490-96CB9B1B0887}" srcOrd="0" destOrd="0" presId="urn:microsoft.com/office/officeart/2005/8/layout/list1"/>
    <dgm:cxn modelId="{39214332-EA88-443E-94F9-458460DF84E2}" type="presOf" srcId="{A9898841-6BAF-4738-9A29-338A46160745}" destId="{9A912A85-4EAD-41E2-AD47-9894939BD46F}" srcOrd="0" destOrd="3" presId="urn:microsoft.com/office/officeart/2005/8/layout/list1"/>
    <dgm:cxn modelId="{A714D03D-C7C4-4D32-BD70-1F6F56157A01}" srcId="{02499CE8-3C3D-4955-AC4E-5631ACDB10C6}" destId="{FFD1FD99-60EF-4AE3-A4DE-054FA4DB0F09}" srcOrd="2" destOrd="0" parTransId="{40524770-35A4-45C9-9662-8E0F4892EC26}" sibTransId="{7F7904BB-A919-4401-A31C-0033C9AA0784}"/>
    <dgm:cxn modelId="{C98D3465-0505-4BAA-826E-D530883F0B4B}" type="presOf" srcId="{9342AABA-6D37-4189-96B8-FCF7F698067B}" destId="{F04AF63D-CCC9-4AAF-86AA-2285FB48F1E0}" srcOrd="0" destOrd="0" presId="urn:microsoft.com/office/officeart/2005/8/layout/list1"/>
    <dgm:cxn modelId="{BCE7194D-3CC4-4CEF-B3EF-12D8346B90F7}" type="presOf" srcId="{916CAE51-1BBC-404F-B31D-3F0D8277A014}" destId="{19FAF7F9-1C58-4BBA-A883-0D6951DF87DE}" srcOrd="0" destOrd="2" presId="urn:microsoft.com/office/officeart/2005/8/layout/list1"/>
    <dgm:cxn modelId="{F976506D-0494-4F65-A766-4D6941256BF9}" srcId="{848863FD-20D6-4F97-80A5-B9330905BF4F}" destId="{2468A429-D9A7-4325-9633-B2B4504B1320}" srcOrd="1" destOrd="0" parTransId="{04B39C37-3A62-4643-BFC5-016656100EF3}" sibTransId="{E78AA174-CC4C-4434-AC16-5BC25E91C86E}"/>
    <dgm:cxn modelId="{918C2C57-03A5-4E54-9B1E-D4440885C8CD}" type="presOf" srcId="{848863FD-20D6-4F97-80A5-B9330905BF4F}" destId="{468DF585-6EBE-4121-883C-6429864D4BBB}" srcOrd="0" destOrd="0" presId="urn:microsoft.com/office/officeart/2005/8/layout/list1"/>
    <dgm:cxn modelId="{DB017286-30A8-4950-93F7-5F3C00D63A9A}" srcId="{E1CE102B-CA3A-4FAF-82FF-633454234E7A}" destId="{C45FC887-5192-4F64-88F2-5A8BB710EBC2}" srcOrd="0" destOrd="0" parTransId="{EA04FF28-C296-47DD-B12D-83A93D5179AA}" sibTransId="{22252137-1438-4E01-BD2E-05BB315B90D5}"/>
    <dgm:cxn modelId="{400EEC88-8E8B-4673-A148-86150711B4DE}" type="presOf" srcId="{C45FC887-5192-4F64-88F2-5A8BB710EBC2}" destId="{9A912A85-4EAD-41E2-AD47-9894939BD46F}" srcOrd="0" destOrd="2" presId="urn:microsoft.com/office/officeart/2005/8/layout/list1"/>
    <dgm:cxn modelId="{3E246791-23CC-49B5-B33F-24D6CE7D3CAB}" srcId="{02499CE8-3C3D-4955-AC4E-5631ACDB10C6}" destId="{848863FD-20D6-4F97-80A5-B9330905BF4F}" srcOrd="1" destOrd="0" parTransId="{A22327E9-7EC1-4948-978D-FD09D842030D}" sibTransId="{3AD46C27-F340-4BCD-BBCB-D83318D26627}"/>
    <dgm:cxn modelId="{592740A1-CF93-4A43-A47E-8901C38070F1}" type="presOf" srcId="{2468A429-D9A7-4325-9633-B2B4504B1320}" destId="{19FAF7F9-1C58-4BBA-A883-0D6951DF87DE}" srcOrd="0" destOrd="1" presId="urn:microsoft.com/office/officeart/2005/8/layout/list1"/>
    <dgm:cxn modelId="{51A7C5A9-2371-406A-B635-D8181341CAFE}" srcId="{E1CE102B-CA3A-4FAF-82FF-633454234E7A}" destId="{1DF3EAE4-CF02-4995-BA21-EE289C0C394B}" srcOrd="2" destOrd="0" parTransId="{443A5141-20DF-46F2-AE7D-FD08CAF937E2}" sibTransId="{C0032A19-97F6-4834-97CE-C4AEE624CA8A}"/>
    <dgm:cxn modelId="{A5BBF8AC-3CFF-42BD-B21F-6BE9F8C2AE63}" type="presOf" srcId="{9AFCE0C0-CFB4-4F2B-B417-D657B6027C81}" destId="{9A912A85-4EAD-41E2-AD47-9894939BD46F}" srcOrd="0" destOrd="0" presId="urn:microsoft.com/office/officeart/2005/8/layout/list1"/>
    <dgm:cxn modelId="{C0AD6AB7-F750-4FAC-9EE2-69AA44EFD3C1}" srcId="{FFD1FD99-60EF-4AE3-A4DE-054FA4DB0F09}" destId="{9AFCE0C0-CFB4-4F2B-B417-D657B6027C81}" srcOrd="0" destOrd="0" parTransId="{7B384158-E643-4A92-B32C-33424222848E}" sibTransId="{BD632CA4-2D0B-4F26-9764-5872BFE740B1}"/>
    <dgm:cxn modelId="{9371C9BE-AD35-4A8E-9D31-35FA77ACC4A2}" type="presOf" srcId="{E1CE102B-CA3A-4FAF-82FF-633454234E7A}" destId="{9A912A85-4EAD-41E2-AD47-9894939BD46F}" srcOrd="0" destOrd="1" presId="urn:microsoft.com/office/officeart/2005/8/layout/list1"/>
    <dgm:cxn modelId="{84FCB0C5-BF10-4F5A-931E-D1790E3227EA}" srcId="{02499CE8-3C3D-4955-AC4E-5631ACDB10C6}" destId="{9A82CDB3-CFDC-4C8F-9EDC-87DAB243069E}" srcOrd="0" destOrd="0" parTransId="{B12B2B31-CE02-48D2-97D0-CEE4B736B270}" sibTransId="{EE911FA5-4123-4D59-AC80-6EA22799DC19}"/>
    <dgm:cxn modelId="{FDFA22C6-34FE-48C1-8A9C-044A6B91C68E}" type="presOf" srcId="{848863FD-20D6-4F97-80A5-B9330905BF4F}" destId="{B213F6D6-0B8E-4273-B91A-9FDBF34A2D96}" srcOrd="1" destOrd="0" presId="urn:microsoft.com/office/officeart/2005/8/layout/list1"/>
    <dgm:cxn modelId="{259C9CC6-C326-4BCC-A8A4-A899583035CA}" srcId="{E1CE102B-CA3A-4FAF-82FF-633454234E7A}" destId="{A9898841-6BAF-4738-9A29-338A46160745}" srcOrd="1" destOrd="0" parTransId="{F4D6D761-7F81-4D24-A463-A84E0EEA90A0}" sibTransId="{22CCBDC5-6867-4F82-A693-9C2E1A095103}"/>
    <dgm:cxn modelId="{9B210BD2-6E01-4D0C-82A0-C7B3D211CB1F}" srcId="{848863FD-20D6-4F97-80A5-B9330905BF4F}" destId="{916CAE51-1BBC-404F-B31D-3F0D8277A014}" srcOrd="2" destOrd="0" parTransId="{0DE2BD1F-47DE-4AA8-8443-01A5A4D022D7}" sibTransId="{BFAD1E2A-BEE7-4923-A92F-0845507D716B}"/>
    <dgm:cxn modelId="{735ACDDA-567C-46B0-9C6D-CAE9C0ED53E6}" type="presOf" srcId="{02499CE8-3C3D-4955-AC4E-5631ACDB10C6}" destId="{347C3307-9B1C-4F8C-8273-3406C926363C}" srcOrd="0" destOrd="0" presId="urn:microsoft.com/office/officeart/2005/8/layout/list1"/>
    <dgm:cxn modelId="{E1847DDE-33F9-4165-A0EB-2F221A58F410}" type="presOf" srcId="{FFD1FD99-60EF-4AE3-A4DE-054FA4DB0F09}" destId="{2789EB17-43C0-4482-BC76-CEDA4989167F}" srcOrd="1" destOrd="0" presId="urn:microsoft.com/office/officeart/2005/8/layout/list1"/>
    <dgm:cxn modelId="{CB128EF2-9570-41A2-A523-E23107209E46}" type="presOf" srcId="{54AC64FC-1DF4-4519-B13A-C17CBC59C3F7}" destId="{19FAF7F9-1C58-4BBA-A883-0D6951DF87DE}" srcOrd="0" destOrd="0" presId="urn:microsoft.com/office/officeart/2005/8/layout/list1"/>
    <dgm:cxn modelId="{299239F7-C158-4FE2-AD73-391EF57EB349}" srcId="{FFD1FD99-60EF-4AE3-A4DE-054FA4DB0F09}" destId="{E1CE102B-CA3A-4FAF-82FF-633454234E7A}" srcOrd="1" destOrd="0" parTransId="{5A1400AC-CB88-434F-983E-F8CFDB5A9D64}" sibTransId="{2308F127-0335-4F86-AFE5-F07E4C17E48F}"/>
    <dgm:cxn modelId="{EFB1420D-7E61-46DE-A639-A7C63EDB760E}" type="presParOf" srcId="{347C3307-9B1C-4F8C-8273-3406C926363C}" destId="{5B1247D1-B730-4274-8BDA-E5E2775E953B}" srcOrd="0" destOrd="0" presId="urn:microsoft.com/office/officeart/2005/8/layout/list1"/>
    <dgm:cxn modelId="{E097C5B0-5BF5-4AA9-B3A8-84B6DF7AD824}" type="presParOf" srcId="{5B1247D1-B730-4274-8BDA-E5E2775E953B}" destId="{B16ED6FA-1968-40C8-9490-96CB9B1B0887}" srcOrd="0" destOrd="0" presId="urn:microsoft.com/office/officeart/2005/8/layout/list1"/>
    <dgm:cxn modelId="{5F3323F9-0EEC-48A3-B965-963238E080BE}" type="presParOf" srcId="{5B1247D1-B730-4274-8BDA-E5E2775E953B}" destId="{58659405-B945-46E7-B8DB-393F737A97AE}" srcOrd="1" destOrd="0" presId="urn:microsoft.com/office/officeart/2005/8/layout/list1"/>
    <dgm:cxn modelId="{4ADCEB78-CFEA-4FA0-BF67-24BAF14D2C81}" type="presParOf" srcId="{347C3307-9B1C-4F8C-8273-3406C926363C}" destId="{C64EFE66-0600-429C-AD15-3670CC9645C3}" srcOrd="1" destOrd="0" presId="urn:microsoft.com/office/officeart/2005/8/layout/list1"/>
    <dgm:cxn modelId="{9AFD3060-0BCD-4941-B511-85E23E28F457}" type="presParOf" srcId="{347C3307-9B1C-4F8C-8273-3406C926363C}" destId="{F04AF63D-CCC9-4AAF-86AA-2285FB48F1E0}" srcOrd="2" destOrd="0" presId="urn:microsoft.com/office/officeart/2005/8/layout/list1"/>
    <dgm:cxn modelId="{E76F99C9-12BE-4655-9CFF-7013530DB0C8}" type="presParOf" srcId="{347C3307-9B1C-4F8C-8273-3406C926363C}" destId="{1E864B38-C58D-46AF-BF2D-90F6ACFC723E}" srcOrd="3" destOrd="0" presId="urn:microsoft.com/office/officeart/2005/8/layout/list1"/>
    <dgm:cxn modelId="{1BC68ECE-5BA5-4845-8BC6-84D1B9E6F452}" type="presParOf" srcId="{347C3307-9B1C-4F8C-8273-3406C926363C}" destId="{D11DECFB-2B3E-4BE8-A2C3-52D80F7E17C1}" srcOrd="4" destOrd="0" presId="urn:microsoft.com/office/officeart/2005/8/layout/list1"/>
    <dgm:cxn modelId="{547711A1-4D6A-452F-9A54-20F71EE1F11D}" type="presParOf" srcId="{D11DECFB-2B3E-4BE8-A2C3-52D80F7E17C1}" destId="{468DF585-6EBE-4121-883C-6429864D4BBB}" srcOrd="0" destOrd="0" presId="urn:microsoft.com/office/officeart/2005/8/layout/list1"/>
    <dgm:cxn modelId="{B5CD99CE-F3F6-4CF2-AF38-C8643FE084EC}" type="presParOf" srcId="{D11DECFB-2B3E-4BE8-A2C3-52D80F7E17C1}" destId="{B213F6D6-0B8E-4273-B91A-9FDBF34A2D96}" srcOrd="1" destOrd="0" presId="urn:microsoft.com/office/officeart/2005/8/layout/list1"/>
    <dgm:cxn modelId="{A9E25DE2-2FAE-48FB-8A79-42AB977D757D}" type="presParOf" srcId="{347C3307-9B1C-4F8C-8273-3406C926363C}" destId="{7EA84A48-304D-44BF-B365-E8C39412CB0F}" srcOrd="5" destOrd="0" presId="urn:microsoft.com/office/officeart/2005/8/layout/list1"/>
    <dgm:cxn modelId="{6B0431F6-6EC0-4186-8AC8-16989B2A7408}" type="presParOf" srcId="{347C3307-9B1C-4F8C-8273-3406C926363C}" destId="{19FAF7F9-1C58-4BBA-A883-0D6951DF87DE}" srcOrd="6" destOrd="0" presId="urn:microsoft.com/office/officeart/2005/8/layout/list1"/>
    <dgm:cxn modelId="{60C28FB5-83A4-4DB9-9E2F-35105EACFB05}" type="presParOf" srcId="{347C3307-9B1C-4F8C-8273-3406C926363C}" destId="{1779827E-AA0C-4D1A-98B2-D296AE33613E}" srcOrd="7" destOrd="0" presId="urn:microsoft.com/office/officeart/2005/8/layout/list1"/>
    <dgm:cxn modelId="{561D4265-88D7-44F1-9DE8-62AC0607C28E}" type="presParOf" srcId="{347C3307-9B1C-4F8C-8273-3406C926363C}" destId="{75487E12-8B97-41C6-8976-C4DBB2BFBCCF}" srcOrd="8" destOrd="0" presId="urn:microsoft.com/office/officeart/2005/8/layout/list1"/>
    <dgm:cxn modelId="{7905E68E-E7E3-498D-80A6-4BBBB6BD94BF}" type="presParOf" srcId="{75487E12-8B97-41C6-8976-C4DBB2BFBCCF}" destId="{18F6AB49-6704-4949-94D6-5F89B381569A}" srcOrd="0" destOrd="0" presId="urn:microsoft.com/office/officeart/2005/8/layout/list1"/>
    <dgm:cxn modelId="{446E23D3-704F-44C6-9D1D-A5F580C30AFC}" type="presParOf" srcId="{75487E12-8B97-41C6-8976-C4DBB2BFBCCF}" destId="{2789EB17-43C0-4482-BC76-CEDA4989167F}" srcOrd="1" destOrd="0" presId="urn:microsoft.com/office/officeart/2005/8/layout/list1"/>
    <dgm:cxn modelId="{3AFEC919-529B-4DB5-888D-8C9F2A993A85}" type="presParOf" srcId="{347C3307-9B1C-4F8C-8273-3406C926363C}" destId="{B071B1C5-6DBA-48AC-9D80-EA9DBA54EF7F}" srcOrd="9" destOrd="0" presId="urn:microsoft.com/office/officeart/2005/8/layout/list1"/>
    <dgm:cxn modelId="{43823617-C30F-4911-BA1E-2732CEF05283}" type="presParOf" srcId="{347C3307-9B1C-4F8C-8273-3406C926363C}" destId="{9A912A85-4EAD-41E2-AD47-9894939BD46F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02499CE8-3C3D-4955-AC4E-5631ACDB10C6}" type="doc">
      <dgm:prSet loTypeId="urn:microsoft.com/office/officeart/2005/8/layout/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CA"/>
        </a:p>
      </dgm:t>
    </dgm:pt>
    <dgm:pt modelId="{9342AABA-6D37-4189-96B8-FCF7F698067B}">
      <dgm:prSet phldrT="[Text]"/>
      <dgm:spPr/>
      <dgm:t>
        <a:bodyPr/>
        <a:lstStyle/>
        <a:p>
          <a:r>
            <a:rPr lang="en-US" b="1" dirty="0">
              <a:solidFill>
                <a:srgbClr val="002060"/>
              </a:solidFill>
            </a:rPr>
            <a:t>Turnitin score:</a:t>
          </a:r>
          <a:endParaRPr lang="en-CA" b="1" dirty="0">
            <a:solidFill>
              <a:srgbClr val="002060"/>
            </a:solidFill>
          </a:endParaRPr>
        </a:p>
      </dgm:t>
    </dgm:pt>
    <dgm:pt modelId="{E691E2B1-9C96-4AEE-84D9-F3BFDCC3DB6A}" type="parTrans" cxnId="{91BF901D-3AF0-44DF-A7DB-DAE960AF74A8}">
      <dgm:prSet/>
      <dgm:spPr/>
      <dgm:t>
        <a:bodyPr/>
        <a:lstStyle/>
        <a:p>
          <a:endParaRPr lang="en-CA"/>
        </a:p>
      </dgm:t>
    </dgm:pt>
    <dgm:pt modelId="{8063CBB6-AB73-4430-BB72-4A034E4A3ADA}" type="sibTrans" cxnId="{91BF901D-3AF0-44DF-A7DB-DAE960AF74A8}">
      <dgm:prSet/>
      <dgm:spPr/>
      <dgm:t>
        <a:bodyPr/>
        <a:lstStyle/>
        <a:p>
          <a:endParaRPr lang="en-CA"/>
        </a:p>
      </dgm:t>
    </dgm:pt>
    <dgm:pt modelId="{D59A8407-CAFE-47F4-B717-E3C513381664}">
      <dgm:prSet phldrT="[Text]"/>
      <dgm:spPr/>
      <dgm:t>
        <a:bodyPr/>
        <a:lstStyle/>
        <a:p>
          <a:r>
            <a:rPr lang="en-US" b="1" dirty="0">
              <a:solidFill>
                <a:srgbClr val="002060"/>
              </a:solidFill>
            </a:rPr>
            <a:t>Incorrect document uploaded:</a:t>
          </a:r>
          <a:endParaRPr lang="en-CA" b="1" dirty="0">
            <a:solidFill>
              <a:srgbClr val="002060"/>
            </a:solidFill>
          </a:endParaRPr>
        </a:p>
      </dgm:t>
    </dgm:pt>
    <dgm:pt modelId="{4F932D7F-7289-4333-8A97-293E0DA77073}" type="parTrans" cxnId="{945C68AA-C0DD-4E2E-A924-ECFB5AF1444F}">
      <dgm:prSet/>
      <dgm:spPr/>
      <dgm:t>
        <a:bodyPr/>
        <a:lstStyle/>
        <a:p>
          <a:endParaRPr lang="en-CA"/>
        </a:p>
      </dgm:t>
    </dgm:pt>
    <dgm:pt modelId="{711A82AF-391F-486B-A00B-0E6361F116A6}" type="sibTrans" cxnId="{945C68AA-C0DD-4E2E-A924-ECFB5AF1444F}">
      <dgm:prSet/>
      <dgm:spPr/>
      <dgm:t>
        <a:bodyPr/>
        <a:lstStyle/>
        <a:p>
          <a:endParaRPr lang="en-CA"/>
        </a:p>
      </dgm:t>
    </dgm:pt>
    <dgm:pt modelId="{1EF646D5-C53D-4A11-BFFA-30982341F57A}">
      <dgm:prSet phldrT="[Text]"/>
      <dgm:spPr/>
      <dgm:t>
        <a:bodyPr/>
        <a:lstStyle/>
        <a:p>
          <a:r>
            <a:rPr lang="en-US" dirty="0"/>
            <a:t>Upload your final work at least two days prior to the due date</a:t>
          </a:r>
          <a:endParaRPr lang="en-CA" dirty="0"/>
        </a:p>
      </dgm:t>
    </dgm:pt>
    <dgm:pt modelId="{36D54DAE-F531-4D59-B311-B62189717D5D}" type="parTrans" cxnId="{2446D75A-5555-49F6-82A3-E9C5D46522C9}">
      <dgm:prSet/>
      <dgm:spPr/>
      <dgm:t>
        <a:bodyPr/>
        <a:lstStyle/>
        <a:p>
          <a:endParaRPr lang="en-CA"/>
        </a:p>
      </dgm:t>
    </dgm:pt>
    <dgm:pt modelId="{906D0BEF-6FF3-4D7D-A3CE-F33C5255114D}" type="sibTrans" cxnId="{2446D75A-5555-49F6-82A3-E9C5D46522C9}">
      <dgm:prSet/>
      <dgm:spPr/>
      <dgm:t>
        <a:bodyPr/>
        <a:lstStyle/>
        <a:p>
          <a:endParaRPr lang="en-CA"/>
        </a:p>
      </dgm:t>
    </dgm:pt>
    <dgm:pt modelId="{B05C50E4-6F09-4B39-B967-1509919027F3}">
      <dgm:prSet phldrT="[Text]"/>
      <dgm:spPr/>
      <dgm:t>
        <a:bodyPr/>
        <a:lstStyle/>
        <a:p>
          <a:r>
            <a:rPr lang="en-US" dirty="0"/>
            <a:t>At that time note the Turnitin score</a:t>
          </a:r>
          <a:endParaRPr lang="en-CA" dirty="0"/>
        </a:p>
      </dgm:t>
    </dgm:pt>
    <dgm:pt modelId="{778377B3-BCD0-4947-B500-D20D71AB8127}" type="parTrans" cxnId="{31B03430-0E58-47BB-AA98-ED100B24AF0B}">
      <dgm:prSet/>
      <dgm:spPr/>
      <dgm:t>
        <a:bodyPr/>
        <a:lstStyle/>
        <a:p>
          <a:endParaRPr lang="en-CA"/>
        </a:p>
      </dgm:t>
    </dgm:pt>
    <dgm:pt modelId="{5846F855-F3C1-47D0-97CF-993B8DBAFE91}" type="sibTrans" cxnId="{31B03430-0E58-47BB-AA98-ED100B24AF0B}">
      <dgm:prSet/>
      <dgm:spPr/>
      <dgm:t>
        <a:bodyPr/>
        <a:lstStyle/>
        <a:p>
          <a:endParaRPr lang="en-CA"/>
        </a:p>
      </dgm:t>
    </dgm:pt>
    <dgm:pt modelId="{63F480CB-A805-448F-B8EC-084D2E584012}">
      <dgm:prSet phldrT="[Text]"/>
      <dgm:spPr/>
      <dgm:t>
        <a:bodyPr/>
        <a:lstStyle/>
        <a:p>
          <a:r>
            <a:rPr lang="en-US" dirty="0"/>
            <a:t>You will receive a percentage score and colour code alongside</a:t>
          </a:r>
          <a:endParaRPr lang="en-CA" dirty="0"/>
        </a:p>
      </dgm:t>
    </dgm:pt>
    <dgm:pt modelId="{CA9A2323-E856-44A7-B1DE-547DB23947B2}" type="parTrans" cxnId="{93BA10F9-DA8D-4647-8F9A-3F8F75651737}">
      <dgm:prSet/>
      <dgm:spPr/>
      <dgm:t>
        <a:bodyPr/>
        <a:lstStyle/>
        <a:p>
          <a:endParaRPr lang="en-CA"/>
        </a:p>
      </dgm:t>
    </dgm:pt>
    <dgm:pt modelId="{3CC63AE8-8189-451B-85E8-997807C74094}" type="sibTrans" cxnId="{93BA10F9-DA8D-4647-8F9A-3F8F75651737}">
      <dgm:prSet/>
      <dgm:spPr/>
      <dgm:t>
        <a:bodyPr/>
        <a:lstStyle/>
        <a:p>
          <a:endParaRPr lang="en-CA"/>
        </a:p>
      </dgm:t>
    </dgm:pt>
    <dgm:pt modelId="{9BC8C698-7596-4086-B16B-FBD2DCCC9991}">
      <dgm:prSet phldrT="[Text]"/>
      <dgm:spPr/>
      <dgm:t>
        <a:bodyPr/>
        <a:lstStyle/>
        <a:p>
          <a:r>
            <a:rPr lang="en-US" dirty="0"/>
            <a:t>If your colour code is yellow or red, speak to your Professor right away</a:t>
          </a:r>
          <a:endParaRPr lang="en-CA" dirty="0"/>
        </a:p>
      </dgm:t>
    </dgm:pt>
    <dgm:pt modelId="{EF911BAA-14FA-4563-8022-5D147D1EF7D7}" type="parTrans" cxnId="{7CB99A52-BB54-42BE-9641-1427FC96595A}">
      <dgm:prSet/>
      <dgm:spPr/>
      <dgm:t>
        <a:bodyPr/>
        <a:lstStyle/>
        <a:p>
          <a:endParaRPr lang="en-CA"/>
        </a:p>
      </dgm:t>
    </dgm:pt>
    <dgm:pt modelId="{DB697DDB-4BE1-4898-BEEF-5D846B33C86F}" type="sibTrans" cxnId="{7CB99A52-BB54-42BE-9641-1427FC96595A}">
      <dgm:prSet/>
      <dgm:spPr/>
      <dgm:t>
        <a:bodyPr/>
        <a:lstStyle/>
        <a:p>
          <a:endParaRPr lang="en-CA"/>
        </a:p>
      </dgm:t>
    </dgm:pt>
    <dgm:pt modelId="{C96F7D62-9B2F-4CA9-8090-A73E56BAF626}">
      <dgm:prSet phldrT="[Text]"/>
      <dgm:spPr/>
      <dgm:t>
        <a:bodyPr/>
        <a:lstStyle/>
        <a:p>
          <a:r>
            <a:rPr lang="en-US" dirty="0"/>
            <a:t>These colour codes indicate a above normal similarity with another document</a:t>
          </a:r>
          <a:endParaRPr lang="en-CA" dirty="0"/>
        </a:p>
      </dgm:t>
    </dgm:pt>
    <dgm:pt modelId="{4B021C61-826C-45D6-B0D9-A5A0ADF4AC53}" type="parTrans" cxnId="{9796EA14-2104-4996-A465-35BD38878A08}">
      <dgm:prSet/>
      <dgm:spPr/>
      <dgm:t>
        <a:bodyPr/>
        <a:lstStyle/>
        <a:p>
          <a:endParaRPr lang="en-CA"/>
        </a:p>
      </dgm:t>
    </dgm:pt>
    <dgm:pt modelId="{4B7D34C8-BD1A-44E4-82A0-C0ABC243D10B}" type="sibTrans" cxnId="{9796EA14-2104-4996-A465-35BD38878A08}">
      <dgm:prSet/>
      <dgm:spPr/>
      <dgm:t>
        <a:bodyPr/>
        <a:lstStyle/>
        <a:p>
          <a:endParaRPr lang="en-CA"/>
        </a:p>
      </dgm:t>
    </dgm:pt>
    <dgm:pt modelId="{70AA553D-E73E-48B7-A129-9BD59D86799F}">
      <dgm:prSet phldrT="[Text]"/>
      <dgm:spPr/>
      <dgm:t>
        <a:bodyPr/>
        <a:lstStyle/>
        <a:p>
          <a:r>
            <a:rPr lang="en-US" dirty="0"/>
            <a:t>Given that this is a technical case, there will be a certain level of similarity and your Professor will make an accommodation for that</a:t>
          </a:r>
          <a:endParaRPr lang="en-CA" dirty="0"/>
        </a:p>
      </dgm:t>
    </dgm:pt>
    <dgm:pt modelId="{590AE326-9D0E-4C4A-82A2-DBCEDDB78254}" type="parTrans" cxnId="{CDDAA379-6CFD-453F-AC4B-B7A903674BFA}">
      <dgm:prSet/>
      <dgm:spPr/>
      <dgm:t>
        <a:bodyPr/>
        <a:lstStyle/>
        <a:p>
          <a:endParaRPr lang="en-CA"/>
        </a:p>
      </dgm:t>
    </dgm:pt>
    <dgm:pt modelId="{2334E4EF-0DA3-40E8-975F-1C49F9FF498E}" type="sibTrans" cxnId="{CDDAA379-6CFD-453F-AC4B-B7A903674BFA}">
      <dgm:prSet/>
      <dgm:spPr/>
      <dgm:t>
        <a:bodyPr/>
        <a:lstStyle/>
        <a:p>
          <a:endParaRPr lang="en-CA"/>
        </a:p>
      </dgm:t>
    </dgm:pt>
    <dgm:pt modelId="{AAFBC9A7-6A78-4D9E-9702-F50032AD106A}">
      <dgm:prSet phldrT="[Text]"/>
      <dgm:spPr/>
      <dgm:t>
        <a:bodyPr/>
        <a:lstStyle/>
        <a:p>
          <a:r>
            <a:rPr lang="en-US" dirty="0"/>
            <a:t>If a high level of match is determined, you may have to resubmit your work </a:t>
          </a:r>
          <a:endParaRPr lang="en-CA" dirty="0"/>
        </a:p>
      </dgm:t>
    </dgm:pt>
    <dgm:pt modelId="{609599BB-1714-4D85-A77B-43046F042FC4}" type="parTrans" cxnId="{2FBFB6A8-4FF6-44AD-BE01-45659F965E10}">
      <dgm:prSet/>
      <dgm:spPr/>
      <dgm:t>
        <a:bodyPr/>
        <a:lstStyle/>
        <a:p>
          <a:endParaRPr lang="en-CA"/>
        </a:p>
      </dgm:t>
    </dgm:pt>
    <dgm:pt modelId="{D74EE369-94C3-4141-911D-6E5EA524457F}" type="sibTrans" cxnId="{2FBFB6A8-4FF6-44AD-BE01-45659F965E10}">
      <dgm:prSet/>
      <dgm:spPr/>
      <dgm:t>
        <a:bodyPr/>
        <a:lstStyle/>
        <a:p>
          <a:endParaRPr lang="en-CA"/>
        </a:p>
      </dgm:t>
    </dgm:pt>
    <dgm:pt modelId="{766E9FA8-D48F-4927-A7E6-099D3FAE1916}">
      <dgm:prSet phldrT="[Text]"/>
      <dgm:spPr/>
      <dgm:t>
        <a:bodyPr/>
        <a:lstStyle/>
        <a:p>
          <a:r>
            <a:rPr lang="en-US" dirty="0"/>
            <a:t>This is where uploading two days prior to the due date will help.</a:t>
          </a:r>
          <a:endParaRPr lang="en-CA" dirty="0"/>
        </a:p>
      </dgm:t>
    </dgm:pt>
    <dgm:pt modelId="{E7609352-DBD1-439F-B125-D1A72C71636F}" type="parTrans" cxnId="{603572F6-CE6F-452D-B83E-4FAB498ACECC}">
      <dgm:prSet/>
      <dgm:spPr/>
      <dgm:t>
        <a:bodyPr/>
        <a:lstStyle/>
        <a:p>
          <a:endParaRPr lang="en-CA"/>
        </a:p>
      </dgm:t>
    </dgm:pt>
    <dgm:pt modelId="{DE134C22-F0BC-463A-9176-D4D13C34F2A3}" type="sibTrans" cxnId="{603572F6-CE6F-452D-B83E-4FAB498ACECC}">
      <dgm:prSet/>
      <dgm:spPr/>
      <dgm:t>
        <a:bodyPr/>
        <a:lstStyle/>
        <a:p>
          <a:endParaRPr lang="en-CA"/>
        </a:p>
      </dgm:t>
    </dgm:pt>
    <dgm:pt modelId="{B96476B3-C0FD-4592-ABBB-6681E4CD15CD}">
      <dgm:prSet phldrT="[Text]"/>
      <dgm:spPr/>
      <dgm:t>
        <a:bodyPr/>
        <a:lstStyle/>
        <a:p>
          <a:r>
            <a:rPr lang="en-US" dirty="0"/>
            <a:t>If you notice that an incorrect document has been uploaded, you can upload a second one, as long as the due date has not passed.</a:t>
          </a:r>
          <a:endParaRPr lang="en-CA" dirty="0"/>
        </a:p>
      </dgm:t>
    </dgm:pt>
    <dgm:pt modelId="{75FB6A43-0920-49FB-9DE4-F1CFE68ACA39}" type="parTrans" cxnId="{D5D962B5-30BE-43BC-B9E1-076867554CB7}">
      <dgm:prSet/>
      <dgm:spPr/>
      <dgm:t>
        <a:bodyPr/>
        <a:lstStyle/>
        <a:p>
          <a:endParaRPr lang="en-CA"/>
        </a:p>
      </dgm:t>
    </dgm:pt>
    <dgm:pt modelId="{84844C8E-E830-4FDF-8D33-2190CC6D2595}" type="sibTrans" cxnId="{D5D962B5-30BE-43BC-B9E1-076867554CB7}">
      <dgm:prSet/>
      <dgm:spPr/>
      <dgm:t>
        <a:bodyPr/>
        <a:lstStyle/>
        <a:p>
          <a:endParaRPr lang="en-CA"/>
        </a:p>
      </dgm:t>
    </dgm:pt>
    <dgm:pt modelId="{54FED208-AB88-4F43-9B88-74DBB2FFC630}">
      <dgm:prSet phldrT="[Text]"/>
      <dgm:spPr/>
      <dgm:t>
        <a:bodyPr/>
        <a:lstStyle/>
        <a:p>
          <a:r>
            <a:rPr lang="en-US" dirty="0"/>
            <a:t>When uploading the second document, post a note to the Professor stating that the second version is the one to evaluate. The first version has to be disregarded.</a:t>
          </a:r>
          <a:endParaRPr lang="en-CA" dirty="0"/>
        </a:p>
      </dgm:t>
    </dgm:pt>
    <dgm:pt modelId="{501C690A-D70D-491C-B697-3BFB10D910C2}" type="parTrans" cxnId="{0DEBD5C3-54D9-4D8A-B684-DEF1E455CE49}">
      <dgm:prSet/>
      <dgm:spPr/>
      <dgm:t>
        <a:bodyPr/>
        <a:lstStyle/>
        <a:p>
          <a:endParaRPr lang="en-CA"/>
        </a:p>
      </dgm:t>
    </dgm:pt>
    <dgm:pt modelId="{4D563AB2-703E-438B-A88B-9684F8D75068}" type="sibTrans" cxnId="{0DEBD5C3-54D9-4D8A-B684-DEF1E455CE49}">
      <dgm:prSet/>
      <dgm:spPr/>
      <dgm:t>
        <a:bodyPr/>
        <a:lstStyle/>
        <a:p>
          <a:endParaRPr lang="en-CA"/>
        </a:p>
      </dgm:t>
    </dgm:pt>
    <dgm:pt modelId="{347C3307-9B1C-4F8C-8273-3406C926363C}" type="pres">
      <dgm:prSet presAssocID="{02499CE8-3C3D-4955-AC4E-5631ACDB10C6}" presName="linear" presStyleCnt="0">
        <dgm:presLayoutVars>
          <dgm:dir/>
          <dgm:animLvl val="lvl"/>
          <dgm:resizeHandles val="exact"/>
        </dgm:presLayoutVars>
      </dgm:prSet>
      <dgm:spPr/>
    </dgm:pt>
    <dgm:pt modelId="{35CFA94E-EB1C-4F2F-A672-EAD28EA7EE3A}" type="pres">
      <dgm:prSet presAssocID="{9342AABA-6D37-4189-96B8-FCF7F698067B}" presName="parentLin" presStyleCnt="0"/>
      <dgm:spPr/>
    </dgm:pt>
    <dgm:pt modelId="{379CD515-C2DB-4BF2-B006-B1D2F46A4923}" type="pres">
      <dgm:prSet presAssocID="{9342AABA-6D37-4189-96B8-FCF7F698067B}" presName="parentLeftMargin" presStyleLbl="node1" presStyleIdx="0" presStyleCnt="2"/>
      <dgm:spPr/>
    </dgm:pt>
    <dgm:pt modelId="{9F4AC1CD-8435-459D-9BBE-5F262E5CF6FA}" type="pres">
      <dgm:prSet presAssocID="{9342AABA-6D37-4189-96B8-FCF7F698067B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3D5296C7-CB24-4105-94EE-66A9A07B3580}" type="pres">
      <dgm:prSet presAssocID="{9342AABA-6D37-4189-96B8-FCF7F698067B}" presName="negativeSpace" presStyleCnt="0"/>
      <dgm:spPr/>
    </dgm:pt>
    <dgm:pt modelId="{16DF215C-5D4E-48A6-AD0E-3229F2EECDB3}" type="pres">
      <dgm:prSet presAssocID="{9342AABA-6D37-4189-96B8-FCF7F698067B}" presName="childText" presStyleLbl="conFgAcc1" presStyleIdx="0" presStyleCnt="2">
        <dgm:presLayoutVars>
          <dgm:bulletEnabled val="1"/>
        </dgm:presLayoutVars>
      </dgm:prSet>
      <dgm:spPr/>
    </dgm:pt>
    <dgm:pt modelId="{703C5B90-36A1-4E1D-ADC3-EC4AB8F68E47}" type="pres">
      <dgm:prSet presAssocID="{8063CBB6-AB73-4430-BB72-4A034E4A3ADA}" presName="spaceBetweenRectangles" presStyleCnt="0"/>
      <dgm:spPr/>
    </dgm:pt>
    <dgm:pt modelId="{FCDAA084-1E1B-4662-AD58-D99A05AD1B33}" type="pres">
      <dgm:prSet presAssocID="{D59A8407-CAFE-47F4-B717-E3C513381664}" presName="parentLin" presStyleCnt="0"/>
      <dgm:spPr/>
    </dgm:pt>
    <dgm:pt modelId="{518305A0-6357-43CF-98C4-A0A7D379364E}" type="pres">
      <dgm:prSet presAssocID="{D59A8407-CAFE-47F4-B717-E3C513381664}" presName="parentLeftMargin" presStyleLbl="node1" presStyleIdx="0" presStyleCnt="2"/>
      <dgm:spPr/>
    </dgm:pt>
    <dgm:pt modelId="{EAEFE51C-B689-459C-9C95-0E7E9D6D2CC4}" type="pres">
      <dgm:prSet presAssocID="{D59A8407-CAFE-47F4-B717-E3C513381664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21E3F8B4-0F05-4ED0-BBB2-8A871BB5A936}" type="pres">
      <dgm:prSet presAssocID="{D59A8407-CAFE-47F4-B717-E3C513381664}" presName="negativeSpace" presStyleCnt="0"/>
      <dgm:spPr/>
    </dgm:pt>
    <dgm:pt modelId="{7B825CB2-FB7C-4640-93ED-29D03A022A5A}" type="pres">
      <dgm:prSet presAssocID="{D59A8407-CAFE-47F4-B717-E3C513381664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3FD5BB0F-918F-4B38-A1AD-34C5CABB9832}" type="presOf" srcId="{1EF646D5-C53D-4A11-BFFA-30982341F57A}" destId="{16DF215C-5D4E-48A6-AD0E-3229F2EECDB3}" srcOrd="0" destOrd="0" presId="urn:microsoft.com/office/officeart/2005/8/layout/list1"/>
    <dgm:cxn modelId="{92D1FC13-8889-48F1-9622-5F27CDEEE167}" type="presOf" srcId="{B96476B3-C0FD-4592-ABBB-6681E4CD15CD}" destId="{7B825CB2-FB7C-4640-93ED-29D03A022A5A}" srcOrd="0" destOrd="0" presId="urn:microsoft.com/office/officeart/2005/8/layout/list1"/>
    <dgm:cxn modelId="{9796EA14-2104-4996-A465-35BD38878A08}" srcId="{9342AABA-6D37-4189-96B8-FCF7F698067B}" destId="{C96F7D62-9B2F-4CA9-8090-A73E56BAF626}" srcOrd="4" destOrd="0" parTransId="{4B021C61-826C-45D6-B0D9-A5A0ADF4AC53}" sibTransId="{4B7D34C8-BD1A-44E4-82A0-C0ABC243D10B}"/>
    <dgm:cxn modelId="{E685BD17-5F97-4BEA-9047-EBCBFB798AB0}" type="presOf" srcId="{C96F7D62-9B2F-4CA9-8090-A73E56BAF626}" destId="{16DF215C-5D4E-48A6-AD0E-3229F2EECDB3}" srcOrd="0" destOrd="4" presId="urn:microsoft.com/office/officeart/2005/8/layout/list1"/>
    <dgm:cxn modelId="{91BF901D-3AF0-44DF-A7DB-DAE960AF74A8}" srcId="{02499CE8-3C3D-4955-AC4E-5631ACDB10C6}" destId="{9342AABA-6D37-4189-96B8-FCF7F698067B}" srcOrd="0" destOrd="0" parTransId="{E691E2B1-9C96-4AEE-84D9-F3BFDCC3DB6A}" sibTransId="{8063CBB6-AB73-4430-BB72-4A034E4A3ADA}"/>
    <dgm:cxn modelId="{8C0F3329-C99D-4020-B8F8-CD35917E9F92}" type="presOf" srcId="{B05C50E4-6F09-4B39-B967-1509919027F3}" destId="{16DF215C-5D4E-48A6-AD0E-3229F2EECDB3}" srcOrd="0" destOrd="1" presId="urn:microsoft.com/office/officeart/2005/8/layout/list1"/>
    <dgm:cxn modelId="{59E9F32B-5D20-4947-8DC5-4DBBF23A9E5F}" type="presOf" srcId="{9342AABA-6D37-4189-96B8-FCF7F698067B}" destId="{379CD515-C2DB-4BF2-B006-B1D2F46A4923}" srcOrd="0" destOrd="0" presId="urn:microsoft.com/office/officeart/2005/8/layout/list1"/>
    <dgm:cxn modelId="{31B03430-0E58-47BB-AA98-ED100B24AF0B}" srcId="{9342AABA-6D37-4189-96B8-FCF7F698067B}" destId="{B05C50E4-6F09-4B39-B967-1509919027F3}" srcOrd="1" destOrd="0" parTransId="{778377B3-BCD0-4947-B500-D20D71AB8127}" sibTransId="{5846F855-F3C1-47D0-97CF-993B8DBAFE91}"/>
    <dgm:cxn modelId="{C861F934-64D5-46C2-B477-20426393B194}" type="presOf" srcId="{AAFBC9A7-6A78-4D9E-9702-F50032AD106A}" destId="{16DF215C-5D4E-48A6-AD0E-3229F2EECDB3}" srcOrd="0" destOrd="6" presId="urn:microsoft.com/office/officeart/2005/8/layout/list1"/>
    <dgm:cxn modelId="{9EEC035F-835D-41B7-AC68-DD0590F8246D}" type="presOf" srcId="{766E9FA8-D48F-4927-A7E6-099D3FAE1916}" destId="{16DF215C-5D4E-48A6-AD0E-3229F2EECDB3}" srcOrd="0" destOrd="7" presId="urn:microsoft.com/office/officeart/2005/8/layout/list1"/>
    <dgm:cxn modelId="{4300174F-5689-45B7-8C6A-F48B3A29B073}" type="presOf" srcId="{70AA553D-E73E-48B7-A129-9BD59D86799F}" destId="{16DF215C-5D4E-48A6-AD0E-3229F2EECDB3}" srcOrd="0" destOrd="5" presId="urn:microsoft.com/office/officeart/2005/8/layout/list1"/>
    <dgm:cxn modelId="{7CB99A52-BB54-42BE-9641-1427FC96595A}" srcId="{9342AABA-6D37-4189-96B8-FCF7F698067B}" destId="{9BC8C698-7596-4086-B16B-FBD2DCCC9991}" srcOrd="3" destOrd="0" parTransId="{EF911BAA-14FA-4563-8022-5D147D1EF7D7}" sibTransId="{DB697DDB-4BE1-4898-BEEF-5D846B33C86F}"/>
    <dgm:cxn modelId="{55DB7357-15C7-44D1-951F-4ABA7D73237D}" type="presOf" srcId="{D59A8407-CAFE-47F4-B717-E3C513381664}" destId="{EAEFE51C-B689-459C-9C95-0E7E9D6D2CC4}" srcOrd="1" destOrd="0" presId="urn:microsoft.com/office/officeart/2005/8/layout/list1"/>
    <dgm:cxn modelId="{4AB05477-7F11-497A-AC92-8FB4EF7D68F9}" type="presOf" srcId="{D59A8407-CAFE-47F4-B717-E3C513381664}" destId="{518305A0-6357-43CF-98C4-A0A7D379364E}" srcOrd="0" destOrd="0" presId="urn:microsoft.com/office/officeart/2005/8/layout/list1"/>
    <dgm:cxn modelId="{2739C077-DD97-4945-B914-4E85210B42C3}" type="presOf" srcId="{9342AABA-6D37-4189-96B8-FCF7F698067B}" destId="{9F4AC1CD-8435-459D-9BBE-5F262E5CF6FA}" srcOrd="1" destOrd="0" presId="urn:microsoft.com/office/officeart/2005/8/layout/list1"/>
    <dgm:cxn modelId="{CDDAA379-6CFD-453F-AC4B-B7A903674BFA}" srcId="{9342AABA-6D37-4189-96B8-FCF7F698067B}" destId="{70AA553D-E73E-48B7-A129-9BD59D86799F}" srcOrd="5" destOrd="0" parTransId="{590AE326-9D0E-4C4A-82A2-DBCEDDB78254}" sibTransId="{2334E4EF-0DA3-40E8-975F-1C49F9FF498E}"/>
    <dgm:cxn modelId="{2446D75A-5555-49F6-82A3-E9C5D46522C9}" srcId="{9342AABA-6D37-4189-96B8-FCF7F698067B}" destId="{1EF646D5-C53D-4A11-BFFA-30982341F57A}" srcOrd="0" destOrd="0" parTransId="{36D54DAE-F531-4D59-B311-B62189717D5D}" sibTransId="{906D0BEF-6FF3-4D7D-A3CE-F33C5255114D}"/>
    <dgm:cxn modelId="{2FBFB6A8-4FF6-44AD-BE01-45659F965E10}" srcId="{9342AABA-6D37-4189-96B8-FCF7F698067B}" destId="{AAFBC9A7-6A78-4D9E-9702-F50032AD106A}" srcOrd="6" destOrd="0" parTransId="{609599BB-1714-4D85-A77B-43046F042FC4}" sibTransId="{D74EE369-94C3-4141-911D-6E5EA524457F}"/>
    <dgm:cxn modelId="{945C68AA-C0DD-4E2E-A924-ECFB5AF1444F}" srcId="{02499CE8-3C3D-4955-AC4E-5631ACDB10C6}" destId="{D59A8407-CAFE-47F4-B717-E3C513381664}" srcOrd="1" destOrd="0" parTransId="{4F932D7F-7289-4333-8A97-293E0DA77073}" sibTransId="{711A82AF-391F-486B-A00B-0E6361F116A6}"/>
    <dgm:cxn modelId="{D5D962B5-30BE-43BC-B9E1-076867554CB7}" srcId="{D59A8407-CAFE-47F4-B717-E3C513381664}" destId="{B96476B3-C0FD-4592-ABBB-6681E4CD15CD}" srcOrd="0" destOrd="0" parTransId="{75FB6A43-0920-49FB-9DE4-F1CFE68ACA39}" sibTransId="{84844C8E-E830-4FDF-8D33-2190CC6D2595}"/>
    <dgm:cxn modelId="{0DEBD5C3-54D9-4D8A-B684-DEF1E455CE49}" srcId="{D59A8407-CAFE-47F4-B717-E3C513381664}" destId="{54FED208-AB88-4F43-9B88-74DBB2FFC630}" srcOrd="1" destOrd="0" parTransId="{501C690A-D70D-491C-B697-3BFB10D910C2}" sibTransId="{4D563AB2-703E-438B-A88B-9684F8D75068}"/>
    <dgm:cxn modelId="{F2E92BD5-F0C0-404E-86DB-747370ADA4BC}" type="presOf" srcId="{9BC8C698-7596-4086-B16B-FBD2DCCC9991}" destId="{16DF215C-5D4E-48A6-AD0E-3229F2EECDB3}" srcOrd="0" destOrd="3" presId="urn:microsoft.com/office/officeart/2005/8/layout/list1"/>
    <dgm:cxn modelId="{D84F76D8-FABE-46C5-82A1-452358FCCFB9}" type="presOf" srcId="{54FED208-AB88-4F43-9B88-74DBB2FFC630}" destId="{7B825CB2-FB7C-4640-93ED-29D03A022A5A}" srcOrd="0" destOrd="1" presId="urn:microsoft.com/office/officeart/2005/8/layout/list1"/>
    <dgm:cxn modelId="{735ACDDA-567C-46B0-9C6D-CAE9C0ED53E6}" type="presOf" srcId="{02499CE8-3C3D-4955-AC4E-5631ACDB10C6}" destId="{347C3307-9B1C-4F8C-8273-3406C926363C}" srcOrd="0" destOrd="0" presId="urn:microsoft.com/office/officeart/2005/8/layout/list1"/>
    <dgm:cxn modelId="{937CE0EC-C4EE-47EB-8659-525F88147FD5}" type="presOf" srcId="{63F480CB-A805-448F-B8EC-084D2E584012}" destId="{16DF215C-5D4E-48A6-AD0E-3229F2EECDB3}" srcOrd="0" destOrd="2" presId="urn:microsoft.com/office/officeart/2005/8/layout/list1"/>
    <dgm:cxn modelId="{603572F6-CE6F-452D-B83E-4FAB498ACECC}" srcId="{9342AABA-6D37-4189-96B8-FCF7F698067B}" destId="{766E9FA8-D48F-4927-A7E6-099D3FAE1916}" srcOrd="7" destOrd="0" parTransId="{E7609352-DBD1-439F-B125-D1A72C71636F}" sibTransId="{DE134C22-F0BC-463A-9176-D4D13C34F2A3}"/>
    <dgm:cxn modelId="{93BA10F9-DA8D-4647-8F9A-3F8F75651737}" srcId="{9342AABA-6D37-4189-96B8-FCF7F698067B}" destId="{63F480CB-A805-448F-B8EC-084D2E584012}" srcOrd="2" destOrd="0" parTransId="{CA9A2323-E856-44A7-B1DE-547DB23947B2}" sibTransId="{3CC63AE8-8189-451B-85E8-997807C74094}"/>
    <dgm:cxn modelId="{CDE5C0FA-D532-4027-9806-42C858226860}" type="presParOf" srcId="{347C3307-9B1C-4F8C-8273-3406C926363C}" destId="{35CFA94E-EB1C-4F2F-A672-EAD28EA7EE3A}" srcOrd="0" destOrd="0" presId="urn:microsoft.com/office/officeart/2005/8/layout/list1"/>
    <dgm:cxn modelId="{1743CB0E-9089-40BB-8448-8F1F4C98EE21}" type="presParOf" srcId="{35CFA94E-EB1C-4F2F-A672-EAD28EA7EE3A}" destId="{379CD515-C2DB-4BF2-B006-B1D2F46A4923}" srcOrd="0" destOrd="0" presId="urn:microsoft.com/office/officeart/2005/8/layout/list1"/>
    <dgm:cxn modelId="{91EAD6BF-B458-46D1-B3FD-865A65220662}" type="presParOf" srcId="{35CFA94E-EB1C-4F2F-A672-EAD28EA7EE3A}" destId="{9F4AC1CD-8435-459D-9BBE-5F262E5CF6FA}" srcOrd="1" destOrd="0" presId="urn:microsoft.com/office/officeart/2005/8/layout/list1"/>
    <dgm:cxn modelId="{F9FD19FD-0DF2-46CC-9A09-E636EA12D3EE}" type="presParOf" srcId="{347C3307-9B1C-4F8C-8273-3406C926363C}" destId="{3D5296C7-CB24-4105-94EE-66A9A07B3580}" srcOrd="1" destOrd="0" presId="urn:microsoft.com/office/officeart/2005/8/layout/list1"/>
    <dgm:cxn modelId="{ACE19DF5-0BFA-4FF2-85C9-54D87AB0D014}" type="presParOf" srcId="{347C3307-9B1C-4F8C-8273-3406C926363C}" destId="{16DF215C-5D4E-48A6-AD0E-3229F2EECDB3}" srcOrd="2" destOrd="0" presId="urn:microsoft.com/office/officeart/2005/8/layout/list1"/>
    <dgm:cxn modelId="{167E06F2-E4B8-4427-99F2-558D76AE1EA0}" type="presParOf" srcId="{347C3307-9B1C-4F8C-8273-3406C926363C}" destId="{703C5B90-36A1-4E1D-ADC3-EC4AB8F68E47}" srcOrd="3" destOrd="0" presId="urn:microsoft.com/office/officeart/2005/8/layout/list1"/>
    <dgm:cxn modelId="{BED5B383-3C3A-4EFD-9281-84943E4B46BA}" type="presParOf" srcId="{347C3307-9B1C-4F8C-8273-3406C926363C}" destId="{FCDAA084-1E1B-4662-AD58-D99A05AD1B33}" srcOrd="4" destOrd="0" presId="urn:microsoft.com/office/officeart/2005/8/layout/list1"/>
    <dgm:cxn modelId="{E4C627FD-363D-4D3F-A639-3BE2AC30BD2A}" type="presParOf" srcId="{FCDAA084-1E1B-4662-AD58-D99A05AD1B33}" destId="{518305A0-6357-43CF-98C4-A0A7D379364E}" srcOrd="0" destOrd="0" presId="urn:microsoft.com/office/officeart/2005/8/layout/list1"/>
    <dgm:cxn modelId="{AA31E5B9-11C6-45BF-BE5E-76B793A48D25}" type="presParOf" srcId="{FCDAA084-1E1B-4662-AD58-D99A05AD1B33}" destId="{EAEFE51C-B689-459C-9C95-0E7E9D6D2CC4}" srcOrd="1" destOrd="0" presId="urn:microsoft.com/office/officeart/2005/8/layout/list1"/>
    <dgm:cxn modelId="{F7FBC86C-C475-4F85-9C0C-A49EF370D320}" type="presParOf" srcId="{347C3307-9B1C-4F8C-8273-3406C926363C}" destId="{21E3F8B4-0F05-4ED0-BBB2-8A871BB5A936}" srcOrd="5" destOrd="0" presId="urn:microsoft.com/office/officeart/2005/8/layout/list1"/>
    <dgm:cxn modelId="{363C2C93-50E7-4573-9096-2276975C9481}" type="presParOf" srcId="{347C3307-9B1C-4F8C-8273-3406C926363C}" destId="{7B825CB2-FB7C-4640-93ED-29D03A022A5A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3174D16-AC75-4D1D-9B40-82C22C6B5BA2}">
      <dsp:nvSpPr>
        <dsp:cNvPr id="0" name=""/>
        <dsp:cNvSpPr/>
      </dsp:nvSpPr>
      <dsp:spPr>
        <a:xfrm>
          <a:off x="1212569" y="987197"/>
          <a:ext cx="1300252" cy="130025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DDBB0DD-A735-45BA-AF71-BD77F6DB905A}">
      <dsp:nvSpPr>
        <dsp:cNvPr id="0" name=""/>
        <dsp:cNvSpPr/>
      </dsp:nvSpPr>
      <dsp:spPr>
        <a:xfrm>
          <a:off x="417971" y="2644140"/>
          <a:ext cx="28894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To help you plan your work </a:t>
          </a:r>
          <a:endParaRPr lang="en-CA" sz="2400" kern="1200" dirty="0"/>
        </a:p>
      </dsp:txBody>
      <dsp:txXfrm>
        <a:off x="417971" y="2644140"/>
        <a:ext cx="2889450" cy="720000"/>
      </dsp:txXfrm>
    </dsp:sp>
    <dsp:sp modelId="{91454966-DFFB-44F6-939A-05EAD1AC01B2}">
      <dsp:nvSpPr>
        <dsp:cNvPr id="0" name=""/>
        <dsp:cNvSpPr/>
      </dsp:nvSpPr>
      <dsp:spPr>
        <a:xfrm>
          <a:off x="4607673" y="987197"/>
          <a:ext cx="1300252" cy="130025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F712217-8926-4C28-A168-AE4C1F258FBC}">
      <dsp:nvSpPr>
        <dsp:cNvPr id="0" name=""/>
        <dsp:cNvSpPr/>
      </dsp:nvSpPr>
      <dsp:spPr>
        <a:xfrm>
          <a:off x="3813075" y="2644140"/>
          <a:ext cx="28894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To help you allocate tasks </a:t>
          </a:r>
          <a:endParaRPr lang="en-CA" sz="2400" kern="1200" dirty="0"/>
        </a:p>
      </dsp:txBody>
      <dsp:txXfrm>
        <a:off x="3813075" y="2644140"/>
        <a:ext cx="2889450" cy="720000"/>
      </dsp:txXfrm>
    </dsp:sp>
    <dsp:sp modelId="{4B84B8B2-9CC3-437E-B3CA-32E61D60F77D}">
      <dsp:nvSpPr>
        <dsp:cNvPr id="0" name=""/>
        <dsp:cNvSpPr/>
      </dsp:nvSpPr>
      <dsp:spPr>
        <a:xfrm>
          <a:off x="8002777" y="987197"/>
          <a:ext cx="1300252" cy="1300252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7FBCDF1-670F-41B8-B7CB-5599A572AC2D}">
      <dsp:nvSpPr>
        <dsp:cNvPr id="0" name=""/>
        <dsp:cNvSpPr/>
      </dsp:nvSpPr>
      <dsp:spPr>
        <a:xfrm>
          <a:off x="7208178" y="2644140"/>
          <a:ext cx="28894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To help you in time management </a:t>
          </a:r>
          <a:endParaRPr lang="en-CA" sz="2400" kern="1200" dirty="0"/>
        </a:p>
      </dsp:txBody>
      <dsp:txXfrm>
        <a:off x="7208178" y="2644140"/>
        <a:ext cx="2889450" cy="7200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77FA335-F9CB-4EAE-862F-C9C49051D29E}">
      <dsp:nvSpPr>
        <dsp:cNvPr id="0" name=""/>
        <dsp:cNvSpPr/>
      </dsp:nvSpPr>
      <dsp:spPr>
        <a:xfrm>
          <a:off x="97043" y="2718"/>
          <a:ext cx="2716187" cy="1629712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200" kern="1200" dirty="0"/>
            <a:t>Communication strategies </a:t>
          </a:r>
          <a:endParaRPr lang="en-CA" sz="2200" kern="1200" dirty="0"/>
        </a:p>
      </dsp:txBody>
      <dsp:txXfrm>
        <a:off x="144776" y="50451"/>
        <a:ext cx="2620721" cy="1534246"/>
      </dsp:txXfrm>
    </dsp:sp>
    <dsp:sp modelId="{77AED1C5-C32E-4731-8481-06E17A57FB05}">
      <dsp:nvSpPr>
        <dsp:cNvPr id="0" name=""/>
        <dsp:cNvSpPr/>
      </dsp:nvSpPr>
      <dsp:spPr>
        <a:xfrm>
          <a:off x="3052255" y="480767"/>
          <a:ext cx="575831" cy="673614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CA" sz="1800" kern="1200"/>
        </a:p>
      </dsp:txBody>
      <dsp:txXfrm>
        <a:off x="3052255" y="615490"/>
        <a:ext cx="403082" cy="404168"/>
      </dsp:txXfrm>
    </dsp:sp>
    <dsp:sp modelId="{A81AE6A7-8D2F-4E07-AF09-11A92B1C7023}">
      <dsp:nvSpPr>
        <dsp:cNvPr id="0" name=""/>
        <dsp:cNvSpPr/>
      </dsp:nvSpPr>
      <dsp:spPr>
        <a:xfrm>
          <a:off x="3899706" y="2718"/>
          <a:ext cx="2716187" cy="1629712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200" kern="1200"/>
            <a:t>Understand the range of tasks</a:t>
          </a:r>
          <a:endParaRPr lang="en-CA" sz="2200" kern="1200"/>
        </a:p>
      </dsp:txBody>
      <dsp:txXfrm>
        <a:off x="3947439" y="50451"/>
        <a:ext cx="2620721" cy="1534246"/>
      </dsp:txXfrm>
    </dsp:sp>
    <dsp:sp modelId="{E31030C8-031C-4ABE-9FE2-197FA5014CE7}">
      <dsp:nvSpPr>
        <dsp:cNvPr id="0" name=""/>
        <dsp:cNvSpPr/>
      </dsp:nvSpPr>
      <dsp:spPr>
        <a:xfrm>
          <a:off x="6854918" y="480767"/>
          <a:ext cx="575831" cy="673614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CA" sz="1800" kern="1200"/>
        </a:p>
      </dsp:txBody>
      <dsp:txXfrm>
        <a:off x="6854918" y="615490"/>
        <a:ext cx="403082" cy="404168"/>
      </dsp:txXfrm>
    </dsp:sp>
    <dsp:sp modelId="{F8C3594A-ECE8-40B2-B306-7BFF2BA8EB22}">
      <dsp:nvSpPr>
        <dsp:cNvPr id="0" name=""/>
        <dsp:cNvSpPr/>
      </dsp:nvSpPr>
      <dsp:spPr>
        <a:xfrm>
          <a:off x="7702368" y="2718"/>
          <a:ext cx="2716187" cy="1629712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200" kern="1200" dirty="0"/>
            <a:t>Allocate roles to team members </a:t>
          </a:r>
          <a:endParaRPr lang="en-CA" sz="2200" kern="1200" dirty="0"/>
        </a:p>
      </dsp:txBody>
      <dsp:txXfrm>
        <a:off x="7750101" y="50451"/>
        <a:ext cx="2620721" cy="1534246"/>
      </dsp:txXfrm>
    </dsp:sp>
    <dsp:sp modelId="{A5FFCFE2-F22E-4A3A-8755-B2A8C96AA326}">
      <dsp:nvSpPr>
        <dsp:cNvPr id="0" name=""/>
        <dsp:cNvSpPr/>
      </dsp:nvSpPr>
      <dsp:spPr>
        <a:xfrm rot="5400000">
          <a:off x="8772546" y="1822564"/>
          <a:ext cx="575831" cy="673614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CA" sz="1800" kern="1200"/>
        </a:p>
      </dsp:txBody>
      <dsp:txXfrm rot="-5400000">
        <a:off x="8858378" y="1871456"/>
        <a:ext cx="404168" cy="403082"/>
      </dsp:txXfrm>
    </dsp:sp>
    <dsp:sp modelId="{2F427F11-7811-44D7-B9F8-97FA9E17CDFB}">
      <dsp:nvSpPr>
        <dsp:cNvPr id="0" name=""/>
        <dsp:cNvSpPr/>
      </dsp:nvSpPr>
      <dsp:spPr>
        <a:xfrm>
          <a:off x="7702368" y="2718906"/>
          <a:ext cx="2716187" cy="1629712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200" kern="1200"/>
            <a:t>Prepare work schedule </a:t>
          </a:r>
          <a:endParaRPr lang="en-CA" sz="2200" kern="1200"/>
        </a:p>
      </dsp:txBody>
      <dsp:txXfrm>
        <a:off x="7750101" y="2766639"/>
        <a:ext cx="2620721" cy="153424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A77967A-C2BA-4400-8F6B-8566E5D5A29B}">
      <dsp:nvSpPr>
        <dsp:cNvPr id="0" name=""/>
        <dsp:cNvSpPr/>
      </dsp:nvSpPr>
      <dsp:spPr>
        <a:xfrm>
          <a:off x="0" y="326746"/>
          <a:ext cx="5604997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422E71D-D1BF-4A6A-81A3-95CC141FCDA0}">
      <dsp:nvSpPr>
        <dsp:cNvPr id="0" name=""/>
        <dsp:cNvSpPr/>
      </dsp:nvSpPr>
      <dsp:spPr>
        <a:xfrm>
          <a:off x="280249" y="90586"/>
          <a:ext cx="3923497" cy="47232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48299" tIns="0" rIns="148299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Set schedule of meetings </a:t>
          </a:r>
          <a:endParaRPr lang="en-CA" sz="1600" kern="1200" dirty="0"/>
        </a:p>
      </dsp:txBody>
      <dsp:txXfrm>
        <a:off x="303306" y="113643"/>
        <a:ext cx="3877383" cy="426206"/>
      </dsp:txXfrm>
    </dsp:sp>
    <dsp:sp modelId="{E1BC50E2-A144-44D0-8AFA-0C109B12973A}">
      <dsp:nvSpPr>
        <dsp:cNvPr id="0" name=""/>
        <dsp:cNvSpPr/>
      </dsp:nvSpPr>
      <dsp:spPr>
        <a:xfrm>
          <a:off x="0" y="1052506"/>
          <a:ext cx="5604997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497984"/>
              <a:satOff val="-2939"/>
              <a:lumOff val="-13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2609C54-2F30-4F38-947A-62B5B94FD6E8}">
      <dsp:nvSpPr>
        <dsp:cNvPr id="0" name=""/>
        <dsp:cNvSpPr/>
      </dsp:nvSpPr>
      <dsp:spPr>
        <a:xfrm>
          <a:off x="280249" y="816346"/>
          <a:ext cx="3923497" cy="472320"/>
        </a:xfrm>
        <a:prstGeom prst="roundRect">
          <a:avLst/>
        </a:prstGeom>
        <a:solidFill>
          <a:schemeClr val="accent2">
            <a:hueOff val="497984"/>
            <a:satOff val="-2939"/>
            <a:lumOff val="-13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48299" tIns="0" rIns="148299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Decide on who would chair the meetings </a:t>
          </a:r>
          <a:endParaRPr lang="en-CA" sz="1600" kern="1200" dirty="0"/>
        </a:p>
      </dsp:txBody>
      <dsp:txXfrm>
        <a:off x="303306" y="839403"/>
        <a:ext cx="3877383" cy="426206"/>
      </dsp:txXfrm>
    </dsp:sp>
    <dsp:sp modelId="{FB7DF097-D6AB-4C64-AE30-706405696153}">
      <dsp:nvSpPr>
        <dsp:cNvPr id="0" name=""/>
        <dsp:cNvSpPr/>
      </dsp:nvSpPr>
      <dsp:spPr>
        <a:xfrm>
          <a:off x="0" y="1778266"/>
          <a:ext cx="5604997" cy="113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995969"/>
              <a:satOff val="-5878"/>
              <a:lumOff val="-26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5010" tIns="333248" rIns="435010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A &gt; Consensus ( time consuming)</a:t>
          </a:r>
          <a:endParaRPr lang="en-CA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B &gt; Majority votes ( may leave team members unhappy)</a:t>
          </a:r>
          <a:endParaRPr lang="en-CA" sz="1600" kern="1200" dirty="0"/>
        </a:p>
      </dsp:txBody>
      <dsp:txXfrm>
        <a:off x="0" y="1778266"/>
        <a:ext cx="5604997" cy="1134000"/>
      </dsp:txXfrm>
    </dsp:sp>
    <dsp:sp modelId="{555F4AB9-F35E-4F52-83C5-EB09E638BC88}">
      <dsp:nvSpPr>
        <dsp:cNvPr id="0" name=""/>
        <dsp:cNvSpPr/>
      </dsp:nvSpPr>
      <dsp:spPr>
        <a:xfrm>
          <a:off x="280249" y="1542106"/>
          <a:ext cx="3923497" cy="472320"/>
        </a:xfrm>
        <a:prstGeom prst="roundRect">
          <a:avLst/>
        </a:prstGeom>
        <a:solidFill>
          <a:schemeClr val="accent2">
            <a:hueOff val="995969"/>
            <a:satOff val="-5878"/>
            <a:lumOff val="-261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48299" tIns="0" rIns="148299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How would you make decisions in your group:</a:t>
          </a:r>
          <a:endParaRPr lang="en-CA" sz="1600" kern="1200" dirty="0"/>
        </a:p>
      </dsp:txBody>
      <dsp:txXfrm>
        <a:off x="303306" y="1565163"/>
        <a:ext cx="3877383" cy="426206"/>
      </dsp:txXfrm>
    </dsp:sp>
    <dsp:sp modelId="{253DFE9C-E1A7-486A-B961-3BDEED473193}">
      <dsp:nvSpPr>
        <dsp:cNvPr id="0" name=""/>
        <dsp:cNvSpPr/>
      </dsp:nvSpPr>
      <dsp:spPr>
        <a:xfrm>
          <a:off x="0" y="3234826"/>
          <a:ext cx="5604997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1493953"/>
              <a:satOff val="-8817"/>
              <a:lumOff val="-39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2D9C568-D71C-41B9-B67D-E1FFE5EB777F}">
      <dsp:nvSpPr>
        <dsp:cNvPr id="0" name=""/>
        <dsp:cNvSpPr/>
      </dsp:nvSpPr>
      <dsp:spPr>
        <a:xfrm>
          <a:off x="280249" y="2998666"/>
          <a:ext cx="3923497" cy="472320"/>
        </a:xfrm>
        <a:prstGeom prst="roundRect">
          <a:avLst/>
        </a:prstGeom>
        <a:solidFill>
          <a:schemeClr val="accent2">
            <a:hueOff val="1493953"/>
            <a:satOff val="-8817"/>
            <a:lumOff val="-391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48299" tIns="0" rIns="148299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Document the above in your group contract</a:t>
          </a:r>
          <a:endParaRPr lang="en-CA" sz="1600" kern="1200" dirty="0"/>
        </a:p>
      </dsp:txBody>
      <dsp:txXfrm>
        <a:off x="303306" y="3021723"/>
        <a:ext cx="3877383" cy="42620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CBE95F-B10D-4A8A-8869-335E9B8B1F72}">
      <dsp:nvSpPr>
        <dsp:cNvPr id="0" name=""/>
        <dsp:cNvSpPr/>
      </dsp:nvSpPr>
      <dsp:spPr>
        <a:xfrm>
          <a:off x="82613" y="908559"/>
          <a:ext cx="897246" cy="897246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BCEE824-6078-4DB5-A2FE-3D24A394B7BD}">
      <dsp:nvSpPr>
        <dsp:cNvPr id="0" name=""/>
        <dsp:cNvSpPr/>
      </dsp:nvSpPr>
      <dsp:spPr>
        <a:xfrm>
          <a:off x="271034" y="1096980"/>
          <a:ext cx="520402" cy="52040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EC94BB7-C010-4A36-9F45-030CDA14449F}">
      <dsp:nvSpPr>
        <dsp:cNvPr id="0" name=""/>
        <dsp:cNvSpPr/>
      </dsp:nvSpPr>
      <dsp:spPr>
        <a:xfrm>
          <a:off x="1172126" y="908559"/>
          <a:ext cx="2114937" cy="8972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Understanding the case</a:t>
          </a:r>
          <a:endParaRPr lang="en-CA" sz="2000" kern="1200"/>
        </a:p>
      </dsp:txBody>
      <dsp:txXfrm>
        <a:off x="1172126" y="908559"/>
        <a:ext cx="2114937" cy="897246"/>
      </dsp:txXfrm>
    </dsp:sp>
    <dsp:sp modelId="{CB61C6FF-EF54-4F88-950D-AE566E83ADE8}">
      <dsp:nvSpPr>
        <dsp:cNvPr id="0" name=""/>
        <dsp:cNvSpPr/>
      </dsp:nvSpPr>
      <dsp:spPr>
        <a:xfrm>
          <a:off x="3655575" y="908559"/>
          <a:ext cx="897246" cy="897246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F7ED607-22D3-4519-BBC8-51990843AEB7}">
      <dsp:nvSpPr>
        <dsp:cNvPr id="0" name=""/>
        <dsp:cNvSpPr/>
      </dsp:nvSpPr>
      <dsp:spPr>
        <a:xfrm>
          <a:off x="3843996" y="1096980"/>
          <a:ext cx="520402" cy="52040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E40CFC6-B797-4546-9072-C42F524BC0AC}">
      <dsp:nvSpPr>
        <dsp:cNvPr id="0" name=""/>
        <dsp:cNvSpPr/>
      </dsp:nvSpPr>
      <dsp:spPr>
        <a:xfrm>
          <a:off x="4745088" y="908559"/>
          <a:ext cx="2114937" cy="8972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Performing analysis of the scenarios </a:t>
          </a:r>
          <a:endParaRPr lang="en-CA" sz="2000" kern="1200"/>
        </a:p>
      </dsp:txBody>
      <dsp:txXfrm>
        <a:off x="4745088" y="908559"/>
        <a:ext cx="2114937" cy="897246"/>
      </dsp:txXfrm>
    </dsp:sp>
    <dsp:sp modelId="{D4012516-3C83-4EDC-8034-FDD0854BF7A8}">
      <dsp:nvSpPr>
        <dsp:cNvPr id="0" name=""/>
        <dsp:cNvSpPr/>
      </dsp:nvSpPr>
      <dsp:spPr>
        <a:xfrm>
          <a:off x="7228536" y="908559"/>
          <a:ext cx="897246" cy="897246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872E8B0-B362-4B7A-9618-8DF1B34F3775}">
      <dsp:nvSpPr>
        <dsp:cNvPr id="0" name=""/>
        <dsp:cNvSpPr/>
      </dsp:nvSpPr>
      <dsp:spPr>
        <a:xfrm>
          <a:off x="7416958" y="1096980"/>
          <a:ext cx="520402" cy="520402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F76DD83-405E-4CD6-BCBB-69A670C70513}">
      <dsp:nvSpPr>
        <dsp:cNvPr id="0" name=""/>
        <dsp:cNvSpPr/>
      </dsp:nvSpPr>
      <dsp:spPr>
        <a:xfrm>
          <a:off x="8318049" y="908559"/>
          <a:ext cx="2114937" cy="8972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Preparing deliverable items </a:t>
          </a:r>
          <a:endParaRPr lang="en-CA" sz="2000" kern="1200"/>
        </a:p>
      </dsp:txBody>
      <dsp:txXfrm>
        <a:off x="8318049" y="908559"/>
        <a:ext cx="2114937" cy="897246"/>
      </dsp:txXfrm>
    </dsp:sp>
    <dsp:sp modelId="{7B478ACF-44CC-45C7-91B5-FA5E78486A75}">
      <dsp:nvSpPr>
        <dsp:cNvPr id="0" name=""/>
        <dsp:cNvSpPr/>
      </dsp:nvSpPr>
      <dsp:spPr>
        <a:xfrm>
          <a:off x="82613" y="2545532"/>
          <a:ext cx="897246" cy="897246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21E7047-934D-4EFE-AE7E-7F533E43C761}">
      <dsp:nvSpPr>
        <dsp:cNvPr id="0" name=""/>
        <dsp:cNvSpPr/>
      </dsp:nvSpPr>
      <dsp:spPr>
        <a:xfrm>
          <a:off x="271034" y="2733954"/>
          <a:ext cx="520402" cy="520402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D2916FD-0FE8-4E4A-A96E-926A7C774938}">
      <dsp:nvSpPr>
        <dsp:cNvPr id="0" name=""/>
        <dsp:cNvSpPr/>
      </dsp:nvSpPr>
      <dsp:spPr>
        <a:xfrm>
          <a:off x="1172126" y="2545532"/>
          <a:ext cx="2114937" cy="8972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Review of deliverable items </a:t>
          </a:r>
          <a:endParaRPr lang="en-CA" sz="2000" kern="1200"/>
        </a:p>
      </dsp:txBody>
      <dsp:txXfrm>
        <a:off x="1172126" y="2545532"/>
        <a:ext cx="2114937" cy="897246"/>
      </dsp:txXfrm>
    </dsp:sp>
    <dsp:sp modelId="{7DDDBDBB-ABB9-4EB5-845E-7B9C972A1124}">
      <dsp:nvSpPr>
        <dsp:cNvPr id="0" name=""/>
        <dsp:cNvSpPr/>
      </dsp:nvSpPr>
      <dsp:spPr>
        <a:xfrm>
          <a:off x="3655575" y="2545532"/>
          <a:ext cx="897246" cy="897246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E607683-A430-467B-AB02-5F7C8392768F}">
      <dsp:nvSpPr>
        <dsp:cNvPr id="0" name=""/>
        <dsp:cNvSpPr/>
      </dsp:nvSpPr>
      <dsp:spPr>
        <a:xfrm>
          <a:off x="3843996" y="2733954"/>
          <a:ext cx="520402" cy="520402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7988313-E9FE-47FA-B800-012F74F0899B}">
      <dsp:nvSpPr>
        <dsp:cNvPr id="0" name=""/>
        <dsp:cNvSpPr/>
      </dsp:nvSpPr>
      <dsp:spPr>
        <a:xfrm>
          <a:off x="4745088" y="2545532"/>
          <a:ext cx="2114937" cy="8972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Uploading the deliverable items </a:t>
          </a:r>
          <a:endParaRPr lang="en-CA" sz="2000" kern="1200"/>
        </a:p>
      </dsp:txBody>
      <dsp:txXfrm>
        <a:off x="4745088" y="2545532"/>
        <a:ext cx="2114937" cy="89724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B34A74F-B4F5-4945-87AD-14AD48E19846}">
      <dsp:nvSpPr>
        <dsp:cNvPr id="0" name=""/>
        <dsp:cNvSpPr/>
      </dsp:nvSpPr>
      <dsp:spPr>
        <a:xfrm>
          <a:off x="3285215" y="2175669"/>
          <a:ext cx="475616" cy="181256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37808" y="0"/>
              </a:lnTo>
              <a:lnTo>
                <a:pt x="237808" y="1812561"/>
              </a:lnTo>
              <a:lnTo>
                <a:pt x="475616" y="1812561"/>
              </a:lnTo>
            </a:path>
          </a:pathLst>
        </a:cu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CA" sz="700" kern="1200"/>
        </a:p>
      </dsp:txBody>
      <dsp:txXfrm>
        <a:off x="3476175" y="3035101"/>
        <a:ext cx="93696" cy="93696"/>
      </dsp:txXfrm>
    </dsp:sp>
    <dsp:sp modelId="{4CCC66CA-3077-482F-9D8C-58A79E49E68E}">
      <dsp:nvSpPr>
        <dsp:cNvPr id="0" name=""/>
        <dsp:cNvSpPr/>
      </dsp:nvSpPr>
      <dsp:spPr>
        <a:xfrm>
          <a:off x="3285215" y="2175669"/>
          <a:ext cx="475616" cy="9062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37808" y="0"/>
              </a:lnTo>
              <a:lnTo>
                <a:pt x="237808" y="906280"/>
              </a:lnTo>
              <a:lnTo>
                <a:pt x="475616" y="906280"/>
              </a:lnTo>
            </a:path>
          </a:pathLst>
        </a:cu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CA" sz="500" kern="1200"/>
        </a:p>
      </dsp:txBody>
      <dsp:txXfrm>
        <a:off x="3497435" y="2603221"/>
        <a:ext cx="51175" cy="51175"/>
      </dsp:txXfrm>
    </dsp:sp>
    <dsp:sp modelId="{56033C12-1CEA-441F-AB23-90BACE8C86AE}">
      <dsp:nvSpPr>
        <dsp:cNvPr id="0" name=""/>
        <dsp:cNvSpPr/>
      </dsp:nvSpPr>
      <dsp:spPr>
        <a:xfrm>
          <a:off x="3285215" y="2129948"/>
          <a:ext cx="47561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75616" y="45720"/>
              </a:lnTo>
            </a:path>
          </a:pathLst>
        </a:cu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CA" sz="500" kern="1200"/>
        </a:p>
      </dsp:txBody>
      <dsp:txXfrm>
        <a:off x="3511132" y="2163778"/>
        <a:ext cx="23780" cy="23780"/>
      </dsp:txXfrm>
    </dsp:sp>
    <dsp:sp modelId="{DE49ADB0-6DCF-482E-8D2D-A5C158CC7F92}">
      <dsp:nvSpPr>
        <dsp:cNvPr id="0" name=""/>
        <dsp:cNvSpPr/>
      </dsp:nvSpPr>
      <dsp:spPr>
        <a:xfrm>
          <a:off x="3285215" y="1269388"/>
          <a:ext cx="475616" cy="906280"/>
        </a:xfrm>
        <a:custGeom>
          <a:avLst/>
          <a:gdLst/>
          <a:ahLst/>
          <a:cxnLst/>
          <a:rect l="0" t="0" r="0" b="0"/>
          <a:pathLst>
            <a:path>
              <a:moveTo>
                <a:pt x="0" y="906280"/>
              </a:moveTo>
              <a:lnTo>
                <a:pt x="237808" y="906280"/>
              </a:lnTo>
              <a:lnTo>
                <a:pt x="237808" y="0"/>
              </a:lnTo>
              <a:lnTo>
                <a:pt x="475616" y="0"/>
              </a:lnTo>
            </a:path>
          </a:pathLst>
        </a:cu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CA" sz="500" kern="1200"/>
        </a:p>
      </dsp:txBody>
      <dsp:txXfrm>
        <a:off x="3497435" y="1696941"/>
        <a:ext cx="51175" cy="51175"/>
      </dsp:txXfrm>
    </dsp:sp>
    <dsp:sp modelId="{BB2F5E6D-F0F4-4FBE-86E0-5352B49F61BF}">
      <dsp:nvSpPr>
        <dsp:cNvPr id="0" name=""/>
        <dsp:cNvSpPr/>
      </dsp:nvSpPr>
      <dsp:spPr>
        <a:xfrm>
          <a:off x="3285215" y="363107"/>
          <a:ext cx="475616" cy="1812561"/>
        </a:xfrm>
        <a:custGeom>
          <a:avLst/>
          <a:gdLst/>
          <a:ahLst/>
          <a:cxnLst/>
          <a:rect l="0" t="0" r="0" b="0"/>
          <a:pathLst>
            <a:path>
              <a:moveTo>
                <a:pt x="0" y="1812561"/>
              </a:moveTo>
              <a:lnTo>
                <a:pt x="237808" y="1812561"/>
              </a:lnTo>
              <a:lnTo>
                <a:pt x="237808" y="0"/>
              </a:lnTo>
              <a:lnTo>
                <a:pt x="475616" y="0"/>
              </a:lnTo>
            </a:path>
          </a:pathLst>
        </a:cu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CA" sz="700" kern="1200"/>
        </a:p>
      </dsp:txBody>
      <dsp:txXfrm>
        <a:off x="3476175" y="1222540"/>
        <a:ext cx="93696" cy="93696"/>
      </dsp:txXfrm>
    </dsp:sp>
    <dsp:sp modelId="{83EB2A51-26AA-44DA-A1AF-300D6161204E}">
      <dsp:nvSpPr>
        <dsp:cNvPr id="0" name=""/>
        <dsp:cNvSpPr/>
      </dsp:nvSpPr>
      <dsp:spPr>
        <a:xfrm rot="16200000">
          <a:off x="1014743" y="1813156"/>
          <a:ext cx="3815919" cy="725024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Five team members (TM)</a:t>
          </a:r>
          <a:endParaRPr lang="en-CA" sz="2600" kern="1200" dirty="0"/>
        </a:p>
      </dsp:txBody>
      <dsp:txXfrm>
        <a:off x="1014743" y="1813156"/>
        <a:ext cx="3815919" cy="725024"/>
      </dsp:txXfrm>
    </dsp:sp>
    <dsp:sp modelId="{98CBC631-8661-42DC-8EB4-ACAC1254CEDC}">
      <dsp:nvSpPr>
        <dsp:cNvPr id="0" name=""/>
        <dsp:cNvSpPr/>
      </dsp:nvSpPr>
      <dsp:spPr>
        <a:xfrm>
          <a:off x="3760831" y="594"/>
          <a:ext cx="4068159" cy="725024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TM#1: Appendix 1</a:t>
          </a:r>
          <a:endParaRPr lang="en-CA" sz="2600" kern="1200" dirty="0"/>
        </a:p>
      </dsp:txBody>
      <dsp:txXfrm>
        <a:off x="3760831" y="594"/>
        <a:ext cx="4068159" cy="725024"/>
      </dsp:txXfrm>
    </dsp:sp>
    <dsp:sp modelId="{03894977-3709-4A4E-B772-2A2B988006A9}">
      <dsp:nvSpPr>
        <dsp:cNvPr id="0" name=""/>
        <dsp:cNvSpPr/>
      </dsp:nvSpPr>
      <dsp:spPr>
        <a:xfrm>
          <a:off x="3760831" y="906875"/>
          <a:ext cx="4129846" cy="725024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TM#2: Appendix 2</a:t>
          </a:r>
          <a:endParaRPr lang="en-CA" sz="2600" kern="1200" dirty="0"/>
        </a:p>
      </dsp:txBody>
      <dsp:txXfrm>
        <a:off x="3760831" y="906875"/>
        <a:ext cx="4129846" cy="725024"/>
      </dsp:txXfrm>
    </dsp:sp>
    <dsp:sp modelId="{05FB174D-EBA0-4280-BF58-F5BBC72D6027}">
      <dsp:nvSpPr>
        <dsp:cNvPr id="0" name=""/>
        <dsp:cNvSpPr/>
      </dsp:nvSpPr>
      <dsp:spPr>
        <a:xfrm>
          <a:off x="3760831" y="1813156"/>
          <a:ext cx="4194578" cy="725024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TM #3: Appendix 3</a:t>
          </a:r>
          <a:endParaRPr lang="en-CA" sz="2600" kern="1200" dirty="0"/>
        </a:p>
      </dsp:txBody>
      <dsp:txXfrm>
        <a:off x="3760831" y="1813156"/>
        <a:ext cx="4194578" cy="725024"/>
      </dsp:txXfrm>
    </dsp:sp>
    <dsp:sp modelId="{02FE07D5-42B0-4F03-B8E6-671A4545BEE3}">
      <dsp:nvSpPr>
        <dsp:cNvPr id="0" name=""/>
        <dsp:cNvSpPr/>
      </dsp:nvSpPr>
      <dsp:spPr>
        <a:xfrm>
          <a:off x="3760831" y="2719437"/>
          <a:ext cx="4156814" cy="725024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TM#4: Appendix 4</a:t>
          </a:r>
          <a:endParaRPr lang="en-CA" sz="2600" kern="1200" dirty="0"/>
        </a:p>
      </dsp:txBody>
      <dsp:txXfrm>
        <a:off x="3760831" y="2719437"/>
        <a:ext cx="4156814" cy="725024"/>
      </dsp:txXfrm>
    </dsp:sp>
    <dsp:sp modelId="{A0D31D0F-05EB-4B8F-A5CE-A2EF585E8DBA}">
      <dsp:nvSpPr>
        <dsp:cNvPr id="0" name=""/>
        <dsp:cNvSpPr/>
      </dsp:nvSpPr>
      <dsp:spPr>
        <a:xfrm>
          <a:off x="3760831" y="3625718"/>
          <a:ext cx="4174935" cy="725024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TM#5: Written report </a:t>
          </a:r>
          <a:endParaRPr lang="en-CA" sz="2600" kern="1200" dirty="0"/>
        </a:p>
      </dsp:txBody>
      <dsp:txXfrm>
        <a:off x="3760831" y="3625718"/>
        <a:ext cx="4174935" cy="72502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E300C1-32A5-4DE3-BAFD-B4803C4617D7}">
      <dsp:nvSpPr>
        <dsp:cNvPr id="0" name=""/>
        <dsp:cNvSpPr/>
      </dsp:nvSpPr>
      <dsp:spPr>
        <a:xfrm>
          <a:off x="8985" y="1361197"/>
          <a:ext cx="1447948" cy="723974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rgbClr val="002060"/>
              </a:solidFill>
            </a:rPr>
            <a:t>Meetings</a:t>
          </a:r>
          <a:endParaRPr lang="en-CA" sz="1800" b="1" kern="1200" dirty="0">
            <a:solidFill>
              <a:srgbClr val="002060"/>
            </a:solidFill>
          </a:endParaRPr>
        </a:p>
      </dsp:txBody>
      <dsp:txXfrm>
        <a:off x="30189" y="1382401"/>
        <a:ext cx="1405540" cy="681566"/>
      </dsp:txXfrm>
    </dsp:sp>
    <dsp:sp modelId="{C7DB72DD-D8A4-4305-9F09-CC059372C3E8}">
      <dsp:nvSpPr>
        <dsp:cNvPr id="0" name=""/>
        <dsp:cNvSpPr/>
      </dsp:nvSpPr>
      <dsp:spPr>
        <a:xfrm>
          <a:off x="153780" y="2085172"/>
          <a:ext cx="144794" cy="5429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42980"/>
              </a:lnTo>
              <a:lnTo>
                <a:pt x="144794" y="542980"/>
              </a:lnTo>
            </a:path>
          </a:pathLst>
        </a:custGeom>
        <a:noFill/>
        <a:ln w="127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7ABD478-36FC-43A8-9AA0-697E187D9B7A}">
      <dsp:nvSpPr>
        <dsp:cNvPr id="0" name=""/>
        <dsp:cNvSpPr/>
      </dsp:nvSpPr>
      <dsp:spPr>
        <a:xfrm>
          <a:off x="298575" y="2266165"/>
          <a:ext cx="1158359" cy="72397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0" kern="1200" dirty="0">
              <a:solidFill>
                <a:schemeClr val="tx1"/>
              </a:solidFill>
            </a:rPr>
            <a:t>20% of the total time </a:t>
          </a:r>
          <a:endParaRPr lang="en-CA" sz="1700" b="0" kern="1200" dirty="0">
            <a:solidFill>
              <a:schemeClr val="tx1"/>
            </a:solidFill>
          </a:endParaRPr>
        </a:p>
      </dsp:txBody>
      <dsp:txXfrm>
        <a:off x="319779" y="2287369"/>
        <a:ext cx="1115951" cy="681566"/>
      </dsp:txXfrm>
    </dsp:sp>
    <dsp:sp modelId="{53C38A6E-BC95-445C-AF43-318006A6142B}">
      <dsp:nvSpPr>
        <dsp:cNvPr id="0" name=""/>
        <dsp:cNvSpPr/>
      </dsp:nvSpPr>
      <dsp:spPr>
        <a:xfrm>
          <a:off x="1818921" y="1361197"/>
          <a:ext cx="1447948" cy="723974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rgbClr val="002060"/>
              </a:solidFill>
            </a:rPr>
            <a:t>Reading the case </a:t>
          </a:r>
          <a:endParaRPr lang="en-CA" sz="1800" b="1" kern="1200" dirty="0">
            <a:solidFill>
              <a:srgbClr val="002060"/>
            </a:solidFill>
          </a:endParaRPr>
        </a:p>
      </dsp:txBody>
      <dsp:txXfrm>
        <a:off x="1840125" y="1382401"/>
        <a:ext cx="1405540" cy="681566"/>
      </dsp:txXfrm>
    </dsp:sp>
    <dsp:sp modelId="{0BBEEBE1-852E-4AC4-9211-2DFD06846899}">
      <dsp:nvSpPr>
        <dsp:cNvPr id="0" name=""/>
        <dsp:cNvSpPr/>
      </dsp:nvSpPr>
      <dsp:spPr>
        <a:xfrm>
          <a:off x="1963716" y="2085172"/>
          <a:ext cx="144794" cy="5429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42980"/>
              </a:lnTo>
              <a:lnTo>
                <a:pt x="144794" y="542980"/>
              </a:lnTo>
            </a:path>
          </a:pathLst>
        </a:custGeom>
        <a:noFill/>
        <a:ln w="127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80161D0-6D89-4D5C-A85D-14C35D6D75CF}">
      <dsp:nvSpPr>
        <dsp:cNvPr id="0" name=""/>
        <dsp:cNvSpPr/>
      </dsp:nvSpPr>
      <dsp:spPr>
        <a:xfrm>
          <a:off x="2108511" y="2266165"/>
          <a:ext cx="1158359" cy="72397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5 % of total time </a:t>
          </a:r>
          <a:endParaRPr lang="en-CA" sz="1700" kern="1200" dirty="0"/>
        </a:p>
      </dsp:txBody>
      <dsp:txXfrm>
        <a:off x="2129715" y="2287369"/>
        <a:ext cx="1115951" cy="681566"/>
      </dsp:txXfrm>
    </dsp:sp>
    <dsp:sp modelId="{BA4951E2-7665-446D-A64F-254A41440D1F}">
      <dsp:nvSpPr>
        <dsp:cNvPr id="0" name=""/>
        <dsp:cNvSpPr/>
      </dsp:nvSpPr>
      <dsp:spPr>
        <a:xfrm>
          <a:off x="3628857" y="1361197"/>
          <a:ext cx="1447948" cy="723974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>
              <a:solidFill>
                <a:srgbClr val="002060"/>
              </a:solidFill>
            </a:rPr>
            <a:t>Analyzing scenarios</a:t>
          </a:r>
          <a:endParaRPr lang="en-CA" sz="1800" b="1" kern="1200" dirty="0">
            <a:solidFill>
              <a:srgbClr val="002060"/>
            </a:solidFill>
          </a:endParaRPr>
        </a:p>
      </dsp:txBody>
      <dsp:txXfrm>
        <a:off x="3650061" y="1382401"/>
        <a:ext cx="1405540" cy="681566"/>
      </dsp:txXfrm>
    </dsp:sp>
    <dsp:sp modelId="{DF9B01FB-9348-43BD-B92E-D1E2FC04BEF6}">
      <dsp:nvSpPr>
        <dsp:cNvPr id="0" name=""/>
        <dsp:cNvSpPr/>
      </dsp:nvSpPr>
      <dsp:spPr>
        <a:xfrm>
          <a:off x="3773652" y="2085172"/>
          <a:ext cx="144794" cy="5429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42980"/>
              </a:lnTo>
              <a:lnTo>
                <a:pt x="144794" y="542980"/>
              </a:lnTo>
            </a:path>
          </a:pathLst>
        </a:custGeom>
        <a:noFill/>
        <a:ln w="127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E2EE78F-0DD4-4351-804E-81466F21A079}">
      <dsp:nvSpPr>
        <dsp:cNvPr id="0" name=""/>
        <dsp:cNvSpPr/>
      </dsp:nvSpPr>
      <dsp:spPr>
        <a:xfrm>
          <a:off x="3918447" y="2266165"/>
          <a:ext cx="1158359" cy="72397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30% of total time </a:t>
          </a:r>
          <a:endParaRPr lang="en-CA" sz="1700" kern="1200" dirty="0"/>
        </a:p>
      </dsp:txBody>
      <dsp:txXfrm>
        <a:off x="3939651" y="2287369"/>
        <a:ext cx="1115951" cy="681566"/>
      </dsp:txXfrm>
    </dsp:sp>
    <dsp:sp modelId="{5FC6662E-A648-4879-9398-418EFFA2F11B}">
      <dsp:nvSpPr>
        <dsp:cNvPr id="0" name=""/>
        <dsp:cNvSpPr/>
      </dsp:nvSpPr>
      <dsp:spPr>
        <a:xfrm>
          <a:off x="5438793" y="1361197"/>
          <a:ext cx="1447948" cy="723974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>
              <a:solidFill>
                <a:srgbClr val="002060"/>
              </a:solidFill>
            </a:rPr>
            <a:t>Compiling deliverables</a:t>
          </a:r>
          <a:endParaRPr lang="en-CA" sz="1800" b="1" kern="1200" dirty="0">
            <a:solidFill>
              <a:srgbClr val="002060"/>
            </a:solidFill>
          </a:endParaRPr>
        </a:p>
      </dsp:txBody>
      <dsp:txXfrm>
        <a:off x="5459997" y="1382401"/>
        <a:ext cx="1405540" cy="681566"/>
      </dsp:txXfrm>
    </dsp:sp>
    <dsp:sp modelId="{6210A413-1BE6-4F07-9F42-2878ED7473FB}">
      <dsp:nvSpPr>
        <dsp:cNvPr id="0" name=""/>
        <dsp:cNvSpPr/>
      </dsp:nvSpPr>
      <dsp:spPr>
        <a:xfrm>
          <a:off x="5583588" y="2085172"/>
          <a:ext cx="144794" cy="5429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42980"/>
              </a:lnTo>
              <a:lnTo>
                <a:pt x="144794" y="542980"/>
              </a:lnTo>
            </a:path>
          </a:pathLst>
        </a:custGeom>
        <a:noFill/>
        <a:ln w="127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B592E86-7D77-4B55-BD52-6A93012A5BD9}">
      <dsp:nvSpPr>
        <dsp:cNvPr id="0" name=""/>
        <dsp:cNvSpPr/>
      </dsp:nvSpPr>
      <dsp:spPr>
        <a:xfrm>
          <a:off x="5728383" y="2266165"/>
          <a:ext cx="1158359" cy="72397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20% of total time</a:t>
          </a:r>
          <a:endParaRPr lang="en-CA" sz="1700" kern="1200" dirty="0"/>
        </a:p>
      </dsp:txBody>
      <dsp:txXfrm>
        <a:off x="5749587" y="2287369"/>
        <a:ext cx="1115951" cy="681566"/>
      </dsp:txXfrm>
    </dsp:sp>
    <dsp:sp modelId="{71B12F5B-711E-4372-B622-97787F52893F}">
      <dsp:nvSpPr>
        <dsp:cNvPr id="0" name=""/>
        <dsp:cNvSpPr/>
      </dsp:nvSpPr>
      <dsp:spPr>
        <a:xfrm>
          <a:off x="7248729" y="1361197"/>
          <a:ext cx="1447948" cy="723974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>
              <a:solidFill>
                <a:srgbClr val="002060"/>
              </a:solidFill>
            </a:rPr>
            <a:t>Review of deliverables</a:t>
          </a:r>
          <a:endParaRPr lang="en-CA" sz="1800" b="1" kern="1200" dirty="0">
            <a:solidFill>
              <a:srgbClr val="002060"/>
            </a:solidFill>
          </a:endParaRPr>
        </a:p>
      </dsp:txBody>
      <dsp:txXfrm>
        <a:off x="7269933" y="1382401"/>
        <a:ext cx="1405540" cy="681566"/>
      </dsp:txXfrm>
    </dsp:sp>
    <dsp:sp modelId="{F4C8867D-89B7-4911-A8B6-35BFD931E33D}">
      <dsp:nvSpPr>
        <dsp:cNvPr id="0" name=""/>
        <dsp:cNvSpPr/>
      </dsp:nvSpPr>
      <dsp:spPr>
        <a:xfrm>
          <a:off x="7393524" y="2085172"/>
          <a:ext cx="144794" cy="5429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42980"/>
              </a:lnTo>
              <a:lnTo>
                <a:pt x="144794" y="542980"/>
              </a:lnTo>
            </a:path>
          </a:pathLst>
        </a:custGeom>
        <a:noFill/>
        <a:ln w="127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1B4508C-A2BC-4EBD-BD6C-6C59A3904FB2}">
      <dsp:nvSpPr>
        <dsp:cNvPr id="0" name=""/>
        <dsp:cNvSpPr/>
      </dsp:nvSpPr>
      <dsp:spPr>
        <a:xfrm>
          <a:off x="7538319" y="2266165"/>
          <a:ext cx="1158359" cy="72397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20% of total time </a:t>
          </a:r>
          <a:endParaRPr lang="en-CA" sz="1700" kern="1200" dirty="0"/>
        </a:p>
      </dsp:txBody>
      <dsp:txXfrm>
        <a:off x="7559523" y="2287369"/>
        <a:ext cx="1115951" cy="681566"/>
      </dsp:txXfrm>
    </dsp:sp>
    <dsp:sp modelId="{7FFEC693-2495-4E3B-924A-4E74554A37EB}">
      <dsp:nvSpPr>
        <dsp:cNvPr id="0" name=""/>
        <dsp:cNvSpPr/>
      </dsp:nvSpPr>
      <dsp:spPr>
        <a:xfrm>
          <a:off x="9058665" y="1361197"/>
          <a:ext cx="1447948" cy="723974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>
              <a:solidFill>
                <a:srgbClr val="002060"/>
              </a:solidFill>
            </a:rPr>
            <a:t>Uploading deliverables</a:t>
          </a:r>
          <a:endParaRPr lang="en-CA" sz="1800" b="1" kern="1200" dirty="0">
            <a:solidFill>
              <a:srgbClr val="002060"/>
            </a:solidFill>
          </a:endParaRPr>
        </a:p>
      </dsp:txBody>
      <dsp:txXfrm>
        <a:off x="9079869" y="1382401"/>
        <a:ext cx="1405540" cy="681566"/>
      </dsp:txXfrm>
    </dsp:sp>
    <dsp:sp modelId="{5AF34235-EADB-4F26-81C5-1FBFD9307BD7}">
      <dsp:nvSpPr>
        <dsp:cNvPr id="0" name=""/>
        <dsp:cNvSpPr/>
      </dsp:nvSpPr>
      <dsp:spPr>
        <a:xfrm>
          <a:off x="9203460" y="2085172"/>
          <a:ext cx="144794" cy="5429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42980"/>
              </a:lnTo>
              <a:lnTo>
                <a:pt x="144794" y="542980"/>
              </a:lnTo>
            </a:path>
          </a:pathLst>
        </a:custGeom>
        <a:noFill/>
        <a:ln w="127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483AD56-168D-434B-8195-E1B2B1E41BF1}">
      <dsp:nvSpPr>
        <dsp:cNvPr id="0" name=""/>
        <dsp:cNvSpPr/>
      </dsp:nvSpPr>
      <dsp:spPr>
        <a:xfrm>
          <a:off x="9348255" y="2266165"/>
          <a:ext cx="1158359" cy="72397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5% of total time </a:t>
          </a:r>
          <a:endParaRPr lang="en-CA" sz="1700" kern="1200" dirty="0"/>
        </a:p>
      </dsp:txBody>
      <dsp:txXfrm>
        <a:off x="9369459" y="2287369"/>
        <a:ext cx="1115951" cy="681566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4AF63D-CCC9-4AAF-86AA-2285FB48F1E0}">
      <dsp:nvSpPr>
        <dsp:cNvPr id="0" name=""/>
        <dsp:cNvSpPr/>
      </dsp:nvSpPr>
      <dsp:spPr>
        <a:xfrm>
          <a:off x="0" y="310296"/>
          <a:ext cx="10982090" cy="62606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2332" tIns="312420" rIns="852332" bIns="10668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These are easy marks to lose, if you ignore </a:t>
          </a:r>
          <a:endParaRPr lang="en-CA" sz="1500" kern="1200" dirty="0"/>
        </a:p>
      </dsp:txBody>
      <dsp:txXfrm>
        <a:off x="0" y="310296"/>
        <a:ext cx="10982090" cy="626062"/>
      </dsp:txXfrm>
    </dsp:sp>
    <dsp:sp modelId="{58659405-B945-46E7-B8DB-393F737A97AE}">
      <dsp:nvSpPr>
        <dsp:cNvPr id="0" name=""/>
        <dsp:cNvSpPr/>
      </dsp:nvSpPr>
      <dsp:spPr>
        <a:xfrm>
          <a:off x="549104" y="88896"/>
          <a:ext cx="7687463" cy="4428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0568" tIns="0" rIns="290568" bIns="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Follow formatting instructions:</a:t>
          </a:r>
          <a:endParaRPr lang="en-CA" sz="1500" kern="1200" dirty="0"/>
        </a:p>
      </dsp:txBody>
      <dsp:txXfrm>
        <a:off x="570720" y="110512"/>
        <a:ext cx="7644231" cy="399568"/>
      </dsp:txXfrm>
    </dsp:sp>
    <dsp:sp modelId="{19FAF7F9-1C58-4BBA-A883-0D6951DF87DE}">
      <dsp:nvSpPr>
        <dsp:cNvPr id="0" name=""/>
        <dsp:cNvSpPr/>
      </dsp:nvSpPr>
      <dsp:spPr>
        <a:xfrm>
          <a:off x="0" y="1238758"/>
          <a:ext cx="10982090" cy="10867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2332" tIns="312420" rIns="852332" bIns="10668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Only one group member should write the entire memo</a:t>
          </a:r>
          <a:endParaRPr lang="en-CA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This will ensure consistency in style</a:t>
          </a:r>
          <a:endParaRPr lang="en-CA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Verify the memo using ‘Grammarly’. This is a free app available at: it.conestogac.on.ca</a:t>
          </a:r>
          <a:endParaRPr lang="en-CA" sz="1500" kern="1200" dirty="0"/>
        </a:p>
      </dsp:txBody>
      <dsp:txXfrm>
        <a:off x="0" y="1238758"/>
        <a:ext cx="10982090" cy="1086750"/>
      </dsp:txXfrm>
    </dsp:sp>
    <dsp:sp modelId="{B213F6D6-0B8E-4273-B91A-9FDBF34A2D96}">
      <dsp:nvSpPr>
        <dsp:cNvPr id="0" name=""/>
        <dsp:cNvSpPr/>
      </dsp:nvSpPr>
      <dsp:spPr>
        <a:xfrm>
          <a:off x="549104" y="1017358"/>
          <a:ext cx="7687463" cy="44280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0568" tIns="0" rIns="290568" bIns="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Writing style:</a:t>
          </a:r>
          <a:endParaRPr lang="en-CA" sz="1500" kern="1200" dirty="0"/>
        </a:p>
      </dsp:txBody>
      <dsp:txXfrm>
        <a:off x="570720" y="1038974"/>
        <a:ext cx="7644231" cy="399568"/>
      </dsp:txXfrm>
    </dsp:sp>
    <dsp:sp modelId="{9A912A85-4EAD-41E2-AD47-9894939BD46F}">
      <dsp:nvSpPr>
        <dsp:cNvPr id="0" name=""/>
        <dsp:cNvSpPr/>
      </dsp:nvSpPr>
      <dsp:spPr>
        <a:xfrm>
          <a:off x="0" y="2627908"/>
          <a:ext cx="10982090" cy="15592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2332" tIns="312420" rIns="852332" bIns="10668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You are writing this memo to an audience who are not accountants. Therefore, use simple narrative</a:t>
          </a:r>
          <a:endParaRPr lang="en-CA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The content should help answer the reader these questions:</a:t>
          </a:r>
          <a:endParaRPr lang="en-CA" sz="1500" kern="1200" dirty="0"/>
        </a:p>
        <a:p>
          <a:pPr marL="228600" lvl="2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Why is this step being taken?</a:t>
          </a:r>
          <a:endParaRPr lang="en-CA" sz="1500" kern="1200" dirty="0"/>
        </a:p>
        <a:p>
          <a:pPr marL="228600" lvl="2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How is the outcome beneficial to our goals?</a:t>
          </a:r>
          <a:endParaRPr lang="en-CA" sz="1500" kern="1200" dirty="0"/>
        </a:p>
        <a:p>
          <a:pPr marL="228600" lvl="2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How does the calculation tie into the goals as provide in the case.</a:t>
          </a:r>
          <a:endParaRPr lang="en-CA" sz="1500" kern="1200" dirty="0"/>
        </a:p>
      </dsp:txBody>
      <dsp:txXfrm>
        <a:off x="0" y="2627908"/>
        <a:ext cx="10982090" cy="1559250"/>
      </dsp:txXfrm>
    </dsp:sp>
    <dsp:sp modelId="{2789EB17-43C0-4482-BC76-CEDA4989167F}">
      <dsp:nvSpPr>
        <dsp:cNvPr id="0" name=""/>
        <dsp:cNvSpPr/>
      </dsp:nvSpPr>
      <dsp:spPr>
        <a:xfrm>
          <a:off x="549104" y="2406508"/>
          <a:ext cx="7687463" cy="44280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0568" tIns="0" rIns="290568" bIns="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Memo content:</a:t>
          </a:r>
          <a:endParaRPr lang="en-CA" sz="1500" kern="1200" dirty="0"/>
        </a:p>
      </dsp:txBody>
      <dsp:txXfrm>
        <a:off x="570720" y="2428124"/>
        <a:ext cx="7644231" cy="399568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6DF215C-5D4E-48A6-AD0E-3229F2EECDB3}">
      <dsp:nvSpPr>
        <dsp:cNvPr id="0" name=""/>
        <dsp:cNvSpPr/>
      </dsp:nvSpPr>
      <dsp:spPr>
        <a:xfrm>
          <a:off x="0" y="242964"/>
          <a:ext cx="10982090" cy="2457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2332" tIns="312420" rIns="852332" bIns="10668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Upload your final work at least two days prior to the due date</a:t>
          </a:r>
          <a:endParaRPr lang="en-CA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At that time note the Turnitin score</a:t>
          </a:r>
          <a:endParaRPr lang="en-CA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You will receive a percentage score and colour code alongside</a:t>
          </a:r>
          <a:endParaRPr lang="en-CA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If your colour code is yellow or red, speak to your Professor right away</a:t>
          </a:r>
          <a:endParaRPr lang="en-CA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These colour codes indicate a above normal similarity with another document</a:t>
          </a:r>
          <a:endParaRPr lang="en-CA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Given that this is a technical case, there will be a certain level of similarity and your Professor will make an accommodation for that</a:t>
          </a:r>
          <a:endParaRPr lang="en-CA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If a high level of match is determined, you may have to resubmit your work </a:t>
          </a:r>
          <a:endParaRPr lang="en-CA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This is where uploading two days prior to the due date will help.</a:t>
          </a:r>
          <a:endParaRPr lang="en-CA" sz="1500" kern="1200" dirty="0"/>
        </a:p>
      </dsp:txBody>
      <dsp:txXfrm>
        <a:off x="0" y="242964"/>
        <a:ext cx="10982090" cy="2457000"/>
      </dsp:txXfrm>
    </dsp:sp>
    <dsp:sp modelId="{9F4AC1CD-8435-459D-9BBE-5F262E5CF6FA}">
      <dsp:nvSpPr>
        <dsp:cNvPr id="0" name=""/>
        <dsp:cNvSpPr/>
      </dsp:nvSpPr>
      <dsp:spPr>
        <a:xfrm>
          <a:off x="549104" y="21564"/>
          <a:ext cx="7687463" cy="4428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0568" tIns="0" rIns="290568" bIns="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 dirty="0">
              <a:solidFill>
                <a:srgbClr val="002060"/>
              </a:solidFill>
            </a:rPr>
            <a:t>Turnitin score:</a:t>
          </a:r>
          <a:endParaRPr lang="en-CA" sz="1500" b="1" kern="1200" dirty="0">
            <a:solidFill>
              <a:srgbClr val="002060"/>
            </a:solidFill>
          </a:endParaRPr>
        </a:p>
      </dsp:txBody>
      <dsp:txXfrm>
        <a:off x="570720" y="43180"/>
        <a:ext cx="7644231" cy="399568"/>
      </dsp:txXfrm>
    </dsp:sp>
    <dsp:sp modelId="{7B825CB2-FB7C-4640-93ED-29D03A022A5A}">
      <dsp:nvSpPr>
        <dsp:cNvPr id="0" name=""/>
        <dsp:cNvSpPr/>
      </dsp:nvSpPr>
      <dsp:spPr>
        <a:xfrm>
          <a:off x="0" y="3002365"/>
          <a:ext cx="10982090" cy="125212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2332" tIns="312420" rIns="852332" bIns="10668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If you notice that an incorrect document has been uploaded, you can upload a second one, as long as the due date has not passed.</a:t>
          </a:r>
          <a:endParaRPr lang="en-CA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When uploading the second document, post a note to the Professor stating that the second version is the one to evaluate. The first version has to be disregarded.</a:t>
          </a:r>
          <a:endParaRPr lang="en-CA" sz="1500" kern="1200" dirty="0"/>
        </a:p>
      </dsp:txBody>
      <dsp:txXfrm>
        <a:off x="0" y="3002365"/>
        <a:ext cx="10982090" cy="1252125"/>
      </dsp:txXfrm>
    </dsp:sp>
    <dsp:sp modelId="{EAEFE51C-B689-459C-9C95-0E7E9D6D2CC4}">
      <dsp:nvSpPr>
        <dsp:cNvPr id="0" name=""/>
        <dsp:cNvSpPr/>
      </dsp:nvSpPr>
      <dsp:spPr>
        <a:xfrm>
          <a:off x="549104" y="2780965"/>
          <a:ext cx="7687463" cy="44280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0568" tIns="0" rIns="290568" bIns="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 dirty="0">
              <a:solidFill>
                <a:srgbClr val="002060"/>
              </a:solidFill>
            </a:rPr>
            <a:t>Incorrect document uploaded:</a:t>
          </a:r>
          <a:endParaRPr lang="en-CA" sz="1500" b="1" kern="1200" dirty="0">
            <a:solidFill>
              <a:srgbClr val="002060"/>
            </a:solidFill>
          </a:endParaRPr>
        </a:p>
      </dsp:txBody>
      <dsp:txXfrm>
        <a:off x="570720" y="2802581"/>
        <a:ext cx="7644231" cy="39956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8/2/layout/IconCircleList">
  <dgm:title val="Icon Circle List"/>
  <dgm:desc val="Use to show non-sequential or grouped chunks of information accompanied by related visuals. Circular shapes can hold an icon or small picture and corresponding text box shows Level 1 text. Works best for icons or small pictures with medium-length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alg type="sp"/>
    <dgm:shape xmlns:r="http://schemas.openxmlformats.org/officeDocument/2006/relationships" r:blip="">
      <dgm:adjLst/>
    </dgm:shape>
    <dgm:presOf/>
    <dgm:choose name="Name0">
      <dgm:if name="Name1" axis="ch" ptType="node" func="cnt" op="lte" val="3">
        <dgm:constrLst>
          <dgm:constr type="w" for="ch" forName="container" refType="w"/>
          <dgm:constr type="h" for="ch" forName="container" refType="h" fact="0.4"/>
        </dgm:constrLst>
      </dgm:if>
      <dgm:else name="Name2">
        <dgm:constrLst>
          <dgm:constr type="w" for="ch" forName="container" refType="w"/>
          <dgm:constr type="h" for="ch" forName="container" refType="h"/>
        </dgm:constrLst>
      </dgm:else>
    </dgm:choose>
    <dgm:ruleLst>
      <dgm:rule type="h" for="ch" forName="container" val="INF" fact="NaN" max="NaN"/>
    </dgm:ruleLst>
    <dgm:layoutNode name="container">
      <dgm:varLst>
        <dgm:dir/>
        <dgm:resizeHandles val="exact"/>
      </dgm:varLst>
      <dgm:choose name="Name3">
        <dgm:if name="Name4" axis="self" func="var" arg="dir" op="equ" val="norm">
          <dgm:alg type="snake">
            <dgm:param type="grDir" val="tL"/>
            <dgm:param type="flowDir" val="row"/>
            <dgm:param type="contDir" val="sameDir"/>
          </dgm:alg>
        </dgm:if>
        <dgm:else name="Name5">
          <dgm:alg type="snake">
            <dgm:param type="grDir" val="tR"/>
            <dgm:param type="flowDir" val="row"/>
            <dgm:param type="contDir" val="sameDi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w" fact="0.28"/>
        <dgm:constr type="w" for="ch" forName="sibTrans" refType="w" refFor="ch" refForName="compNode" fact="0.115"/>
        <dgm:constr type="sp" refType="h" op="equ" fact="0.17"/>
        <dgm:constr type="primFontSz" for="des" ptType="node" op="equ" val="24"/>
        <dgm:constr type="h" for="des" forName="compNode" op="equ"/>
        <dgm:constr type="h" for="des" forName="iconBgRect" op="equ"/>
      </dgm:constrLst>
      <dgm:ruleLst>
        <dgm:rule type="w" for="ch" forName="compNode" val="60" fact="NaN" max="NaN"/>
      </dgm:ruleLst>
      <dgm:forEach name="Name6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 axis="self"/>
          <dgm:constrLst>
            <dgm:constr type="w" for="ch" forName="iconBgRect" refType="w" fact="0.28"/>
            <dgm:constr type="h" for="ch" forName="iconBgRect" refType="w" refFor="ch" refForName="iconBgRect"/>
            <dgm:constr type="t" for="ch" forName="iconBgRect"/>
            <dgm:constr type="l" for="ch" forName="iconBgRect"/>
            <dgm:constr type="w" for="ch" forName="iconRect" refType="w" refFor="ch" refForName="iconBgRect" fact="0.58"/>
            <dgm:constr type="h" for="ch" forName="iconRect" refType="w" refFor="ch" refForName="iconRect"/>
            <dgm:constr type="ctrX" for="ch" forName="iconRect" refType="ctrX" refFor="ch" refForName="iconBgRect"/>
            <dgm:constr type="ctrY" for="ch" forName="iconRect" refType="ctrY" refFor="ch" refForName="iconBgRect"/>
            <dgm:constr type="w" for="ch" forName="spaceRect" refType="w" fact="0.06"/>
            <dgm:constr type="h" for="ch" forName="spaceRect" refType="h" refFor="ch" refForName="iconBgRect"/>
            <dgm:constr type="t" for="ch" forName="spaceRect" refType="t" refFor="ch" refForName="iconBgRect"/>
            <dgm:constr type="l" for="ch" forName="spaceRect" refType="r" refFor="ch" refForName="iconBgRect"/>
            <dgm:constr type="h" for="ch" forName="textRect" refType="h" refFor="ch" refForName="iconBgRect"/>
            <dgm:constr type="t" for="ch" forName="textRect" refType="t" refFor="ch" refForName="iconBgRect"/>
            <dgm:constr type="l" for="ch" forName="textRect" refType="r" refFor="ch" refForName="spaceRect"/>
          </dgm:constrLst>
          <dgm:ruleLst/>
          <dgm:layoutNode name="iconBgRect" styleLbl="bgShp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  <dgm:ruleLst/>
          </dgm:layoutNode>
          <dgm:layoutNode name="iconRect" styleLbl="node1">
            <dgm:alg type="sp"/>
            <dgm:shape xmlns:r="http://schemas.openxmlformats.org/officeDocument/2006/relationships" type="rect" r:blip="" blipPhldr="1">
              <dgm:adjLst/>
            </dgm:shape>
            <dgm:presOf/>
            <dgm:constrLst/>
            <dgm:ruleLst/>
          </dgm:layoutNode>
          <dgm:layoutNode name="spaceRect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textRect" styleLbl="revTx">
            <dgm:varLst>
              <dgm:chMax val="1"/>
              <dgm:chPref val="1"/>
            </dgm:varLst>
            <dgm:choose name="Name7">
              <dgm:if name="Name8" func="var" arg="dir" op="equ" val="norm">
                <dgm:alg type="tx">
                  <dgm:param type="txAnchorVert" val="mid"/>
                  <dgm:param type="parTxLTRAlign" val="l"/>
                  <dgm:param type="shpTxLTRAlignCh" val="l"/>
                  <dgm:param type="parTxRTLAlign" val="l"/>
                  <dgm:param type="shpTxRTLAlignCh" val="l"/>
                </dgm:alg>
              </dgm:if>
              <dgm:else name="Name9">
                <dgm:alg type="tx">
                  <dgm:param type="txAnchorVert" val="mid"/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11" fact="NaN" max="NaN"/>
            </dgm:ruleLst>
          </dgm:layoutNode>
        </dgm:layoutNode>
        <dgm:forEach name="Name10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5EF58D-B62B-40BB-83AA-9D07CFC4ED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6AC06D3-F571-4213-A2A4-6A1915120C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A10580-AD31-4B8F-8448-55A666AC17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F61AA-5A98-4049-A93E-477E5505141A}" type="datetimeFigureOut">
              <a:rPr lang="en-US" smtClean="0"/>
              <a:t>11/16/2021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C99C8-515A-4FEA-9CD2-6D0BF46CF6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72AF1B-1868-4C05-B6C3-9EBF29A50A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9205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5170B0-C1C5-4976-80E8-6B4F90EB36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97593EE-493E-4BCE-8992-24CA63E1E0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80919F-FDDD-42FB-8422-A0665D558D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F61AA-5A98-4049-A93E-477E5505141A}" type="datetimeFigureOut">
              <a:rPr lang="en-US" smtClean="0"/>
              <a:t>11/16/2021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16D38A-35F8-4667-A1F4-49644471E9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9CC230-78B7-487B-9C95-CB00868F6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7213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14CB826-D9AA-4689-B8C0-38D999F0D06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61F1CDD-16FB-45E0-9887-24374C5676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846397-BBD2-4426-B1F5-FD6EA3CDC8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F61AA-5A98-4049-A93E-477E5505141A}" type="datetimeFigureOut">
              <a:rPr lang="en-US" smtClean="0"/>
              <a:t>11/16/2021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AB91E4-73D0-4ACD-8F54-00EE6FB1D6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B28C61-59FE-44D6-A7D6-AAD2922327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43486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E6D384-B2C5-42A4-9774-A931C39BA5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8D736C-5FCC-43BC-B824-A90F2CC5D1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4A3A50-B922-45BE-945D-7ED3EBD83F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F61AA-5A98-4049-A93E-477E5505141A}" type="datetimeFigureOut">
              <a:rPr lang="en-US" smtClean="0"/>
              <a:t>11/16/2021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241F78-20DE-4D53-BB25-79E5C4E1AB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643084-C669-4FDF-87D4-F22D36BB82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33984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C6C559-800C-489A-9174-7901F92B0D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42B5C3-320B-4CFD-B6A7-A28C7E435B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FCA372-3F42-4113-A73B-5FDCF93CB5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F61AA-5A98-4049-A93E-477E5505141A}" type="datetimeFigureOut">
              <a:rPr lang="en-US" smtClean="0"/>
              <a:t>11/16/2021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DA1197-0C78-4878-B086-5D206EA491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1B83D8-FD42-44FF-AA20-944A519CC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3382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D685AA-B5C7-4E3D-85FA-94F3C73E59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3AFEEA-6F3F-4630-A950-61C05D2FAFB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AC36817-B869-4D19-9EE8-A3166B0E15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C074146-2374-4321-AEBB-3E9B09D779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F61AA-5A98-4049-A93E-477E5505141A}" type="datetimeFigureOut">
              <a:rPr lang="en-US" smtClean="0"/>
              <a:t>11/16/2021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42337B-B902-4DC2-BB94-02B8A7549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44AD585-B83C-4ECF-AF42-8DDF6996B7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041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3A9ADB-3495-481F-BB4E-9C7128B17B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D6FF4C-26CB-4281-A2F7-6CBE451867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F2E72A9-F222-45B4-9355-C04C058641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A699F6E-77AD-4EBC-BAF9-5A43CDEC41E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0F77677-7169-4591-B047-0678815F48E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482A6EB-0285-4FA4-A00C-A7F716084F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F61AA-5A98-4049-A93E-477E5505141A}" type="datetimeFigureOut">
              <a:rPr lang="en-US" smtClean="0"/>
              <a:t>11/16/2021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6D39526-82B8-402C-8A2B-82EF8F3F3A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55EC9E6-6FF1-4541-9CB1-A2FF9D8521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14106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170F54-6CED-4251-A0A6-32CCD1213F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572C8E6-49D6-46A5-8DC3-B0D8E683C9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F61AA-5A98-4049-A93E-477E5505141A}" type="datetimeFigureOut">
              <a:rPr lang="en-US" smtClean="0"/>
              <a:t>11/16/2021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B883CBA-77CD-4490-A5F3-BAA8FC254A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EA5FF79-61B6-4693-8547-95B1F2F7A1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87625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FBDCB94-13E9-41CB-88F0-D30A1791DC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F61AA-5A98-4049-A93E-477E5505141A}" type="datetimeFigureOut">
              <a:rPr lang="en-US" smtClean="0"/>
              <a:t>11/16/2021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44795A4-736C-426D-8559-5AD5892756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2A2ACD-17F3-4C16-8E77-86EC92CCD5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8079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7FCB2E-B68A-48F9-8B20-CDED818FB6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081C83-64B5-4BFD-A163-75C2EA7F89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25D44AD-E361-48A3-936D-DDA0D51445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9EED06C-E016-489C-8863-EA1BE998BC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F61AA-5A98-4049-A93E-477E5505141A}" type="datetimeFigureOut">
              <a:rPr lang="en-US" smtClean="0"/>
              <a:t>11/16/2021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59161F0-D253-49A7-9A08-7A0A228146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42C61A-B326-40A7-A286-90D0544BBC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3666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F2DF6F-D00F-4CE4-8701-B006273461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A0FF7AB-F851-4425-8407-996C920E684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2ED6CF5-154F-4615-8CDC-E2BFA61FAB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A5C400-0D13-495F-8C4E-EC3CDF5F22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F61AA-5A98-4049-A93E-477E5505141A}" type="datetimeFigureOut">
              <a:rPr lang="en-US" smtClean="0"/>
              <a:t>11/16/2021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CB290D7-98AC-45E5-A7D6-73520AFC7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94276C-2BD2-4C4F-AC04-DD3D73768A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272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247A131F-D5DE-41A5-B4CF-4F345319B40B}"/>
              </a:ext>
            </a:extLst>
          </p:cNvPr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AvenirNext LT Pro Medium" panose="020B0504020202020204" pitchFamily="34" charset="0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3AF4666D-BD98-40A5-A75F-478B982010B2}"/>
              </a:ext>
            </a:extLst>
          </p:cNvPr>
          <p:cNvSpPr/>
          <p:nvPr/>
        </p:nvSpPr>
        <p:spPr>
          <a:xfrm rot="10800000">
            <a:off x="692844" y="-3086"/>
            <a:ext cx="1326111" cy="597603"/>
          </a:xfrm>
          <a:custGeom>
            <a:avLst/>
            <a:gdLst>
              <a:gd name="connsiteX0" fmla="*/ 741051 w 1482102"/>
              <a:gd name="connsiteY0" fmla="*/ 0 h 679363"/>
              <a:gd name="connsiteX1" fmla="*/ 1473822 w 1482102"/>
              <a:gd name="connsiteY1" fmla="*/ 597226 h 679363"/>
              <a:gd name="connsiteX2" fmla="*/ 1482102 w 1482102"/>
              <a:gd name="connsiteY2" fmla="*/ 679363 h 679363"/>
              <a:gd name="connsiteX3" fmla="*/ 0 w 1482102"/>
              <a:gd name="connsiteY3" fmla="*/ 679363 h 679363"/>
              <a:gd name="connsiteX4" fmla="*/ 8280 w 1482102"/>
              <a:gd name="connsiteY4" fmla="*/ 597226 h 679363"/>
              <a:gd name="connsiteX5" fmla="*/ 741051 w 1482102"/>
              <a:gd name="connsiteY5" fmla="*/ 0 h 6793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82102" h="679363">
                <a:moveTo>
                  <a:pt x="741051" y="0"/>
                </a:moveTo>
                <a:cubicBezTo>
                  <a:pt x="1102506" y="0"/>
                  <a:pt x="1404077" y="256390"/>
                  <a:pt x="1473822" y="597226"/>
                </a:cubicBezTo>
                <a:lnTo>
                  <a:pt x="1482102" y="679363"/>
                </a:lnTo>
                <a:lnTo>
                  <a:pt x="0" y="679363"/>
                </a:lnTo>
                <a:lnTo>
                  <a:pt x="8280" y="597226"/>
                </a:lnTo>
                <a:cubicBezTo>
                  <a:pt x="78025" y="256390"/>
                  <a:pt x="379596" y="0"/>
                  <a:pt x="74105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68680585-71F9-4721-A998-4974171D2EB4}"/>
              </a:ext>
            </a:extLst>
          </p:cNvPr>
          <p:cNvSpPr/>
          <p:nvPr/>
        </p:nvSpPr>
        <p:spPr>
          <a:xfrm>
            <a:off x="10439256" y="6172200"/>
            <a:ext cx="1482102" cy="679363"/>
          </a:xfrm>
          <a:custGeom>
            <a:avLst/>
            <a:gdLst>
              <a:gd name="connsiteX0" fmla="*/ 741051 w 1482102"/>
              <a:gd name="connsiteY0" fmla="*/ 0 h 679363"/>
              <a:gd name="connsiteX1" fmla="*/ 1473822 w 1482102"/>
              <a:gd name="connsiteY1" fmla="*/ 597226 h 679363"/>
              <a:gd name="connsiteX2" fmla="*/ 1482102 w 1482102"/>
              <a:gd name="connsiteY2" fmla="*/ 679363 h 679363"/>
              <a:gd name="connsiteX3" fmla="*/ 0 w 1482102"/>
              <a:gd name="connsiteY3" fmla="*/ 679363 h 679363"/>
              <a:gd name="connsiteX4" fmla="*/ 8280 w 1482102"/>
              <a:gd name="connsiteY4" fmla="*/ 597226 h 679363"/>
              <a:gd name="connsiteX5" fmla="*/ 741051 w 1482102"/>
              <a:gd name="connsiteY5" fmla="*/ 0 h 6793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82102" h="679363">
                <a:moveTo>
                  <a:pt x="741051" y="0"/>
                </a:moveTo>
                <a:cubicBezTo>
                  <a:pt x="1102506" y="0"/>
                  <a:pt x="1404077" y="256390"/>
                  <a:pt x="1473822" y="597226"/>
                </a:cubicBezTo>
                <a:lnTo>
                  <a:pt x="1482102" y="679363"/>
                </a:lnTo>
                <a:lnTo>
                  <a:pt x="0" y="679363"/>
                </a:lnTo>
                <a:lnTo>
                  <a:pt x="8280" y="597226"/>
                </a:lnTo>
                <a:cubicBezTo>
                  <a:pt x="78025" y="256390"/>
                  <a:pt x="379596" y="0"/>
                  <a:pt x="74105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12BC95C2-2EEC-4F59-ABA8-660B0D059CCF}"/>
              </a:ext>
            </a:extLst>
          </p:cNvPr>
          <p:cNvSpPr/>
          <p:nvPr/>
        </p:nvSpPr>
        <p:spPr>
          <a:xfrm>
            <a:off x="7977352" y="5197178"/>
            <a:ext cx="4211600" cy="1660822"/>
          </a:xfrm>
          <a:custGeom>
            <a:avLst/>
            <a:gdLst>
              <a:gd name="connsiteX0" fmla="*/ 4211600 w 4211600"/>
              <a:gd name="connsiteY0" fmla="*/ 0 h 1660822"/>
              <a:gd name="connsiteX1" fmla="*/ 4211600 w 4211600"/>
              <a:gd name="connsiteY1" fmla="*/ 58430 h 1660822"/>
              <a:gd name="connsiteX2" fmla="*/ 4136524 w 4211600"/>
              <a:gd name="connsiteY2" fmla="*/ 208808 h 1660822"/>
              <a:gd name="connsiteX3" fmla="*/ 3973354 w 4211600"/>
              <a:gd name="connsiteY3" fmla="*/ 437313 h 1660822"/>
              <a:gd name="connsiteX4" fmla="*/ 3884746 w 4211600"/>
              <a:gd name="connsiteY4" fmla="*/ 553613 h 1660822"/>
              <a:gd name="connsiteX5" fmla="*/ 3849435 w 4211600"/>
              <a:gd name="connsiteY5" fmla="*/ 603143 h 1660822"/>
              <a:gd name="connsiteX6" fmla="*/ 3661849 w 4211600"/>
              <a:gd name="connsiteY6" fmla="*/ 819075 h 1660822"/>
              <a:gd name="connsiteX7" fmla="*/ 3402589 w 4211600"/>
              <a:gd name="connsiteY7" fmla="*/ 952996 h 1660822"/>
              <a:gd name="connsiteX8" fmla="*/ 3130202 w 4211600"/>
              <a:gd name="connsiteY8" fmla="*/ 1023386 h 1660822"/>
              <a:gd name="connsiteX9" fmla="*/ 2914657 w 4211600"/>
              <a:gd name="connsiteY9" fmla="*/ 1068058 h 1660822"/>
              <a:gd name="connsiteX10" fmla="*/ 2582149 w 4211600"/>
              <a:gd name="connsiteY10" fmla="*/ 1138924 h 1660822"/>
              <a:gd name="connsiteX11" fmla="*/ 2483958 w 4211600"/>
              <a:gd name="connsiteY11" fmla="*/ 1162356 h 1660822"/>
              <a:gd name="connsiteX12" fmla="*/ 2123750 w 4211600"/>
              <a:gd name="connsiteY12" fmla="*/ 1238651 h 1660822"/>
              <a:gd name="connsiteX13" fmla="*/ 1761444 w 4211600"/>
              <a:gd name="connsiteY13" fmla="*/ 1273417 h 1660822"/>
              <a:gd name="connsiteX14" fmla="*/ 1608382 w 4211600"/>
              <a:gd name="connsiteY14" fmla="*/ 1284466 h 1660822"/>
              <a:gd name="connsiteX15" fmla="*/ 999942 w 4211600"/>
              <a:gd name="connsiteY15" fmla="*/ 1354284 h 1660822"/>
              <a:gd name="connsiteX16" fmla="*/ 484705 w 4211600"/>
              <a:gd name="connsiteY16" fmla="*/ 1450487 h 1660822"/>
              <a:gd name="connsiteX17" fmla="*/ 113310 w 4211600"/>
              <a:gd name="connsiteY17" fmla="*/ 1613700 h 1660822"/>
              <a:gd name="connsiteX18" fmla="*/ 39668 w 4211600"/>
              <a:gd name="connsiteY18" fmla="*/ 1660822 h 1660822"/>
              <a:gd name="connsiteX19" fmla="*/ 0 w 4211600"/>
              <a:gd name="connsiteY19" fmla="*/ 1660822 h 1660822"/>
              <a:gd name="connsiteX20" fmla="*/ 96701 w 4211600"/>
              <a:gd name="connsiteY20" fmla="*/ 1598934 h 1660822"/>
              <a:gd name="connsiteX21" fmla="*/ 474335 w 4211600"/>
              <a:gd name="connsiteY21" fmla="*/ 1433056 h 1660822"/>
              <a:gd name="connsiteX22" fmla="*/ 994299 w 4211600"/>
              <a:gd name="connsiteY22" fmla="*/ 1335806 h 1660822"/>
              <a:gd name="connsiteX23" fmla="*/ 1605231 w 4211600"/>
              <a:gd name="connsiteY23" fmla="*/ 1265702 h 1660822"/>
              <a:gd name="connsiteX24" fmla="*/ 1758819 w 4211600"/>
              <a:gd name="connsiteY24" fmla="*/ 1254558 h 1660822"/>
              <a:gd name="connsiteX25" fmla="*/ 2118106 w 4211600"/>
              <a:gd name="connsiteY25" fmla="*/ 1220077 h 1660822"/>
              <a:gd name="connsiteX26" fmla="*/ 2475557 w 4211600"/>
              <a:gd name="connsiteY26" fmla="*/ 1144353 h 1660822"/>
              <a:gd name="connsiteX27" fmla="*/ 2573878 w 4211600"/>
              <a:gd name="connsiteY27" fmla="*/ 1120827 h 1660822"/>
              <a:gd name="connsiteX28" fmla="*/ 2907437 w 4211600"/>
              <a:gd name="connsiteY28" fmla="*/ 1049675 h 1660822"/>
              <a:gd name="connsiteX29" fmla="*/ 3122589 w 4211600"/>
              <a:gd name="connsiteY29" fmla="*/ 1005098 h 1660822"/>
              <a:gd name="connsiteX30" fmla="*/ 3391169 w 4211600"/>
              <a:gd name="connsiteY30" fmla="*/ 935756 h 1660822"/>
              <a:gd name="connsiteX31" fmla="*/ 3642290 w 4211600"/>
              <a:gd name="connsiteY31" fmla="*/ 806216 h 1660822"/>
              <a:gd name="connsiteX32" fmla="*/ 3825937 w 4211600"/>
              <a:gd name="connsiteY32" fmla="*/ 594475 h 1660822"/>
              <a:gd name="connsiteX33" fmla="*/ 3861381 w 4211600"/>
              <a:gd name="connsiteY33" fmla="*/ 544755 h 1660822"/>
              <a:gd name="connsiteX34" fmla="*/ 3950381 w 4211600"/>
              <a:gd name="connsiteY34" fmla="*/ 427978 h 1660822"/>
              <a:gd name="connsiteX35" fmla="*/ 4112370 w 4211600"/>
              <a:gd name="connsiteY35" fmla="*/ 201378 h 1660822"/>
              <a:gd name="connsiteX36" fmla="*/ 4195989 w 4211600"/>
              <a:gd name="connsiteY36" fmla="*/ 33834 h 16608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4211600" h="1660822">
                <a:moveTo>
                  <a:pt x="4211600" y="0"/>
                </a:moveTo>
                <a:lnTo>
                  <a:pt x="4211600" y="58430"/>
                </a:lnTo>
                <a:lnTo>
                  <a:pt x="4136524" y="208808"/>
                </a:lnTo>
                <a:cubicBezTo>
                  <a:pt x="4089791" y="287770"/>
                  <a:pt x="4030588" y="363780"/>
                  <a:pt x="3973354" y="437313"/>
                </a:cubicBezTo>
                <a:cubicBezTo>
                  <a:pt x="3943819" y="475222"/>
                  <a:pt x="3913231" y="514465"/>
                  <a:pt x="3884746" y="553613"/>
                </a:cubicBezTo>
                <a:cubicBezTo>
                  <a:pt x="3872801" y="569996"/>
                  <a:pt x="3861119" y="586569"/>
                  <a:pt x="3849435" y="603143"/>
                </a:cubicBezTo>
                <a:cubicBezTo>
                  <a:pt x="3796665" y="678009"/>
                  <a:pt x="3742187" y="755352"/>
                  <a:pt x="3661849" y="819075"/>
                </a:cubicBezTo>
                <a:cubicBezTo>
                  <a:pt x="3596214" y="871176"/>
                  <a:pt x="3509050" y="916230"/>
                  <a:pt x="3402589" y="952996"/>
                </a:cubicBezTo>
                <a:cubicBezTo>
                  <a:pt x="3312406" y="984048"/>
                  <a:pt x="3215660" y="1005003"/>
                  <a:pt x="3130202" y="1023386"/>
                </a:cubicBezTo>
                <a:cubicBezTo>
                  <a:pt x="3058529" y="1038816"/>
                  <a:pt x="2985412" y="1053675"/>
                  <a:pt x="2914657" y="1068058"/>
                </a:cubicBezTo>
                <a:cubicBezTo>
                  <a:pt x="2805176" y="1090251"/>
                  <a:pt x="2692021" y="1113207"/>
                  <a:pt x="2582149" y="1138924"/>
                </a:cubicBezTo>
                <a:cubicBezTo>
                  <a:pt x="2549330" y="1146639"/>
                  <a:pt x="2516644" y="1154450"/>
                  <a:pt x="2483958" y="1162356"/>
                </a:cubicBezTo>
                <a:cubicBezTo>
                  <a:pt x="2367257" y="1190550"/>
                  <a:pt x="2246621" y="1219601"/>
                  <a:pt x="2123750" y="1238651"/>
                </a:cubicBezTo>
                <a:cubicBezTo>
                  <a:pt x="2004294" y="1257129"/>
                  <a:pt x="1880769" y="1265416"/>
                  <a:pt x="1761444" y="1273417"/>
                </a:cubicBezTo>
                <a:cubicBezTo>
                  <a:pt x="1711167" y="1276751"/>
                  <a:pt x="1659184" y="1280275"/>
                  <a:pt x="1608382" y="1284466"/>
                </a:cubicBezTo>
                <a:cubicBezTo>
                  <a:pt x="1408589" y="1300944"/>
                  <a:pt x="1214570" y="1325805"/>
                  <a:pt x="999942" y="1354284"/>
                </a:cubicBezTo>
                <a:cubicBezTo>
                  <a:pt x="826403" y="1377240"/>
                  <a:pt x="647744" y="1400957"/>
                  <a:pt x="484705" y="1450487"/>
                </a:cubicBezTo>
                <a:cubicBezTo>
                  <a:pt x="355831" y="1489635"/>
                  <a:pt x="231387" y="1544374"/>
                  <a:pt x="113310" y="1613700"/>
                </a:cubicBezTo>
                <a:lnTo>
                  <a:pt x="39668" y="1660822"/>
                </a:lnTo>
                <a:lnTo>
                  <a:pt x="0" y="1660822"/>
                </a:lnTo>
                <a:lnTo>
                  <a:pt x="96701" y="1598934"/>
                </a:lnTo>
                <a:cubicBezTo>
                  <a:pt x="216635" y="1528533"/>
                  <a:pt x="343196" y="1472919"/>
                  <a:pt x="474335" y="1433056"/>
                </a:cubicBezTo>
                <a:cubicBezTo>
                  <a:pt x="639999" y="1382669"/>
                  <a:pt x="820102" y="1358856"/>
                  <a:pt x="994299" y="1335806"/>
                </a:cubicBezTo>
                <a:cubicBezTo>
                  <a:pt x="1210239" y="1307231"/>
                  <a:pt x="1404650" y="1282275"/>
                  <a:pt x="1605231" y="1265702"/>
                </a:cubicBezTo>
                <a:cubicBezTo>
                  <a:pt x="1656428" y="1261511"/>
                  <a:pt x="1708411" y="1257987"/>
                  <a:pt x="1758819" y="1254558"/>
                </a:cubicBezTo>
                <a:cubicBezTo>
                  <a:pt x="1877487" y="1246557"/>
                  <a:pt x="2000094" y="1238365"/>
                  <a:pt x="2118106" y="1220077"/>
                </a:cubicBezTo>
                <a:cubicBezTo>
                  <a:pt x="2239531" y="1201313"/>
                  <a:pt x="2359513" y="1172357"/>
                  <a:pt x="2475557" y="1144353"/>
                </a:cubicBezTo>
                <a:cubicBezTo>
                  <a:pt x="2508243" y="1136448"/>
                  <a:pt x="2541060" y="1128542"/>
                  <a:pt x="2573878" y="1120827"/>
                </a:cubicBezTo>
                <a:cubicBezTo>
                  <a:pt x="2684276" y="1094919"/>
                  <a:pt x="2797694" y="1071963"/>
                  <a:pt x="2907437" y="1049675"/>
                </a:cubicBezTo>
                <a:cubicBezTo>
                  <a:pt x="2978061" y="1035387"/>
                  <a:pt x="3051178" y="1020528"/>
                  <a:pt x="3122589" y="1005098"/>
                </a:cubicBezTo>
                <a:cubicBezTo>
                  <a:pt x="3206997" y="986810"/>
                  <a:pt x="3302823" y="966141"/>
                  <a:pt x="3391169" y="935756"/>
                </a:cubicBezTo>
                <a:cubicBezTo>
                  <a:pt x="3494479" y="900132"/>
                  <a:pt x="3578886" y="856508"/>
                  <a:pt x="3642290" y="806216"/>
                </a:cubicBezTo>
                <a:cubicBezTo>
                  <a:pt x="3720133" y="744303"/>
                  <a:pt x="3773953" y="668103"/>
                  <a:pt x="3825937" y="594475"/>
                </a:cubicBezTo>
                <a:cubicBezTo>
                  <a:pt x="3837621" y="577902"/>
                  <a:pt x="3849435" y="561233"/>
                  <a:pt x="3861381" y="544755"/>
                </a:cubicBezTo>
                <a:cubicBezTo>
                  <a:pt x="3889997" y="505416"/>
                  <a:pt x="3920715" y="465983"/>
                  <a:pt x="3950381" y="427978"/>
                </a:cubicBezTo>
                <a:cubicBezTo>
                  <a:pt x="4007353" y="354921"/>
                  <a:pt x="4066163" y="279388"/>
                  <a:pt x="4112370" y="201378"/>
                </a:cubicBezTo>
                <a:cubicBezTo>
                  <a:pt x="4144662" y="146800"/>
                  <a:pt x="4170785" y="89364"/>
                  <a:pt x="4195989" y="3383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1" name="Graphic 141">
            <a:extLst>
              <a:ext uri="{FF2B5EF4-FFF2-40B4-BE49-F238E27FC236}">
                <a16:creationId xmlns:a16="http://schemas.microsoft.com/office/drawing/2014/main" id="{03E9870D-4BBA-43AF-8D44-BBADF020CFF6}"/>
              </a:ext>
            </a:extLst>
          </p:cNvPr>
          <p:cNvGrpSpPr/>
          <p:nvPr/>
        </p:nvGrpSpPr>
        <p:grpSpPr>
          <a:xfrm>
            <a:off x="10849" y="15178"/>
            <a:ext cx="2198951" cy="3331254"/>
            <a:chOff x="4473129" y="923925"/>
            <a:chExt cx="3308947" cy="5012817"/>
          </a:xfrm>
          <a:noFill/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34BC5055-C77D-43CD-BB1D-A77B6779CDAD}"/>
                </a:ext>
              </a:extLst>
            </p:cNvPr>
            <p:cNvSpPr/>
            <p:nvPr/>
          </p:nvSpPr>
          <p:spPr>
            <a:xfrm>
              <a:off x="4485988" y="924020"/>
              <a:ext cx="3296088" cy="5012722"/>
            </a:xfrm>
            <a:custGeom>
              <a:avLst/>
              <a:gdLst>
                <a:gd name="connsiteX0" fmla="*/ 0 w 3296088"/>
                <a:gd name="connsiteY0" fmla="*/ 5012722 h 5012722"/>
                <a:gd name="connsiteX1" fmla="*/ 244031 w 3296088"/>
                <a:gd name="connsiteY1" fmla="*/ 4820222 h 5012722"/>
                <a:gd name="connsiteX2" fmla="*/ 729234 w 3296088"/>
                <a:gd name="connsiteY2" fmla="*/ 4360641 h 5012722"/>
                <a:gd name="connsiteX3" fmla="*/ 881444 w 3296088"/>
                <a:gd name="connsiteY3" fmla="*/ 4173950 h 5012722"/>
                <a:gd name="connsiteX4" fmla="*/ 1151287 w 3296088"/>
                <a:gd name="connsiteY4" fmla="*/ 3972877 h 5012722"/>
                <a:gd name="connsiteX5" fmla="*/ 1498664 w 3296088"/>
                <a:gd name="connsiteY5" fmla="*/ 3786188 h 5012722"/>
                <a:gd name="connsiteX6" fmla="*/ 1716881 w 3296088"/>
                <a:gd name="connsiteY6" fmla="*/ 3674174 h 5012722"/>
                <a:gd name="connsiteX7" fmla="*/ 1913573 w 3296088"/>
                <a:gd name="connsiteY7" fmla="*/ 3477387 h 5012722"/>
                <a:gd name="connsiteX8" fmla="*/ 2167700 w 3296088"/>
                <a:gd name="connsiteY8" fmla="*/ 3042190 h 5012722"/>
                <a:gd name="connsiteX9" fmla="*/ 2273903 w 3296088"/>
                <a:gd name="connsiteY9" fmla="*/ 2775014 h 5012722"/>
                <a:gd name="connsiteX10" fmla="*/ 2463356 w 3296088"/>
                <a:gd name="connsiteY10" fmla="*/ 2335530 h 5012722"/>
                <a:gd name="connsiteX11" fmla="*/ 2741866 w 3296088"/>
                <a:gd name="connsiteY11" fmla="*/ 1982248 h 5012722"/>
                <a:gd name="connsiteX12" fmla="*/ 2985897 w 3296088"/>
                <a:gd name="connsiteY12" fmla="*/ 1634681 h 5012722"/>
                <a:gd name="connsiteX13" fmla="*/ 3212687 w 3296088"/>
                <a:gd name="connsiteY13" fmla="*/ 1226820 h 5012722"/>
                <a:gd name="connsiteX14" fmla="*/ 3281553 w 3296088"/>
                <a:gd name="connsiteY14" fmla="*/ 959644 h 5012722"/>
                <a:gd name="connsiteX15" fmla="*/ 3295936 w 3296088"/>
                <a:gd name="connsiteY15" fmla="*/ 701135 h 5012722"/>
                <a:gd name="connsiteX16" fmla="*/ 3267266 w 3296088"/>
                <a:gd name="connsiteY16" fmla="*/ 436817 h 5012722"/>
                <a:gd name="connsiteX17" fmla="*/ 3105341 w 3296088"/>
                <a:gd name="connsiteY17" fmla="*/ 0 h 5012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96088" h="5012722">
                  <a:moveTo>
                    <a:pt x="0" y="5012722"/>
                  </a:moveTo>
                  <a:cubicBezTo>
                    <a:pt x="81820" y="4949095"/>
                    <a:pt x="163544" y="4885468"/>
                    <a:pt x="244031" y="4820222"/>
                  </a:cubicBezTo>
                  <a:cubicBezTo>
                    <a:pt x="417671" y="4679633"/>
                    <a:pt x="589883" y="4535139"/>
                    <a:pt x="729234" y="4360641"/>
                  </a:cubicBezTo>
                  <a:cubicBezTo>
                    <a:pt x="779431" y="4297776"/>
                    <a:pt x="825818" y="4231958"/>
                    <a:pt x="881444" y="4173950"/>
                  </a:cubicBezTo>
                  <a:cubicBezTo>
                    <a:pt x="959358" y="4092607"/>
                    <a:pt x="1054799" y="4031075"/>
                    <a:pt x="1151287" y="3972877"/>
                  </a:cubicBezTo>
                  <a:cubicBezTo>
                    <a:pt x="1263968" y="3904964"/>
                    <a:pt x="1379315" y="3841337"/>
                    <a:pt x="1498664" y="3786188"/>
                  </a:cubicBezTo>
                  <a:cubicBezTo>
                    <a:pt x="1573149" y="3751802"/>
                    <a:pt x="1649159" y="3720179"/>
                    <a:pt x="1716881" y="3674174"/>
                  </a:cubicBezTo>
                  <a:cubicBezTo>
                    <a:pt x="1794034" y="3621691"/>
                    <a:pt x="1856708" y="3551492"/>
                    <a:pt x="1913573" y="3477387"/>
                  </a:cubicBezTo>
                  <a:cubicBezTo>
                    <a:pt x="2016157" y="3343751"/>
                    <a:pt x="2099024" y="3196114"/>
                    <a:pt x="2167700" y="3042190"/>
                  </a:cubicBezTo>
                  <a:cubicBezTo>
                    <a:pt x="2206752" y="2954655"/>
                    <a:pt x="2241233" y="2865215"/>
                    <a:pt x="2273903" y="2775014"/>
                  </a:cubicBezTo>
                  <a:cubicBezTo>
                    <a:pt x="2328482" y="2624423"/>
                    <a:pt x="2379440" y="2471642"/>
                    <a:pt x="2463356" y="2335530"/>
                  </a:cubicBezTo>
                  <a:cubicBezTo>
                    <a:pt x="2542127" y="2207705"/>
                    <a:pt x="2647855" y="2099501"/>
                    <a:pt x="2741866" y="1982248"/>
                  </a:cubicBezTo>
                  <a:cubicBezTo>
                    <a:pt x="2830449" y="1871758"/>
                    <a:pt x="2908554" y="1753362"/>
                    <a:pt x="2985897" y="1634681"/>
                  </a:cubicBezTo>
                  <a:cubicBezTo>
                    <a:pt x="3071146" y="1503902"/>
                    <a:pt x="3156395" y="1372172"/>
                    <a:pt x="3212687" y="1226820"/>
                  </a:cubicBezTo>
                  <a:cubicBezTo>
                    <a:pt x="3246025" y="1140809"/>
                    <a:pt x="3268790" y="1051084"/>
                    <a:pt x="3281553" y="959644"/>
                  </a:cubicBezTo>
                  <a:cubicBezTo>
                    <a:pt x="3293555" y="874014"/>
                    <a:pt x="3296888" y="787527"/>
                    <a:pt x="3295936" y="701135"/>
                  </a:cubicBezTo>
                  <a:cubicBezTo>
                    <a:pt x="3294888" y="612172"/>
                    <a:pt x="3289268" y="523018"/>
                    <a:pt x="3267266" y="436817"/>
                  </a:cubicBezTo>
                  <a:cubicBezTo>
                    <a:pt x="3227832" y="282416"/>
                    <a:pt x="3105341" y="0"/>
                    <a:pt x="3105341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7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DB12D0B8-9385-489A-85AE-3D14AD0BA2FC}"/>
                </a:ext>
              </a:extLst>
            </p:cNvPr>
            <p:cNvSpPr/>
            <p:nvPr/>
          </p:nvSpPr>
          <p:spPr>
            <a:xfrm>
              <a:off x="4473129" y="923925"/>
              <a:ext cx="2977477" cy="4627149"/>
            </a:xfrm>
            <a:custGeom>
              <a:avLst/>
              <a:gdLst>
                <a:gd name="connsiteX0" fmla="*/ 0 w 2977477"/>
                <a:gd name="connsiteY0" fmla="*/ 4627150 h 4627149"/>
                <a:gd name="connsiteX1" fmla="*/ 275082 w 2977477"/>
                <a:gd name="connsiteY1" fmla="*/ 4341590 h 4627149"/>
                <a:gd name="connsiteX2" fmla="*/ 502825 w 2977477"/>
                <a:gd name="connsiteY2" fmla="*/ 4054126 h 4627149"/>
                <a:gd name="connsiteX3" fmla="*/ 666179 w 2977477"/>
                <a:gd name="connsiteY3" fmla="*/ 3890677 h 4627149"/>
                <a:gd name="connsiteX4" fmla="*/ 864203 w 2977477"/>
                <a:gd name="connsiteY4" fmla="*/ 3675983 h 4627149"/>
                <a:gd name="connsiteX5" fmla="*/ 982599 w 2977477"/>
                <a:gd name="connsiteY5" fmla="*/ 3557492 h 4627149"/>
                <a:gd name="connsiteX6" fmla="*/ 1188244 w 2977477"/>
                <a:gd name="connsiteY6" fmla="*/ 3329654 h 4627149"/>
                <a:gd name="connsiteX7" fmla="*/ 1344740 w 2977477"/>
                <a:gd name="connsiteY7" fmla="*/ 3146774 h 4627149"/>
                <a:gd name="connsiteX8" fmla="*/ 1470755 w 2977477"/>
                <a:gd name="connsiteY8" fmla="*/ 2984659 h 4627149"/>
                <a:gd name="connsiteX9" fmla="*/ 1657636 w 2977477"/>
                <a:gd name="connsiteY9" fmla="*/ 2670239 h 4627149"/>
                <a:gd name="connsiteX10" fmla="*/ 1762887 w 2977477"/>
                <a:gd name="connsiteY10" fmla="*/ 2473547 h 4627149"/>
                <a:gd name="connsiteX11" fmla="*/ 1866710 w 2977477"/>
                <a:gd name="connsiteY11" fmla="*/ 2290667 h 4627149"/>
                <a:gd name="connsiteX12" fmla="*/ 2106263 w 2977477"/>
                <a:gd name="connsiteY12" fmla="*/ 2030254 h 4627149"/>
                <a:gd name="connsiteX13" fmla="*/ 2277237 w 2977477"/>
                <a:gd name="connsiteY13" fmla="*/ 1859185 h 4627149"/>
                <a:gd name="connsiteX14" fmla="*/ 2499455 w 2977477"/>
                <a:gd name="connsiteY14" fmla="*/ 1656207 h 4627149"/>
                <a:gd name="connsiteX15" fmla="*/ 2707100 w 2977477"/>
                <a:gd name="connsiteY15" fmla="*/ 1390269 h 4627149"/>
                <a:gd name="connsiteX16" fmla="*/ 2812352 w 2977477"/>
                <a:gd name="connsiteY16" fmla="*/ 1230916 h 4627149"/>
                <a:gd name="connsiteX17" fmla="*/ 2898172 w 2977477"/>
                <a:gd name="connsiteY17" fmla="*/ 1036987 h 4627149"/>
                <a:gd name="connsiteX18" fmla="*/ 2963228 w 2977477"/>
                <a:gd name="connsiteY18" fmla="*/ 850011 h 4627149"/>
                <a:gd name="connsiteX19" fmla="*/ 2977325 w 2977477"/>
                <a:gd name="connsiteY19" fmla="*/ 745427 h 4627149"/>
                <a:gd name="connsiteX20" fmla="*/ 2929509 w 2977477"/>
                <a:gd name="connsiteY20" fmla="*/ 480155 h 4627149"/>
                <a:gd name="connsiteX21" fmla="*/ 2563082 w 2977477"/>
                <a:gd name="connsiteY21" fmla="*/ 0 h 4627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977477" h="4627149">
                  <a:moveTo>
                    <a:pt x="0" y="4627150"/>
                  </a:moveTo>
                  <a:cubicBezTo>
                    <a:pt x="79820" y="4552283"/>
                    <a:pt x="203835" y="4424648"/>
                    <a:pt x="275082" y="4341590"/>
                  </a:cubicBezTo>
                  <a:cubicBezTo>
                    <a:pt x="354711" y="4248722"/>
                    <a:pt x="421005" y="4145090"/>
                    <a:pt x="502825" y="4054126"/>
                  </a:cubicBezTo>
                  <a:cubicBezTo>
                    <a:pt x="554355" y="3996881"/>
                    <a:pt x="612362" y="3945827"/>
                    <a:pt x="666179" y="3890677"/>
                  </a:cubicBezTo>
                  <a:cubicBezTo>
                    <a:pt x="734187" y="3821049"/>
                    <a:pt x="796671" y="3746183"/>
                    <a:pt x="864203" y="3675983"/>
                  </a:cubicBezTo>
                  <a:cubicBezTo>
                    <a:pt x="902875" y="3635788"/>
                    <a:pt x="943642" y="3597593"/>
                    <a:pt x="982599" y="3557492"/>
                  </a:cubicBezTo>
                  <a:cubicBezTo>
                    <a:pt x="1053941" y="3484150"/>
                    <a:pt x="1121378" y="3407093"/>
                    <a:pt x="1188244" y="3329654"/>
                  </a:cubicBezTo>
                  <a:cubicBezTo>
                    <a:pt x="1240631" y="3268885"/>
                    <a:pt x="1293495" y="3208496"/>
                    <a:pt x="1344740" y="3146774"/>
                  </a:cubicBezTo>
                  <a:cubicBezTo>
                    <a:pt x="1388459" y="3094101"/>
                    <a:pt x="1431512" y="3040761"/>
                    <a:pt x="1470755" y="2984659"/>
                  </a:cubicBezTo>
                  <a:cubicBezTo>
                    <a:pt x="1540764" y="2884646"/>
                    <a:pt x="1598771" y="2777109"/>
                    <a:pt x="1657636" y="2670239"/>
                  </a:cubicBezTo>
                  <a:cubicBezTo>
                    <a:pt x="1693545" y="2605088"/>
                    <a:pt x="1728502" y="2539460"/>
                    <a:pt x="1762887" y="2473547"/>
                  </a:cubicBezTo>
                  <a:cubicBezTo>
                    <a:pt x="1795367" y="2411349"/>
                    <a:pt x="1826419" y="2348103"/>
                    <a:pt x="1866710" y="2290667"/>
                  </a:cubicBezTo>
                  <a:cubicBezTo>
                    <a:pt x="1934623" y="2193893"/>
                    <a:pt x="2022729" y="2114169"/>
                    <a:pt x="2106263" y="2030254"/>
                  </a:cubicBezTo>
                  <a:cubicBezTo>
                    <a:pt x="2163128" y="1973104"/>
                    <a:pt x="2218182" y="1914049"/>
                    <a:pt x="2277237" y="1859185"/>
                  </a:cubicBezTo>
                  <a:cubicBezTo>
                    <a:pt x="2350770" y="1790891"/>
                    <a:pt x="2430304" y="1728978"/>
                    <a:pt x="2499455" y="1656207"/>
                  </a:cubicBezTo>
                  <a:cubicBezTo>
                    <a:pt x="2576989" y="1574578"/>
                    <a:pt x="2641568" y="1481900"/>
                    <a:pt x="2707100" y="1390269"/>
                  </a:cubicBezTo>
                  <a:cubicBezTo>
                    <a:pt x="2744153" y="1338453"/>
                    <a:pt x="2781586" y="1286732"/>
                    <a:pt x="2812352" y="1230916"/>
                  </a:cubicBezTo>
                  <a:cubicBezTo>
                    <a:pt x="2846546" y="1168908"/>
                    <a:pt x="2872550" y="1102900"/>
                    <a:pt x="2898172" y="1036987"/>
                  </a:cubicBezTo>
                  <a:cubicBezTo>
                    <a:pt x="2922175" y="975455"/>
                    <a:pt x="2948273" y="914305"/>
                    <a:pt x="2963228" y="850011"/>
                  </a:cubicBezTo>
                  <a:cubicBezTo>
                    <a:pt x="2971229" y="815626"/>
                    <a:pt x="2976563" y="780764"/>
                    <a:pt x="2977325" y="745427"/>
                  </a:cubicBezTo>
                  <a:cubicBezTo>
                    <a:pt x="2979230" y="654844"/>
                    <a:pt x="2963323" y="564261"/>
                    <a:pt x="2929509" y="480155"/>
                  </a:cubicBezTo>
                  <a:cubicBezTo>
                    <a:pt x="2851309" y="285655"/>
                    <a:pt x="2563082" y="0"/>
                    <a:pt x="2563082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7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D158A14A-147E-4130-A5E2-38FD84B181AF}"/>
                </a:ext>
              </a:extLst>
            </p:cNvPr>
            <p:cNvSpPr/>
            <p:nvPr/>
          </p:nvSpPr>
          <p:spPr>
            <a:xfrm>
              <a:off x="4494561" y="923925"/>
              <a:ext cx="2356712" cy="4118991"/>
            </a:xfrm>
            <a:custGeom>
              <a:avLst/>
              <a:gdLst>
                <a:gd name="connsiteX0" fmla="*/ 1707071 w 2356712"/>
                <a:gd name="connsiteY0" fmla="*/ 0 h 4118991"/>
                <a:gd name="connsiteX1" fmla="*/ 1824514 w 2356712"/>
                <a:gd name="connsiteY1" fmla="*/ 244697 h 4118991"/>
                <a:gd name="connsiteX2" fmla="*/ 1908715 w 2356712"/>
                <a:gd name="connsiteY2" fmla="*/ 328994 h 4118991"/>
                <a:gd name="connsiteX3" fmla="*/ 2226469 w 2356712"/>
                <a:gd name="connsiteY3" fmla="*/ 603695 h 4118991"/>
                <a:gd name="connsiteX4" fmla="*/ 2355628 w 2356712"/>
                <a:gd name="connsiteY4" fmla="*/ 900494 h 4118991"/>
                <a:gd name="connsiteX5" fmla="*/ 2281428 w 2356712"/>
                <a:gd name="connsiteY5" fmla="*/ 1206913 h 4118991"/>
                <a:gd name="connsiteX6" fmla="*/ 2092452 w 2356712"/>
                <a:gd name="connsiteY6" fmla="*/ 1460659 h 4118991"/>
                <a:gd name="connsiteX7" fmla="*/ 1834039 w 2356712"/>
                <a:gd name="connsiteY7" fmla="*/ 1625822 h 4118991"/>
                <a:gd name="connsiteX8" fmla="*/ 1558862 w 2356712"/>
                <a:gd name="connsiteY8" fmla="*/ 1743075 h 4118991"/>
                <a:gd name="connsiteX9" fmla="*/ 1386554 w 2356712"/>
                <a:gd name="connsiteY9" fmla="*/ 1869948 h 4118991"/>
                <a:gd name="connsiteX10" fmla="*/ 1271683 w 2356712"/>
                <a:gd name="connsiteY10" fmla="*/ 2073402 h 4118991"/>
                <a:gd name="connsiteX11" fmla="*/ 1178338 w 2356712"/>
                <a:gd name="connsiteY11" fmla="*/ 2355914 h 4118991"/>
                <a:gd name="connsiteX12" fmla="*/ 1113758 w 2356712"/>
                <a:gd name="connsiteY12" fmla="*/ 2578513 h 4118991"/>
                <a:gd name="connsiteX13" fmla="*/ 1034796 w 2356712"/>
                <a:gd name="connsiteY13" fmla="*/ 2834640 h 4118991"/>
                <a:gd name="connsiteX14" fmla="*/ 905637 w 2356712"/>
                <a:gd name="connsiteY14" fmla="*/ 3081242 h 4118991"/>
                <a:gd name="connsiteX15" fmla="*/ 793147 w 2356712"/>
                <a:gd name="connsiteY15" fmla="*/ 3258407 h 4118991"/>
                <a:gd name="connsiteX16" fmla="*/ 546735 w 2356712"/>
                <a:gd name="connsiteY16" fmla="*/ 3571970 h 4118991"/>
                <a:gd name="connsiteX17" fmla="*/ 346996 w 2356712"/>
                <a:gd name="connsiteY17" fmla="*/ 3771900 h 4118991"/>
                <a:gd name="connsiteX18" fmla="*/ 174689 w 2356712"/>
                <a:gd name="connsiteY18" fmla="*/ 3944207 h 4118991"/>
                <a:gd name="connsiteX19" fmla="*/ 0 w 2356712"/>
                <a:gd name="connsiteY19" fmla="*/ 4118991 h 4118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356712" h="4118991">
                  <a:moveTo>
                    <a:pt x="1707071" y="0"/>
                  </a:moveTo>
                  <a:cubicBezTo>
                    <a:pt x="1715357" y="22098"/>
                    <a:pt x="1812608" y="224409"/>
                    <a:pt x="1824514" y="244697"/>
                  </a:cubicBezTo>
                  <a:cubicBezTo>
                    <a:pt x="1844802" y="279273"/>
                    <a:pt x="1876996" y="304324"/>
                    <a:pt x="1908715" y="328994"/>
                  </a:cubicBezTo>
                  <a:cubicBezTo>
                    <a:pt x="2019967" y="415195"/>
                    <a:pt x="2137886" y="494633"/>
                    <a:pt x="2226469" y="603695"/>
                  </a:cubicBezTo>
                  <a:cubicBezTo>
                    <a:pt x="2296287" y="689610"/>
                    <a:pt x="2347817" y="790480"/>
                    <a:pt x="2355628" y="900494"/>
                  </a:cubicBezTo>
                  <a:cubicBezTo>
                    <a:pt x="2363248" y="1007078"/>
                    <a:pt x="2329910" y="1111187"/>
                    <a:pt x="2281428" y="1206913"/>
                  </a:cubicBezTo>
                  <a:cubicBezTo>
                    <a:pt x="2233422" y="1301877"/>
                    <a:pt x="2170938" y="1388936"/>
                    <a:pt x="2092452" y="1460659"/>
                  </a:cubicBezTo>
                  <a:cubicBezTo>
                    <a:pt x="2016538" y="1530001"/>
                    <a:pt x="1927765" y="1583436"/>
                    <a:pt x="1834039" y="1625822"/>
                  </a:cubicBezTo>
                  <a:cubicBezTo>
                    <a:pt x="1743075" y="1666970"/>
                    <a:pt x="1647730" y="1697736"/>
                    <a:pt x="1558862" y="1743075"/>
                  </a:cubicBezTo>
                  <a:cubicBezTo>
                    <a:pt x="1494758" y="1775841"/>
                    <a:pt x="1434275" y="1816132"/>
                    <a:pt x="1386554" y="1869948"/>
                  </a:cubicBezTo>
                  <a:cubicBezTo>
                    <a:pt x="1334548" y="1928622"/>
                    <a:pt x="1300544" y="2000345"/>
                    <a:pt x="1271683" y="2073402"/>
                  </a:cubicBezTo>
                  <a:cubicBezTo>
                    <a:pt x="1235202" y="2165699"/>
                    <a:pt x="1206722" y="2260759"/>
                    <a:pt x="1178338" y="2355914"/>
                  </a:cubicBezTo>
                  <a:cubicBezTo>
                    <a:pt x="1156240" y="2429923"/>
                    <a:pt x="1134237" y="2504028"/>
                    <a:pt x="1113758" y="2578513"/>
                  </a:cubicBezTo>
                  <a:cubicBezTo>
                    <a:pt x="1090041" y="2664714"/>
                    <a:pt x="1068134" y="2751678"/>
                    <a:pt x="1034796" y="2834640"/>
                  </a:cubicBezTo>
                  <a:cubicBezTo>
                    <a:pt x="1000125" y="2920841"/>
                    <a:pt x="953643" y="3001613"/>
                    <a:pt x="905637" y="3081242"/>
                  </a:cubicBezTo>
                  <a:cubicBezTo>
                    <a:pt x="869442" y="3141155"/>
                    <a:pt x="832295" y="3200400"/>
                    <a:pt x="793147" y="3258407"/>
                  </a:cubicBezTo>
                  <a:cubicBezTo>
                    <a:pt x="718661" y="3368802"/>
                    <a:pt x="637223" y="3474434"/>
                    <a:pt x="546735" y="3571970"/>
                  </a:cubicBezTo>
                  <a:cubicBezTo>
                    <a:pt x="482632" y="3641027"/>
                    <a:pt x="414147" y="3705797"/>
                    <a:pt x="346996" y="3771900"/>
                  </a:cubicBezTo>
                  <a:cubicBezTo>
                    <a:pt x="288989" y="3828764"/>
                    <a:pt x="232029" y="3886676"/>
                    <a:pt x="174689" y="3944207"/>
                  </a:cubicBezTo>
                  <a:cubicBezTo>
                    <a:pt x="116586" y="4002596"/>
                    <a:pt x="58293" y="4060698"/>
                    <a:pt x="0" y="4118991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7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5B8B1EB-5E2B-472C-AE60-2EC5961F16F9}"/>
                </a:ext>
              </a:extLst>
            </p:cNvPr>
            <p:cNvSpPr/>
            <p:nvPr/>
          </p:nvSpPr>
          <p:spPr>
            <a:xfrm>
              <a:off x="4473129" y="923925"/>
              <a:ext cx="2059193" cy="3980116"/>
            </a:xfrm>
            <a:custGeom>
              <a:avLst/>
              <a:gdLst>
                <a:gd name="connsiteX0" fmla="*/ 0 w 2059193"/>
                <a:gd name="connsiteY0" fmla="*/ 3980116 h 3980116"/>
                <a:gd name="connsiteX1" fmla="*/ 471583 w 2059193"/>
                <a:gd name="connsiteY1" fmla="*/ 3515678 h 3980116"/>
                <a:gd name="connsiteX2" fmla="*/ 758666 w 2059193"/>
                <a:gd name="connsiteY2" fmla="*/ 3163824 h 3980116"/>
                <a:gd name="connsiteX3" fmla="*/ 940499 w 2059193"/>
                <a:gd name="connsiteY3" fmla="*/ 2780824 h 3980116"/>
                <a:gd name="connsiteX4" fmla="*/ 1055370 w 2059193"/>
                <a:gd name="connsiteY4" fmla="*/ 2242185 h 3980116"/>
                <a:gd name="connsiteX5" fmla="*/ 1136714 w 2059193"/>
                <a:gd name="connsiteY5" fmla="*/ 1878330 h 3980116"/>
                <a:gd name="connsiteX6" fmla="*/ 1246727 w 2059193"/>
                <a:gd name="connsiteY6" fmla="*/ 1562386 h 3980116"/>
                <a:gd name="connsiteX7" fmla="*/ 1378363 w 2059193"/>
                <a:gd name="connsiteY7" fmla="*/ 1430750 h 3980116"/>
                <a:gd name="connsiteX8" fmla="*/ 1691831 w 2059193"/>
                <a:gd name="connsiteY8" fmla="*/ 1394841 h 3980116"/>
                <a:gd name="connsiteX9" fmla="*/ 1914335 w 2059193"/>
                <a:gd name="connsiteY9" fmla="*/ 1323023 h 3980116"/>
                <a:gd name="connsiteX10" fmla="*/ 2055495 w 2059193"/>
                <a:gd name="connsiteY10" fmla="*/ 1098042 h 3980116"/>
                <a:gd name="connsiteX11" fmla="*/ 2033969 w 2059193"/>
                <a:gd name="connsiteY11" fmla="*/ 930497 h 3980116"/>
                <a:gd name="connsiteX12" fmla="*/ 1885664 w 2059193"/>
                <a:gd name="connsiteY12" fmla="*/ 760571 h 3980116"/>
                <a:gd name="connsiteX13" fmla="*/ 1636871 w 2059193"/>
                <a:gd name="connsiteY13" fmla="*/ 612172 h 3980116"/>
                <a:gd name="connsiteX14" fmla="*/ 1335405 w 2059193"/>
                <a:gd name="connsiteY14" fmla="*/ 459010 h 3980116"/>
                <a:gd name="connsiteX15" fmla="*/ 1234916 w 2059193"/>
                <a:gd name="connsiteY15" fmla="*/ 269939 h 3980116"/>
                <a:gd name="connsiteX16" fmla="*/ 1386935 w 2059193"/>
                <a:gd name="connsiteY16" fmla="*/ 0 h 3980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059193" h="3980116">
                  <a:moveTo>
                    <a:pt x="0" y="3980116"/>
                  </a:moveTo>
                  <a:cubicBezTo>
                    <a:pt x="91345" y="3889534"/>
                    <a:pt x="382715" y="3608737"/>
                    <a:pt x="471583" y="3515678"/>
                  </a:cubicBezTo>
                  <a:cubicBezTo>
                    <a:pt x="576358" y="3405949"/>
                    <a:pt x="675989" y="3290983"/>
                    <a:pt x="758666" y="3163824"/>
                  </a:cubicBezTo>
                  <a:cubicBezTo>
                    <a:pt x="836105" y="3044857"/>
                    <a:pt x="897445" y="2916079"/>
                    <a:pt x="940499" y="2780824"/>
                  </a:cubicBezTo>
                  <a:cubicBezTo>
                    <a:pt x="996315" y="2605754"/>
                    <a:pt x="1020985" y="2422874"/>
                    <a:pt x="1055370" y="2242185"/>
                  </a:cubicBezTo>
                  <a:cubicBezTo>
                    <a:pt x="1078611" y="2120075"/>
                    <a:pt x="1107472" y="1999107"/>
                    <a:pt x="1136714" y="1878330"/>
                  </a:cubicBezTo>
                  <a:cubicBezTo>
                    <a:pt x="1163098" y="1769174"/>
                    <a:pt x="1189482" y="1658588"/>
                    <a:pt x="1246727" y="1562386"/>
                  </a:cubicBezTo>
                  <a:cubicBezTo>
                    <a:pt x="1279208" y="1507808"/>
                    <a:pt x="1321689" y="1459039"/>
                    <a:pt x="1378363" y="1430750"/>
                  </a:cubicBezTo>
                  <a:cubicBezTo>
                    <a:pt x="1473327" y="1383221"/>
                    <a:pt x="1584865" y="1402652"/>
                    <a:pt x="1691831" y="1394841"/>
                  </a:cubicBezTo>
                  <a:cubicBezTo>
                    <a:pt x="1771079" y="1389031"/>
                    <a:pt x="1849279" y="1368266"/>
                    <a:pt x="1914335" y="1323023"/>
                  </a:cubicBezTo>
                  <a:cubicBezTo>
                    <a:pt x="1989963" y="1270445"/>
                    <a:pt x="2041493" y="1189101"/>
                    <a:pt x="2055495" y="1098042"/>
                  </a:cubicBezTo>
                  <a:cubicBezTo>
                    <a:pt x="2064258" y="1041178"/>
                    <a:pt x="2057591" y="982980"/>
                    <a:pt x="2033969" y="930497"/>
                  </a:cubicBezTo>
                  <a:cubicBezTo>
                    <a:pt x="2002727" y="861060"/>
                    <a:pt x="1945958" y="807625"/>
                    <a:pt x="1885664" y="760571"/>
                  </a:cubicBezTo>
                  <a:cubicBezTo>
                    <a:pt x="1809179" y="700945"/>
                    <a:pt x="1725549" y="651415"/>
                    <a:pt x="1636871" y="612172"/>
                  </a:cubicBezTo>
                  <a:cubicBezTo>
                    <a:pt x="1532763" y="566071"/>
                    <a:pt x="1421606" y="532543"/>
                    <a:pt x="1335405" y="459010"/>
                  </a:cubicBezTo>
                  <a:cubicBezTo>
                    <a:pt x="1277969" y="409956"/>
                    <a:pt x="1232059" y="344615"/>
                    <a:pt x="1234916" y="269939"/>
                  </a:cubicBezTo>
                  <a:cubicBezTo>
                    <a:pt x="1237012" y="211741"/>
                    <a:pt x="1386935" y="0"/>
                    <a:pt x="1386935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7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B4F5BD77-58D7-4B61-A666-1B4139A63A28}"/>
                </a:ext>
              </a:extLst>
            </p:cNvPr>
            <p:cNvSpPr/>
            <p:nvPr/>
          </p:nvSpPr>
          <p:spPr>
            <a:xfrm>
              <a:off x="4485131" y="1719357"/>
              <a:ext cx="743796" cy="2867501"/>
            </a:xfrm>
            <a:custGeom>
              <a:avLst/>
              <a:gdLst>
                <a:gd name="connsiteX0" fmla="*/ 11144 w 743796"/>
                <a:gd name="connsiteY0" fmla="*/ 0 h 2867501"/>
                <a:gd name="connsiteX1" fmla="*/ 353663 w 743796"/>
                <a:gd name="connsiteY1" fmla="*/ 55245 h 2867501"/>
                <a:gd name="connsiteX2" fmla="*/ 571405 w 743796"/>
                <a:gd name="connsiteY2" fmla="*/ 179737 h 2867501"/>
                <a:gd name="connsiteX3" fmla="*/ 688658 w 743796"/>
                <a:gd name="connsiteY3" fmla="*/ 368808 h 2867501"/>
                <a:gd name="connsiteX4" fmla="*/ 731711 w 743796"/>
                <a:gd name="connsiteY4" fmla="*/ 612934 h 2867501"/>
                <a:gd name="connsiteX5" fmla="*/ 725233 w 743796"/>
                <a:gd name="connsiteY5" fmla="*/ 995648 h 2867501"/>
                <a:gd name="connsiteX6" fmla="*/ 742855 w 743796"/>
                <a:gd name="connsiteY6" fmla="*/ 1499330 h 2867501"/>
                <a:gd name="connsiteX7" fmla="*/ 707898 w 743796"/>
                <a:gd name="connsiteY7" fmla="*/ 1793081 h 2867501"/>
                <a:gd name="connsiteX8" fmla="*/ 633222 w 743796"/>
                <a:gd name="connsiteY8" fmla="*/ 2073592 h 2867501"/>
                <a:gd name="connsiteX9" fmla="*/ 404527 w 743796"/>
                <a:gd name="connsiteY9" fmla="*/ 2472404 h 2867501"/>
                <a:gd name="connsiteX10" fmla="*/ 0 w 743796"/>
                <a:gd name="connsiteY10" fmla="*/ 2867501 h 2867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43796" h="2867501">
                  <a:moveTo>
                    <a:pt x="11144" y="0"/>
                  </a:moveTo>
                  <a:cubicBezTo>
                    <a:pt x="101060" y="2953"/>
                    <a:pt x="268796" y="25146"/>
                    <a:pt x="353663" y="55245"/>
                  </a:cubicBezTo>
                  <a:cubicBezTo>
                    <a:pt x="433483" y="83534"/>
                    <a:pt x="510635" y="120967"/>
                    <a:pt x="571405" y="179737"/>
                  </a:cubicBezTo>
                  <a:cubicBezTo>
                    <a:pt x="625412" y="231934"/>
                    <a:pt x="663607" y="297942"/>
                    <a:pt x="688658" y="368808"/>
                  </a:cubicBezTo>
                  <a:cubicBezTo>
                    <a:pt x="716375" y="447103"/>
                    <a:pt x="727996" y="529876"/>
                    <a:pt x="731711" y="612934"/>
                  </a:cubicBezTo>
                  <a:cubicBezTo>
                    <a:pt x="737426" y="740474"/>
                    <a:pt x="724948" y="867918"/>
                    <a:pt x="725233" y="995648"/>
                  </a:cubicBezTo>
                  <a:cubicBezTo>
                    <a:pt x="725710" y="1163765"/>
                    <a:pt x="748665" y="1331309"/>
                    <a:pt x="742855" y="1499330"/>
                  </a:cubicBezTo>
                  <a:cubicBezTo>
                    <a:pt x="739426" y="1598009"/>
                    <a:pt x="725996" y="1696022"/>
                    <a:pt x="707898" y="1793081"/>
                  </a:cubicBezTo>
                  <a:cubicBezTo>
                    <a:pt x="690086" y="1888426"/>
                    <a:pt x="666845" y="1982724"/>
                    <a:pt x="633222" y="2073592"/>
                  </a:cubicBezTo>
                  <a:cubicBezTo>
                    <a:pt x="579692" y="2218182"/>
                    <a:pt x="499682" y="2351056"/>
                    <a:pt x="404527" y="2472404"/>
                  </a:cubicBezTo>
                  <a:cubicBezTo>
                    <a:pt x="266033" y="2648902"/>
                    <a:pt x="179642" y="2732818"/>
                    <a:pt x="0" y="2867501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7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F5CBEC6B-EDB6-40B8-8771-E5AF41B8D698}"/>
                </a:ext>
              </a:extLst>
            </p:cNvPr>
            <p:cNvSpPr/>
            <p:nvPr/>
          </p:nvSpPr>
          <p:spPr>
            <a:xfrm>
              <a:off x="4473129" y="1912731"/>
              <a:ext cx="597294" cy="2543540"/>
            </a:xfrm>
            <a:custGeom>
              <a:avLst/>
              <a:gdLst>
                <a:gd name="connsiteX0" fmla="*/ 16478 w 597294"/>
                <a:gd name="connsiteY0" fmla="*/ 2079 h 2543540"/>
                <a:gd name="connsiteX1" fmla="*/ 299847 w 597294"/>
                <a:gd name="connsiteY1" fmla="*/ 53991 h 2543540"/>
                <a:gd name="connsiteX2" fmla="*/ 503206 w 597294"/>
                <a:gd name="connsiteY2" fmla="*/ 291354 h 2543540"/>
                <a:gd name="connsiteX3" fmla="*/ 525113 w 597294"/>
                <a:gd name="connsiteY3" fmla="*/ 724265 h 2543540"/>
                <a:gd name="connsiteX4" fmla="*/ 578930 w 597294"/>
                <a:gd name="connsiteY4" fmla="*/ 1117267 h 2543540"/>
                <a:gd name="connsiteX5" fmla="*/ 592931 w 597294"/>
                <a:gd name="connsiteY5" fmla="*/ 1476359 h 2543540"/>
                <a:gd name="connsiteX6" fmla="*/ 503206 w 597294"/>
                <a:gd name="connsiteY6" fmla="*/ 1859359 h 2543540"/>
                <a:gd name="connsiteX7" fmla="*/ 291846 w 597294"/>
                <a:gd name="connsiteY7" fmla="*/ 2250361 h 2543540"/>
                <a:gd name="connsiteX8" fmla="*/ 0 w 597294"/>
                <a:gd name="connsiteY8" fmla="*/ 2543540 h 2543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7294" h="2543540">
                  <a:moveTo>
                    <a:pt x="16478" y="2079"/>
                  </a:moveTo>
                  <a:cubicBezTo>
                    <a:pt x="101441" y="-6684"/>
                    <a:pt x="224885" y="12557"/>
                    <a:pt x="299847" y="53991"/>
                  </a:cubicBezTo>
                  <a:cubicBezTo>
                    <a:pt x="394240" y="106092"/>
                    <a:pt x="468440" y="189341"/>
                    <a:pt x="503206" y="291354"/>
                  </a:cubicBezTo>
                  <a:cubicBezTo>
                    <a:pt x="550069" y="429085"/>
                    <a:pt x="520827" y="577770"/>
                    <a:pt x="525113" y="724265"/>
                  </a:cubicBezTo>
                  <a:cubicBezTo>
                    <a:pt x="529019" y="856472"/>
                    <a:pt x="561118" y="986012"/>
                    <a:pt x="578930" y="1117267"/>
                  </a:cubicBezTo>
                  <a:cubicBezTo>
                    <a:pt x="595122" y="1236234"/>
                    <a:pt x="602742" y="1356630"/>
                    <a:pt x="592931" y="1476359"/>
                  </a:cubicBezTo>
                  <a:cubicBezTo>
                    <a:pt x="582073" y="1607709"/>
                    <a:pt x="549783" y="1736011"/>
                    <a:pt x="503206" y="1859359"/>
                  </a:cubicBezTo>
                  <a:cubicBezTo>
                    <a:pt x="450628" y="1998710"/>
                    <a:pt x="383857" y="2133298"/>
                    <a:pt x="291846" y="2250361"/>
                  </a:cubicBezTo>
                  <a:cubicBezTo>
                    <a:pt x="231553" y="2327132"/>
                    <a:pt x="73819" y="2479532"/>
                    <a:pt x="0" y="254354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7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91BD0EE8-AA47-4044-9251-9F5A4B820120}"/>
                </a:ext>
              </a:extLst>
            </p:cNvPr>
            <p:cNvSpPr/>
            <p:nvPr/>
          </p:nvSpPr>
          <p:spPr>
            <a:xfrm>
              <a:off x="4491417" y="2227197"/>
              <a:ext cx="389425" cy="2011236"/>
            </a:xfrm>
            <a:custGeom>
              <a:avLst/>
              <a:gdLst>
                <a:gd name="connsiteX0" fmla="*/ 0 w 389425"/>
                <a:gd name="connsiteY0" fmla="*/ 33 h 2011236"/>
                <a:gd name="connsiteX1" fmla="*/ 171260 w 389425"/>
                <a:gd name="connsiteY1" fmla="*/ 60326 h 2011236"/>
                <a:gd name="connsiteX2" fmla="*/ 211455 w 389425"/>
                <a:gd name="connsiteY2" fmla="*/ 221204 h 2011236"/>
                <a:gd name="connsiteX3" fmla="*/ 243078 w 389425"/>
                <a:gd name="connsiteY3" fmla="*/ 448089 h 2011236"/>
                <a:gd name="connsiteX4" fmla="*/ 346424 w 389425"/>
                <a:gd name="connsiteY4" fmla="*/ 789941 h 2011236"/>
                <a:gd name="connsiteX5" fmla="*/ 372237 w 389425"/>
                <a:gd name="connsiteY5" fmla="*/ 942151 h 2011236"/>
                <a:gd name="connsiteX6" fmla="*/ 386620 w 389425"/>
                <a:gd name="connsiteY6" fmla="*/ 1272478 h 2011236"/>
                <a:gd name="connsiteX7" fmla="*/ 280416 w 389425"/>
                <a:gd name="connsiteY7" fmla="*/ 1660241 h 2011236"/>
                <a:gd name="connsiteX8" fmla="*/ 151257 w 389425"/>
                <a:gd name="connsiteY8" fmla="*/ 1844073 h 2011236"/>
                <a:gd name="connsiteX9" fmla="*/ 1905 w 389425"/>
                <a:gd name="connsiteY9" fmla="*/ 2011237 h 2011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89425" h="2011236">
                  <a:moveTo>
                    <a:pt x="0" y="33"/>
                  </a:moveTo>
                  <a:cubicBezTo>
                    <a:pt x="57912" y="-824"/>
                    <a:pt x="136112" y="14892"/>
                    <a:pt x="171260" y="60326"/>
                  </a:cubicBezTo>
                  <a:cubicBezTo>
                    <a:pt x="205645" y="104903"/>
                    <a:pt x="207740" y="164244"/>
                    <a:pt x="211455" y="221204"/>
                  </a:cubicBezTo>
                  <a:cubicBezTo>
                    <a:pt x="216408" y="297594"/>
                    <a:pt x="225838" y="373604"/>
                    <a:pt x="243078" y="448089"/>
                  </a:cubicBezTo>
                  <a:cubicBezTo>
                    <a:pt x="269939" y="564199"/>
                    <a:pt x="319183" y="673927"/>
                    <a:pt x="346424" y="789941"/>
                  </a:cubicBezTo>
                  <a:cubicBezTo>
                    <a:pt x="358235" y="840043"/>
                    <a:pt x="365951" y="891097"/>
                    <a:pt x="372237" y="942151"/>
                  </a:cubicBezTo>
                  <a:cubicBezTo>
                    <a:pt x="385858" y="1051784"/>
                    <a:pt x="394049" y="1162274"/>
                    <a:pt x="386620" y="1272478"/>
                  </a:cubicBezTo>
                  <a:cubicBezTo>
                    <a:pt x="377476" y="1407828"/>
                    <a:pt x="344996" y="1541178"/>
                    <a:pt x="280416" y="1660241"/>
                  </a:cubicBezTo>
                  <a:cubicBezTo>
                    <a:pt x="244602" y="1726249"/>
                    <a:pt x="199358" y="1786352"/>
                    <a:pt x="151257" y="1844073"/>
                  </a:cubicBezTo>
                  <a:cubicBezTo>
                    <a:pt x="79534" y="1930084"/>
                    <a:pt x="89345" y="1941419"/>
                    <a:pt x="1905" y="2011237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7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pSp>
        <p:nvGrpSpPr>
          <p:cNvPr id="19" name="Graphic 157">
            <a:extLst>
              <a:ext uri="{FF2B5EF4-FFF2-40B4-BE49-F238E27FC236}">
                <a16:creationId xmlns:a16="http://schemas.microsoft.com/office/drawing/2014/main" id="{C3279E8D-2BAA-4CB1-834B-09FADD54DE56}"/>
              </a:ext>
            </a:extLst>
          </p:cNvPr>
          <p:cNvGrpSpPr/>
          <p:nvPr/>
        </p:nvGrpSpPr>
        <p:grpSpPr>
          <a:xfrm>
            <a:off x="8610600" y="3276600"/>
            <a:ext cx="3529260" cy="3581399"/>
            <a:chOff x="4114800" y="1423987"/>
            <a:chExt cx="3961542" cy="4007547"/>
          </a:xfrm>
          <a:noFill/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3456F18E-4F61-486D-9CD6-65B30372C534}"/>
                </a:ext>
              </a:extLst>
            </p:cNvPr>
            <p:cNvSpPr/>
            <p:nvPr/>
          </p:nvSpPr>
          <p:spPr>
            <a:xfrm>
              <a:off x="4114800" y="1423987"/>
              <a:ext cx="3946874" cy="3989641"/>
            </a:xfrm>
            <a:custGeom>
              <a:avLst/>
              <a:gdLst>
                <a:gd name="connsiteX0" fmla="*/ 0 w 3946874"/>
                <a:gd name="connsiteY0" fmla="*/ 3989641 h 3989641"/>
                <a:gd name="connsiteX1" fmla="*/ 79439 w 3946874"/>
                <a:gd name="connsiteY1" fmla="*/ 3891153 h 3989641"/>
                <a:gd name="connsiteX2" fmla="*/ 297371 w 3946874"/>
                <a:gd name="connsiteY2" fmla="*/ 3626930 h 3989641"/>
                <a:gd name="connsiteX3" fmla="*/ 454343 w 3946874"/>
                <a:gd name="connsiteY3" fmla="*/ 3440335 h 3989641"/>
                <a:gd name="connsiteX4" fmla="*/ 622363 w 3946874"/>
                <a:gd name="connsiteY4" fmla="*/ 3290697 h 3989641"/>
                <a:gd name="connsiteX5" fmla="*/ 927068 w 3946874"/>
                <a:gd name="connsiteY5" fmla="*/ 3087434 h 3989641"/>
                <a:gd name="connsiteX6" fmla="*/ 1176338 w 3946874"/>
                <a:gd name="connsiteY6" fmla="*/ 2915603 h 3989641"/>
                <a:gd name="connsiteX7" fmla="*/ 1394270 w 3946874"/>
                <a:gd name="connsiteY7" fmla="*/ 2780729 h 3989641"/>
                <a:gd name="connsiteX8" fmla="*/ 1601057 w 3946874"/>
                <a:gd name="connsiteY8" fmla="*/ 2723483 h 3989641"/>
                <a:gd name="connsiteX9" fmla="*/ 1756220 w 3946874"/>
                <a:gd name="connsiteY9" fmla="*/ 2743772 h 3989641"/>
                <a:gd name="connsiteX10" fmla="*/ 1889189 w 3946874"/>
                <a:gd name="connsiteY10" fmla="*/ 2765965 h 3989641"/>
                <a:gd name="connsiteX11" fmla="*/ 2007394 w 3946874"/>
                <a:gd name="connsiteY11" fmla="*/ 2765965 h 3989641"/>
                <a:gd name="connsiteX12" fmla="*/ 2184654 w 3946874"/>
                <a:gd name="connsiteY12" fmla="*/ 2671763 h 3989641"/>
                <a:gd name="connsiteX13" fmla="*/ 2372773 w 3946874"/>
                <a:gd name="connsiteY13" fmla="*/ 2538984 h 3989641"/>
                <a:gd name="connsiteX14" fmla="*/ 2439543 w 3946874"/>
                <a:gd name="connsiteY14" fmla="*/ 2510504 h 3989641"/>
                <a:gd name="connsiteX15" fmla="*/ 2650617 w 3946874"/>
                <a:gd name="connsiteY15" fmla="*/ 2434781 h 3989641"/>
                <a:gd name="connsiteX16" fmla="*/ 2785110 w 3946874"/>
                <a:gd name="connsiteY16" fmla="*/ 2383060 h 3989641"/>
                <a:gd name="connsiteX17" fmla="*/ 2897315 w 3946874"/>
                <a:gd name="connsiteY17" fmla="*/ 2318861 h 3989641"/>
                <a:gd name="connsiteX18" fmla="*/ 2997994 w 3946874"/>
                <a:gd name="connsiteY18" fmla="*/ 2226183 h 3989641"/>
                <a:gd name="connsiteX19" fmla="*/ 3061240 w 3946874"/>
                <a:gd name="connsiteY19" fmla="*/ 2141506 h 3989641"/>
                <a:gd name="connsiteX20" fmla="*/ 3152108 w 3946874"/>
                <a:gd name="connsiteY20" fmla="*/ 2005203 h 3989641"/>
                <a:gd name="connsiteX21" fmla="*/ 3274124 w 3946874"/>
                <a:gd name="connsiteY21" fmla="*/ 1871567 h 3989641"/>
                <a:gd name="connsiteX22" fmla="*/ 3388138 w 3946874"/>
                <a:gd name="connsiteY22" fmla="*/ 1770888 h 3989641"/>
                <a:gd name="connsiteX23" fmla="*/ 3466529 w 3946874"/>
                <a:gd name="connsiteY23" fmla="*/ 1679162 h 3989641"/>
                <a:gd name="connsiteX24" fmla="*/ 3538633 w 3946874"/>
                <a:gd name="connsiteY24" fmla="*/ 1551718 h 3989641"/>
                <a:gd name="connsiteX25" fmla="*/ 3588544 w 3946874"/>
                <a:gd name="connsiteY25" fmla="*/ 1376172 h 3989641"/>
                <a:gd name="connsiteX26" fmla="*/ 3597402 w 3946874"/>
                <a:gd name="connsiteY26" fmla="*/ 1293305 h 3989641"/>
                <a:gd name="connsiteX27" fmla="*/ 3721227 w 3946874"/>
                <a:gd name="connsiteY27" fmla="*/ 880491 h 3989641"/>
                <a:gd name="connsiteX28" fmla="*/ 3761137 w 3946874"/>
                <a:gd name="connsiteY28" fmla="*/ 463677 h 3989641"/>
                <a:gd name="connsiteX29" fmla="*/ 3946874 w 3946874"/>
                <a:gd name="connsiteY29" fmla="*/ 0 h 39896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3946874" h="3989641">
                  <a:moveTo>
                    <a:pt x="0" y="3989641"/>
                  </a:moveTo>
                  <a:cubicBezTo>
                    <a:pt x="19050" y="3957257"/>
                    <a:pt x="50959" y="3916013"/>
                    <a:pt x="79439" y="3891153"/>
                  </a:cubicBezTo>
                  <a:cubicBezTo>
                    <a:pt x="165544" y="3815906"/>
                    <a:pt x="227933" y="3717989"/>
                    <a:pt x="297371" y="3626930"/>
                  </a:cubicBezTo>
                  <a:cubicBezTo>
                    <a:pt x="346615" y="3562255"/>
                    <a:pt x="398050" y="3499009"/>
                    <a:pt x="454343" y="3440335"/>
                  </a:cubicBezTo>
                  <a:cubicBezTo>
                    <a:pt x="506349" y="3386042"/>
                    <a:pt x="562642" y="3336227"/>
                    <a:pt x="622363" y="3290697"/>
                  </a:cubicBezTo>
                  <a:cubicBezTo>
                    <a:pt x="719519" y="3216688"/>
                    <a:pt x="824960" y="3154585"/>
                    <a:pt x="927068" y="3087434"/>
                  </a:cubicBezTo>
                  <a:cubicBezTo>
                    <a:pt x="1011365" y="3031998"/>
                    <a:pt x="1093565" y="2973324"/>
                    <a:pt x="1176338" y="2915603"/>
                  </a:cubicBezTo>
                  <a:cubicBezTo>
                    <a:pt x="1246537" y="2866644"/>
                    <a:pt x="1317308" y="2818066"/>
                    <a:pt x="1394270" y="2780729"/>
                  </a:cubicBezTo>
                  <a:cubicBezTo>
                    <a:pt x="1459421" y="2749106"/>
                    <a:pt x="1528763" y="2724436"/>
                    <a:pt x="1601057" y="2723483"/>
                  </a:cubicBezTo>
                  <a:cubicBezTo>
                    <a:pt x="1653350" y="2722721"/>
                    <a:pt x="1704785" y="2733485"/>
                    <a:pt x="1756220" y="2743772"/>
                  </a:cubicBezTo>
                  <a:cubicBezTo>
                    <a:pt x="1800320" y="2752630"/>
                    <a:pt x="1844612" y="2760250"/>
                    <a:pt x="1889189" y="2765965"/>
                  </a:cubicBezTo>
                  <a:cubicBezTo>
                    <a:pt x="1928622" y="2771013"/>
                    <a:pt x="1968437" y="2773299"/>
                    <a:pt x="2007394" y="2765965"/>
                  </a:cubicBezTo>
                  <a:cubicBezTo>
                    <a:pt x="2073878" y="2753487"/>
                    <a:pt x="2130647" y="2712911"/>
                    <a:pt x="2184654" y="2671763"/>
                  </a:cubicBezTo>
                  <a:cubicBezTo>
                    <a:pt x="2245900" y="2625090"/>
                    <a:pt x="2304002" y="2573465"/>
                    <a:pt x="2372773" y="2538984"/>
                  </a:cubicBezTo>
                  <a:cubicBezTo>
                    <a:pt x="2394395" y="2528126"/>
                    <a:pt x="2416874" y="2518982"/>
                    <a:pt x="2439543" y="2510504"/>
                  </a:cubicBezTo>
                  <a:cubicBezTo>
                    <a:pt x="2509552" y="2484215"/>
                    <a:pt x="2580037" y="2459450"/>
                    <a:pt x="2650617" y="2434781"/>
                  </a:cubicBezTo>
                  <a:cubicBezTo>
                    <a:pt x="2695956" y="2418874"/>
                    <a:pt x="2741295" y="2402872"/>
                    <a:pt x="2785110" y="2383060"/>
                  </a:cubicBezTo>
                  <a:cubicBezTo>
                    <a:pt x="2824448" y="2365248"/>
                    <a:pt x="2862358" y="2344198"/>
                    <a:pt x="2897315" y="2318861"/>
                  </a:cubicBezTo>
                  <a:cubicBezTo>
                    <a:pt x="2934367" y="2292096"/>
                    <a:pt x="2968085" y="2260854"/>
                    <a:pt x="2997994" y="2226183"/>
                  </a:cubicBezTo>
                  <a:cubicBezTo>
                    <a:pt x="3020949" y="2199513"/>
                    <a:pt x="3041714" y="2170938"/>
                    <a:pt x="3061240" y="2141506"/>
                  </a:cubicBezTo>
                  <a:cubicBezTo>
                    <a:pt x="3091529" y="2095976"/>
                    <a:pt x="3119533" y="2049018"/>
                    <a:pt x="3152108" y="2005203"/>
                  </a:cubicBezTo>
                  <a:cubicBezTo>
                    <a:pt x="3188113" y="1956626"/>
                    <a:pt x="3229261" y="1912144"/>
                    <a:pt x="3274124" y="1871567"/>
                  </a:cubicBezTo>
                  <a:cubicBezTo>
                    <a:pt x="3311747" y="1837563"/>
                    <a:pt x="3351848" y="1806321"/>
                    <a:pt x="3388138" y="1770888"/>
                  </a:cubicBezTo>
                  <a:cubicBezTo>
                    <a:pt x="3416999" y="1742694"/>
                    <a:pt x="3443002" y="1711833"/>
                    <a:pt x="3466529" y="1679162"/>
                  </a:cubicBezTo>
                  <a:cubicBezTo>
                    <a:pt x="3495008" y="1639348"/>
                    <a:pt x="3519392" y="1596771"/>
                    <a:pt x="3538633" y="1551718"/>
                  </a:cubicBezTo>
                  <a:cubicBezTo>
                    <a:pt x="3562731" y="1495616"/>
                    <a:pt x="3578924" y="1436465"/>
                    <a:pt x="3588544" y="1376172"/>
                  </a:cubicBezTo>
                  <a:cubicBezTo>
                    <a:pt x="3592925" y="1348740"/>
                    <a:pt x="3595688" y="1321022"/>
                    <a:pt x="3597402" y="1293305"/>
                  </a:cubicBezTo>
                  <a:cubicBezTo>
                    <a:pt x="3605974" y="1155859"/>
                    <a:pt x="3717703" y="1018127"/>
                    <a:pt x="3721227" y="880491"/>
                  </a:cubicBezTo>
                  <a:cubicBezTo>
                    <a:pt x="3724751" y="740855"/>
                    <a:pt x="3743135" y="602171"/>
                    <a:pt x="3761137" y="463677"/>
                  </a:cubicBezTo>
                  <a:cubicBezTo>
                    <a:pt x="3776186" y="347758"/>
                    <a:pt x="3934968" y="116205"/>
                    <a:pt x="3946874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7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318DDF45-08F0-46B6-A0B7-133735C94F47}"/>
                </a:ext>
              </a:extLst>
            </p:cNvPr>
            <p:cNvSpPr/>
            <p:nvPr/>
          </p:nvSpPr>
          <p:spPr>
            <a:xfrm>
              <a:off x="4395978" y="2441733"/>
              <a:ext cx="3665410" cy="2985611"/>
            </a:xfrm>
            <a:custGeom>
              <a:avLst/>
              <a:gdLst>
                <a:gd name="connsiteX0" fmla="*/ 0 w 3665410"/>
                <a:gd name="connsiteY0" fmla="*/ 2985611 h 2985611"/>
                <a:gd name="connsiteX1" fmla="*/ 166211 w 3665410"/>
                <a:gd name="connsiteY1" fmla="*/ 2699766 h 2985611"/>
                <a:gd name="connsiteX2" fmla="*/ 397002 w 3665410"/>
                <a:gd name="connsiteY2" fmla="*/ 2414969 h 2985611"/>
                <a:gd name="connsiteX3" fmla="*/ 620173 w 3665410"/>
                <a:gd name="connsiteY3" fmla="*/ 2237899 h 2985611"/>
                <a:gd name="connsiteX4" fmla="*/ 823341 w 3665410"/>
                <a:gd name="connsiteY4" fmla="*/ 2085499 h 2985611"/>
                <a:gd name="connsiteX5" fmla="*/ 1089565 w 3665410"/>
                <a:gd name="connsiteY5" fmla="*/ 1911477 h 2985611"/>
                <a:gd name="connsiteX6" fmla="*/ 1145000 w 3665410"/>
                <a:gd name="connsiteY6" fmla="*/ 1886807 h 2985611"/>
                <a:gd name="connsiteX7" fmla="*/ 1375791 w 3665410"/>
                <a:gd name="connsiteY7" fmla="*/ 1842135 h 2985611"/>
                <a:gd name="connsiteX8" fmla="*/ 1486567 w 3665410"/>
                <a:gd name="connsiteY8" fmla="*/ 1857566 h 2985611"/>
                <a:gd name="connsiteX9" fmla="*/ 1568101 w 3665410"/>
                <a:gd name="connsiteY9" fmla="*/ 1871377 h 2985611"/>
                <a:gd name="connsiteX10" fmla="*/ 1810607 w 3665410"/>
                <a:gd name="connsiteY10" fmla="*/ 1871377 h 2985611"/>
                <a:gd name="connsiteX11" fmla="*/ 1997964 w 3665410"/>
                <a:gd name="connsiteY11" fmla="*/ 1790605 h 2985611"/>
                <a:gd name="connsiteX12" fmla="*/ 2109883 w 3665410"/>
                <a:gd name="connsiteY12" fmla="*/ 1702784 h 2985611"/>
                <a:gd name="connsiteX13" fmla="*/ 2321433 w 3665410"/>
                <a:gd name="connsiteY13" fmla="*/ 1552384 h 2985611"/>
                <a:gd name="connsiteX14" fmla="*/ 2558891 w 3665410"/>
                <a:gd name="connsiteY14" fmla="*/ 1453420 h 2985611"/>
                <a:gd name="connsiteX15" fmla="*/ 2709767 w 3665410"/>
                <a:gd name="connsiteY15" fmla="*/ 1377887 h 2985611"/>
                <a:gd name="connsiteX16" fmla="*/ 2885408 w 3665410"/>
                <a:gd name="connsiteY16" fmla="*/ 1237393 h 2985611"/>
                <a:gd name="connsiteX17" fmla="*/ 3017711 w 3665410"/>
                <a:gd name="connsiteY17" fmla="*/ 1072229 h 2985611"/>
                <a:gd name="connsiteX18" fmla="*/ 3150680 w 3665410"/>
                <a:gd name="connsiteY18" fmla="*/ 921830 h 2985611"/>
                <a:gd name="connsiteX19" fmla="*/ 3255169 w 3665410"/>
                <a:gd name="connsiteY19" fmla="*/ 801815 h 2985611"/>
                <a:gd name="connsiteX20" fmla="*/ 3339275 w 3665410"/>
                <a:gd name="connsiteY20" fmla="*/ 694182 h 2985611"/>
                <a:gd name="connsiteX21" fmla="*/ 3409188 w 3665410"/>
                <a:gd name="connsiteY21" fmla="*/ 546926 h 2985611"/>
                <a:gd name="connsiteX22" fmla="*/ 3464243 w 3665410"/>
                <a:gd name="connsiteY22" fmla="*/ 347663 h 2985611"/>
                <a:gd name="connsiteX23" fmla="*/ 3665411 w 3665410"/>
                <a:gd name="connsiteY23" fmla="*/ 0 h 2985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665410" h="2985611">
                  <a:moveTo>
                    <a:pt x="0" y="2985611"/>
                  </a:moveTo>
                  <a:cubicBezTo>
                    <a:pt x="0" y="2985611"/>
                    <a:pt x="86773" y="2802827"/>
                    <a:pt x="166211" y="2699766"/>
                  </a:cubicBezTo>
                  <a:cubicBezTo>
                    <a:pt x="240983" y="2602706"/>
                    <a:pt x="309182" y="2500122"/>
                    <a:pt x="397002" y="2414969"/>
                  </a:cubicBezTo>
                  <a:cubicBezTo>
                    <a:pt x="465296" y="2348865"/>
                    <a:pt x="543592" y="2294477"/>
                    <a:pt x="620173" y="2237899"/>
                  </a:cubicBezTo>
                  <a:cubicBezTo>
                    <a:pt x="688277" y="2187607"/>
                    <a:pt x="755333" y="2135886"/>
                    <a:pt x="823341" y="2085499"/>
                  </a:cubicBezTo>
                  <a:cubicBezTo>
                    <a:pt x="908685" y="2022253"/>
                    <a:pt x="994791" y="1959197"/>
                    <a:pt x="1089565" y="1911477"/>
                  </a:cubicBezTo>
                  <a:cubicBezTo>
                    <a:pt x="1107662" y="1902428"/>
                    <a:pt x="1126141" y="1894141"/>
                    <a:pt x="1145000" y="1886807"/>
                  </a:cubicBezTo>
                  <a:cubicBezTo>
                    <a:pt x="1218819" y="1858232"/>
                    <a:pt x="1296924" y="1838611"/>
                    <a:pt x="1375791" y="1842135"/>
                  </a:cubicBezTo>
                  <a:cubicBezTo>
                    <a:pt x="1413129" y="1843754"/>
                    <a:pt x="1449896" y="1850422"/>
                    <a:pt x="1486567" y="1857566"/>
                  </a:cubicBezTo>
                  <a:cubicBezTo>
                    <a:pt x="1513618" y="1862804"/>
                    <a:pt x="1540859" y="1867376"/>
                    <a:pt x="1568101" y="1871377"/>
                  </a:cubicBezTo>
                  <a:cubicBezTo>
                    <a:pt x="1648778" y="1883188"/>
                    <a:pt x="1730978" y="1887665"/>
                    <a:pt x="1810607" y="1871377"/>
                  </a:cubicBezTo>
                  <a:cubicBezTo>
                    <a:pt x="1877854" y="1857661"/>
                    <a:pt x="1941100" y="1829086"/>
                    <a:pt x="1997964" y="1790605"/>
                  </a:cubicBezTo>
                  <a:cubicBezTo>
                    <a:pt x="2037302" y="1764030"/>
                    <a:pt x="2073497" y="1733264"/>
                    <a:pt x="2109883" y="1702784"/>
                  </a:cubicBezTo>
                  <a:cubicBezTo>
                    <a:pt x="2176367" y="1647063"/>
                    <a:pt x="2244852" y="1593151"/>
                    <a:pt x="2321433" y="1552384"/>
                  </a:cubicBezTo>
                  <a:cubicBezTo>
                    <a:pt x="2397157" y="1512094"/>
                    <a:pt x="2479548" y="1486281"/>
                    <a:pt x="2558891" y="1453420"/>
                  </a:cubicBezTo>
                  <a:cubicBezTo>
                    <a:pt x="2610898" y="1431798"/>
                    <a:pt x="2661571" y="1407033"/>
                    <a:pt x="2709767" y="1377887"/>
                  </a:cubicBezTo>
                  <a:cubicBezTo>
                    <a:pt x="2774252" y="1338929"/>
                    <a:pt x="2834069" y="1292447"/>
                    <a:pt x="2885408" y="1237393"/>
                  </a:cubicBezTo>
                  <a:cubicBezTo>
                    <a:pt x="2933605" y="1185767"/>
                    <a:pt x="2973324" y="1127093"/>
                    <a:pt x="3017711" y="1072229"/>
                  </a:cubicBezTo>
                  <a:cubicBezTo>
                    <a:pt x="3059811" y="1020223"/>
                    <a:pt x="3105912" y="971645"/>
                    <a:pt x="3150680" y="921830"/>
                  </a:cubicBezTo>
                  <a:cubicBezTo>
                    <a:pt x="3186113" y="882396"/>
                    <a:pt x="3220593" y="842010"/>
                    <a:pt x="3255169" y="801815"/>
                  </a:cubicBezTo>
                  <a:cubicBezTo>
                    <a:pt x="3284887" y="767239"/>
                    <a:pt x="3314605" y="732473"/>
                    <a:pt x="3339275" y="694182"/>
                  </a:cubicBezTo>
                  <a:cubicBezTo>
                    <a:pt x="3368707" y="648367"/>
                    <a:pt x="3390138" y="597980"/>
                    <a:pt x="3409188" y="546926"/>
                  </a:cubicBezTo>
                  <a:cubicBezTo>
                    <a:pt x="3433382" y="482156"/>
                    <a:pt x="3453384" y="415861"/>
                    <a:pt x="3464243" y="347663"/>
                  </a:cubicBezTo>
                  <a:cubicBezTo>
                    <a:pt x="3476244" y="272224"/>
                    <a:pt x="3661696" y="76295"/>
                    <a:pt x="3665411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7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B9D0CC0F-710D-43F4-BC86-763767420133}"/>
                </a:ext>
              </a:extLst>
            </p:cNvPr>
            <p:cNvSpPr/>
            <p:nvPr/>
          </p:nvSpPr>
          <p:spPr>
            <a:xfrm>
              <a:off x="7790402" y="5229700"/>
              <a:ext cx="285940" cy="199072"/>
            </a:xfrm>
            <a:custGeom>
              <a:avLst/>
              <a:gdLst>
                <a:gd name="connsiteX0" fmla="*/ 0 w 285940"/>
                <a:gd name="connsiteY0" fmla="*/ 199073 h 199072"/>
                <a:gd name="connsiteX1" fmla="*/ 285940 w 285940"/>
                <a:gd name="connsiteY1" fmla="*/ 0 h 199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85940" h="199072">
                  <a:moveTo>
                    <a:pt x="0" y="199073"/>
                  </a:moveTo>
                  <a:cubicBezTo>
                    <a:pt x="0" y="199073"/>
                    <a:pt x="242125" y="39243"/>
                    <a:pt x="285940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7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6FB36AB6-CB81-495A-8A33-C0BCE67D6F23}"/>
                </a:ext>
              </a:extLst>
            </p:cNvPr>
            <p:cNvSpPr/>
            <p:nvPr/>
          </p:nvSpPr>
          <p:spPr>
            <a:xfrm>
              <a:off x="7393114" y="5049773"/>
              <a:ext cx="655796" cy="381190"/>
            </a:xfrm>
            <a:custGeom>
              <a:avLst/>
              <a:gdLst>
                <a:gd name="connsiteX0" fmla="*/ 0 w 655796"/>
                <a:gd name="connsiteY0" fmla="*/ 381190 h 381190"/>
                <a:gd name="connsiteX1" fmla="*/ 655796 w 655796"/>
                <a:gd name="connsiteY1" fmla="*/ 0 h 3811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55796" h="381190">
                  <a:moveTo>
                    <a:pt x="0" y="381190"/>
                  </a:moveTo>
                  <a:cubicBezTo>
                    <a:pt x="0" y="381190"/>
                    <a:pt x="461105" y="172117"/>
                    <a:pt x="655796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7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1993F7E6-ABF6-482D-BEA5-B4E607DDB433}"/>
                </a:ext>
              </a:extLst>
            </p:cNvPr>
            <p:cNvSpPr/>
            <p:nvPr/>
          </p:nvSpPr>
          <p:spPr>
            <a:xfrm>
              <a:off x="5154072" y="3867816"/>
              <a:ext cx="2907315" cy="1544764"/>
            </a:xfrm>
            <a:custGeom>
              <a:avLst/>
              <a:gdLst>
                <a:gd name="connsiteX0" fmla="*/ 0 w 2907315"/>
                <a:gd name="connsiteY0" fmla="*/ 1544764 h 1544764"/>
                <a:gd name="connsiteX1" fmla="*/ 201644 w 2907315"/>
                <a:gd name="connsiteY1" fmla="*/ 1352550 h 1544764"/>
                <a:gd name="connsiteX2" fmla="*/ 423196 w 2907315"/>
                <a:gd name="connsiteY2" fmla="*/ 1196054 h 1544764"/>
                <a:gd name="connsiteX3" fmla="*/ 782193 w 2907315"/>
                <a:gd name="connsiteY3" fmla="*/ 1099947 h 1544764"/>
                <a:gd name="connsiteX4" fmla="*/ 1052513 w 2907315"/>
                <a:gd name="connsiteY4" fmla="*/ 1042321 h 1544764"/>
                <a:gd name="connsiteX5" fmla="*/ 1311783 w 2907315"/>
                <a:gd name="connsiteY5" fmla="*/ 1056037 h 1544764"/>
                <a:gd name="connsiteX6" fmla="*/ 1484662 w 2907315"/>
                <a:gd name="connsiteY6" fmla="*/ 1083469 h 1544764"/>
                <a:gd name="connsiteX7" fmla="*/ 1788224 w 2907315"/>
                <a:gd name="connsiteY7" fmla="*/ 1023080 h 1544764"/>
                <a:gd name="connsiteX8" fmla="*/ 2269045 w 2907315"/>
                <a:gd name="connsiteY8" fmla="*/ 734758 h 1544764"/>
                <a:gd name="connsiteX9" fmla="*/ 2534984 w 2907315"/>
                <a:gd name="connsiteY9" fmla="*/ 572738 h 1544764"/>
                <a:gd name="connsiteX10" fmla="*/ 2907316 w 2907315"/>
                <a:gd name="connsiteY10" fmla="*/ 0 h 1544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907315" h="1544764">
                  <a:moveTo>
                    <a:pt x="0" y="1544764"/>
                  </a:moveTo>
                  <a:cubicBezTo>
                    <a:pt x="0" y="1544764"/>
                    <a:pt x="98012" y="1443990"/>
                    <a:pt x="201644" y="1352550"/>
                  </a:cubicBezTo>
                  <a:cubicBezTo>
                    <a:pt x="271272" y="1291209"/>
                    <a:pt x="343662" y="1234249"/>
                    <a:pt x="423196" y="1196054"/>
                  </a:cubicBezTo>
                  <a:cubicBezTo>
                    <a:pt x="537591" y="1141095"/>
                    <a:pt x="661226" y="1127189"/>
                    <a:pt x="782193" y="1099947"/>
                  </a:cubicBezTo>
                  <a:cubicBezTo>
                    <a:pt x="872300" y="1079659"/>
                    <a:pt x="961358" y="1051370"/>
                    <a:pt x="1052513" y="1042321"/>
                  </a:cubicBezTo>
                  <a:cubicBezTo>
                    <a:pt x="1139000" y="1033653"/>
                    <a:pt x="1225868" y="1040321"/>
                    <a:pt x="1311783" y="1056037"/>
                  </a:cubicBezTo>
                  <a:cubicBezTo>
                    <a:pt x="1369314" y="1066609"/>
                    <a:pt x="1426559" y="1079373"/>
                    <a:pt x="1484662" y="1083469"/>
                  </a:cubicBezTo>
                  <a:cubicBezTo>
                    <a:pt x="1587913" y="1090803"/>
                    <a:pt x="1690402" y="1064800"/>
                    <a:pt x="1788224" y="1023080"/>
                  </a:cubicBezTo>
                  <a:cubicBezTo>
                    <a:pt x="1956721" y="951262"/>
                    <a:pt x="2106549" y="825722"/>
                    <a:pt x="2269045" y="734758"/>
                  </a:cubicBezTo>
                  <a:cubicBezTo>
                    <a:pt x="2359438" y="684181"/>
                    <a:pt x="2452497" y="640556"/>
                    <a:pt x="2534984" y="572738"/>
                  </a:cubicBezTo>
                  <a:cubicBezTo>
                    <a:pt x="2673001" y="459391"/>
                    <a:pt x="2847023" y="191453"/>
                    <a:pt x="2907316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7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DCA0B097-C21A-40B4-95E4-2FFA9697F824}"/>
                </a:ext>
              </a:extLst>
            </p:cNvPr>
            <p:cNvSpPr/>
            <p:nvPr/>
          </p:nvSpPr>
          <p:spPr>
            <a:xfrm>
              <a:off x="4907946" y="3479100"/>
              <a:ext cx="3168300" cy="1952434"/>
            </a:xfrm>
            <a:custGeom>
              <a:avLst/>
              <a:gdLst>
                <a:gd name="connsiteX0" fmla="*/ 0 w 3168300"/>
                <a:gd name="connsiteY0" fmla="*/ 1952435 h 1952434"/>
                <a:gd name="connsiteX1" fmla="*/ 202121 w 3168300"/>
                <a:gd name="connsiteY1" fmla="*/ 1687068 h 1952434"/>
                <a:gd name="connsiteX2" fmla="*/ 545116 w 3168300"/>
                <a:gd name="connsiteY2" fmla="*/ 1450277 h 1952434"/>
                <a:gd name="connsiteX3" fmla="*/ 906780 w 3168300"/>
                <a:gd name="connsiteY3" fmla="*/ 1354455 h 1952434"/>
                <a:gd name="connsiteX4" fmla="*/ 1332262 w 3168300"/>
                <a:gd name="connsiteY4" fmla="*/ 1285304 h 1952434"/>
                <a:gd name="connsiteX5" fmla="*/ 1691259 w 3168300"/>
                <a:gd name="connsiteY5" fmla="*/ 1240060 h 1952434"/>
                <a:gd name="connsiteX6" fmla="*/ 2010346 w 3168300"/>
                <a:gd name="connsiteY6" fmla="*/ 1141667 h 1952434"/>
                <a:gd name="connsiteX7" fmla="*/ 2393252 w 3168300"/>
                <a:gd name="connsiteY7" fmla="*/ 1027271 h 1952434"/>
                <a:gd name="connsiteX8" fmla="*/ 2582037 w 3168300"/>
                <a:gd name="connsiteY8" fmla="*/ 958120 h 1952434"/>
                <a:gd name="connsiteX9" fmla="*/ 2760155 w 3168300"/>
                <a:gd name="connsiteY9" fmla="*/ 827723 h 1952434"/>
                <a:gd name="connsiteX10" fmla="*/ 2914364 w 3168300"/>
                <a:gd name="connsiteY10" fmla="*/ 567023 h 1952434"/>
                <a:gd name="connsiteX11" fmla="*/ 3168301 w 3168300"/>
                <a:gd name="connsiteY11" fmla="*/ 0 h 1952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68300" h="1952434">
                  <a:moveTo>
                    <a:pt x="0" y="1952435"/>
                  </a:moveTo>
                  <a:cubicBezTo>
                    <a:pt x="0" y="1952435"/>
                    <a:pt x="91059" y="1796415"/>
                    <a:pt x="202121" y="1687068"/>
                  </a:cubicBezTo>
                  <a:cubicBezTo>
                    <a:pt x="301943" y="1588675"/>
                    <a:pt x="416528" y="1505617"/>
                    <a:pt x="545116" y="1450277"/>
                  </a:cubicBezTo>
                  <a:cubicBezTo>
                    <a:pt x="659987" y="1400747"/>
                    <a:pt x="783622" y="1377601"/>
                    <a:pt x="906780" y="1354455"/>
                  </a:cubicBezTo>
                  <a:cubicBezTo>
                    <a:pt x="1048036" y="1327976"/>
                    <a:pt x="1189482" y="1301972"/>
                    <a:pt x="1332262" y="1285304"/>
                  </a:cubicBezTo>
                  <a:cubicBezTo>
                    <a:pt x="1452182" y="1271302"/>
                    <a:pt x="1573340" y="1265873"/>
                    <a:pt x="1691259" y="1240060"/>
                  </a:cubicBezTo>
                  <a:cubicBezTo>
                    <a:pt x="1800035" y="1216247"/>
                    <a:pt x="1904619" y="1176718"/>
                    <a:pt x="2010346" y="1141667"/>
                  </a:cubicBezTo>
                  <a:cubicBezTo>
                    <a:pt x="2136743" y="1099661"/>
                    <a:pt x="2265902" y="1066229"/>
                    <a:pt x="2393252" y="1027271"/>
                  </a:cubicBezTo>
                  <a:cubicBezTo>
                    <a:pt x="2457450" y="1007650"/>
                    <a:pt x="2521744" y="987552"/>
                    <a:pt x="2582037" y="958120"/>
                  </a:cubicBezTo>
                  <a:cubicBezTo>
                    <a:pt x="2648807" y="925449"/>
                    <a:pt x="2710815" y="883349"/>
                    <a:pt x="2760155" y="827723"/>
                  </a:cubicBezTo>
                  <a:cubicBezTo>
                    <a:pt x="2827496" y="751904"/>
                    <a:pt x="2867978" y="657511"/>
                    <a:pt x="2914364" y="567023"/>
                  </a:cubicBezTo>
                  <a:cubicBezTo>
                    <a:pt x="2972753" y="453200"/>
                    <a:pt x="3119152" y="118015"/>
                    <a:pt x="3168301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7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AB2AF0F5-7EAA-4BAB-8DE2-D84E124170FA}"/>
                </a:ext>
              </a:extLst>
            </p:cNvPr>
            <p:cNvSpPr/>
            <p:nvPr/>
          </p:nvSpPr>
          <p:spPr>
            <a:xfrm>
              <a:off x="4704778" y="2976752"/>
              <a:ext cx="3356800" cy="2452020"/>
            </a:xfrm>
            <a:custGeom>
              <a:avLst/>
              <a:gdLst>
                <a:gd name="connsiteX0" fmla="*/ 0 w 3356800"/>
                <a:gd name="connsiteY0" fmla="*/ 2452021 h 2452020"/>
                <a:gd name="connsiteX1" fmla="*/ 130874 w 3356800"/>
                <a:gd name="connsiteY1" fmla="*/ 2247710 h 2452020"/>
                <a:gd name="connsiteX2" fmla="*/ 437197 w 3356800"/>
                <a:gd name="connsiteY2" fmla="*/ 1941195 h 2452020"/>
                <a:gd name="connsiteX3" fmla="*/ 737140 w 3356800"/>
                <a:gd name="connsiteY3" fmla="*/ 1736884 h 2452020"/>
                <a:gd name="connsiteX4" fmla="*/ 1031843 w 3356800"/>
                <a:gd name="connsiteY4" fmla="*/ 1685068 h 2452020"/>
                <a:gd name="connsiteX5" fmla="*/ 1287304 w 3356800"/>
                <a:gd name="connsiteY5" fmla="*/ 1655826 h 2452020"/>
                <a:gd name="connsiteX6" fmla="*/ 1471994 w 3356800"/>
                <a:gd name="connsiteY6" fmla="*/ 1634300 h 2452020"/>
                <a:gd name="connsiteX7" fmla="*/ 1898237 w 3356800"/>
                <a:gd name="connsiteY7" fmla="*/ 1512665 h 2452020"/>
                <a:gd name="connsiteX8" fmla="*/ 2229136 w 3356800"/>
                <a:gd name="connsiteY8" fmla="*/ 1355598 h 2452020"/>
                <a:gd name="connsiteX9" fmla="*/ 2512314 w 3356800"/>
                <a:gd name="connsiteY9" fmla="*/ 1238631 h 2452020"/>
                <a:gd name="connsiteX10" fmla="*/ 2758535 w 3356800"/>
                <a:gd name="connsiteY10" fmla="*/ 1096994 h 2452020"/>
                <a:gd name="connsiteX11" fmla="*/ 2935510 w 3356800"/>
                <a:gd name="connsiteY11" fmla="*/ 919925 h 2452020"/>
                <a:gd name="connsiteX12" fmla="*/ 3081719 w 3356800"/>
                <a:gd name="connsiteY12" fmla="*/ 687419 h 2452020"/>
                <a:gd name="connsiteX13" fmla="*/ 3356800 w 3356800"/>
                <a:gd name="connsiteY13" fmla="*/ 0 h 2452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356800" h="2452020">
                  <a:moveTo>
                    <a:pt x="0" y="2452021"/>
                  </a:moveTo>
                  <a:cubicBezTo>
                    <a:pt x="0" y="2452021"/>
                    <a:pt x="57150" y="2344198"/>
                    <a:pt x="130874" y="2247710"/>
                  </a:cubicBezTo>
                  <a:cubicBezTo>
                    <a:pt x="218694" y="2132648"/>
                    <a:pt x="328136" y="2036635"/>
                    <a:pt x="437197" y="1941195"/>
                  </a:cubicBezTo>
                  <a:cubicBezTo>
                    <a:pt x="529304" y="1860709"/>
                    <a:pt x="623030" y="1779556"/>
                    <a:pt x="737140" y="1736884"/>
                  </a:cubicBezTo>
                  <a:cubicBezTo>
                    <a:pt x="830866" y="1701736"/>
                    <a:pt x="932021" y="1695450"/>
                    <a:pt x="1031843" y="1685068"/>
                  </a:cubicBezTo>
                  <a:cubicBezTo>
                    <a:pt x="1117092" y="1676210"/>
                    <a:pt x="1202055" y="1665160"/>
                    <a:pt x="1287304" y="1655826"/>
                  </a:cubicBezTo>
                  <a:cubicBezTo>
                    <a:pt x="1348931" y="1649063"/>
                    <a:pt x="1410653" y="1643539"/>
                    <a:pt x="1471994" y="1634300"/>
                  </a:cubicBezTo>
                  <a:cubicBezTo>
                    <a:pt x="1618679" y="1612011"/>
                    <a:pt x="1761935" y="1571149"/>
                    <a:pt x="1898237" y="1512665"/>
                  </a:cubicBezTo>
                  <a:cubicBezTo>
                    <a:pt x="2010442" y="1464564"/>
                    <a:pt x="2117503" y="1405128"/>
                    <a:pt x="2229136" y="1355598"/>
                  </a:cubicBezTo>
                  <a:cubicBezTo>
                    <a:pt x="2322481" y="1314164"/>
                    <a:pt x="2418969" y="1280160"/>
                    <a:pt x="2512314" y="1238631"/>
                  </a:cubicBezTo>
                  <a:cubicBezTo>
                    <a:pt x="2599087" y="1199960"/>
                    <a:pt x="2683193" y="1154811"/>
                    <a:pt x="2758535" y="1096994"/>
                  </a:cubicBezTo>
                  <a:cubicBezTo>
                    <a:pt x="2825020" y="1046035"/>
                    <a:pt x="2883789" y="985837"/>
                    <a:pt x="2935510" y="919925"/>
                  </a:cubicBezTo>
                  <a:cubicBezTo>
                    <a:pt x="2992184" y="847725"/>
                    <a:pt x="3039904" y="769144"/>
                    <a:pt x="3081719" y="687419"/>
                  </a:cubicBezTo>
                  <a:cubicBezTo>
                    <a:pt x="3138297" y="576739"/>
                    <a:pt x="3314129" y="116776"/>
                    <a:pt x="3356800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7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760C036-BBCE-4F9E-AD56-DD36D4407B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A5D7EC-1E6A-473F-B5A4-18CDFB6CF9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9981C7-34D5-49A4-949D-715FD4BD8FE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en-US" sz="900" kern="1200" cap="all" spc="200" smtClean="0">
                <a:solidFill>
                  <a:schemeClr val="accent1"/>
                </a:solidFill>
                <a:latin typeface="+mn-lt"/>
                <a:ea typeface="+mn-ea"/>
                <a:cs typeface="Segoe UI Semilight" panose="020B0402040204020203" pitchFamily="34" charset="0"/>
              </a:defRPr>
            </a:lvl1pPr>
          </a:lstStyle>
          <a:p>
            <a:fld id="{0DAF61AA-5A98-4049-A93E-477E5505141A}" type="datetimeFigureOut">
              <a:rPr lang="en-US" smtClean="0"/>
              <a:pPr/>
              <a:t>11/16/2021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85CE6E-733D-4C60-B40B-C7C10CB5AF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US" sz="900" kern="1200" cap="all" spc="200" dirty="0">
                <a:solidFill>
                  <a:schemeClr val="accent1"/>
                </a:solidFill>
                <a:latin typeface="+mn-lt"/>
                <a:ea typeface="+mn-ea"/>
                <a:cs typeface="Segoe UI Semilight" panose="020B0402040204020203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D80D8B-7909-4114-8EBA-C3086DC62B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906000" y="6356350"/>
            <a:ext cx="144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en-US" sz="900" kern="1200" cap="all" spc="200" smtClean="0">
                <a:solidFill>
                  <a:schemeClr val="accent1"/>
                </a:solidFill>
                <a:latin typeface="+mn-lt"/>
                <a:ea typeface="+mn-ea"/>
                <a:cs typeface="Segoe UI Semilight" panose="020B0402040204020203" pitchFamily="34" charset="0"/>
              </a:defRPr>
            </a:lvl1pPr>
          </a:lstStyle>
          <a:p>
            <a:fld id="{73B850FF-6169-4056-8077-06FFA93A536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731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2" r:id="rId6"/>
    <p:sldLayoutId id="2147483688" r:id="rId7"/>
    <p:sldLayoutId id="2147483689" r:id="rId8"/>
    <p:sldLayoutId id="2147483690" r:id="rId9"/>
    <p:sldLayoutId id="2147483691" r:id="rId10"/>
    <p:sldLayoutId id="2147483693" r:id="rId11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Clr>
          <a:schemeClr val="accent5"/>
        </a:buClr>
        <a:buFont typeface="Avenir Next LT Pro" panose="020B0504020202020204" pitchFamily="34" charset="0"/>
        <a:buChar char="+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Clr>
          <a:schemeClr val="accent5"/>
        </a:buClr>
        <a:buFont typeface="Avenir Next LT Pro" panose="020B0504020202020204" pitchFamily="34" charset="0"/>
        <a:buChar char="+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Clr>
          <a:schemeClr val="accent5"/>
        </a:buClr>
        <a:buFont typeface="Avenir Next LT Pro" panose="020B0504020202020204" pitchFamily="34" charset="0"/>
        <a:buChar char="+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Clr>
          <a:schemeClr val="accent5"/>
        </a:buClr>
        <a:buFont typeface="Avenir Next LT Pro" panose="020B0504020202020204" pitchFamily="34" charset="0"/>
        <a:buChar char="+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Clr>
          <a:schemeClr val="accent5"/>
        </a:buClr>
        <a:buFont typeface="Avenir Next LT Pro" panose="020B0504020202020204" pitchFamily="34" charset="0"/>
        <a:buChar char="+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1" name="Rectangle 40">
            <a:extLst>
              <a:ext uri="{FF2B5EF4-FFF2-40B4-BE49-F238E27FC236}">
                <a16:creationId xmlns:a16="http://schemas.microsoft.com/office/drawing/2014/main" id="{F1174801-1395-44C5-9B00-CCAC45C056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AvenirNext LT Pro Medium" panose="020B0504020202020204" pitchFamily="34" charset="0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996DFAFB-BCE1-4BEC-82FB-D574234DEF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AvenirNext LT Pro Medium" panose="020B0504020202020204" pitchFamily="34" charset="0"/>
            </a:endParaRPr>
          </a:p>
        </p:txBody>
      </p:sp>
      <p:grpSp>
        <p:nvGrpSpPr>
          <p:cNvPr id="45" name="Top Left">
            <a:extLst>
              <a:ext uri="{FF2B5EF4-FFF2-40B4-BE49-F238E27FC236}">
                <a16:creationId xmlns:a16="http://schemas.microsoft.com/office/drawing/2014/main" id="{7A93B028-F8F4-4F84-98D7-2779E4D8B9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0849" y="-3086"/>
            <a:ext cx="2198951" cy="3349518"/>
            <a:chOff x="10849" y="-3086"/>
            <a:chExt cx="2198951" cy="3349518"/>
          </a:xfrm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0C254636-BEEC-4E48-BF0C-D2C6BF58368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692844" y="-3086"/>
              <a:ext cx="1326111" cy="597603"/>
            </a:xfrm>
            <a:custGeom>
              <a:avLst/>
              <a:gdLst>
                <a:gd name="connsiteX0" fmla="*/ 741051 w 1482102"/>
                <a:gd name="connsiteY0" fmla="*/ 0 h 679363"/>
                <a:gd name="connsiteX1" fmla="*/ 1473822 w 1482102"/>
                <a:gd name="connsiteY1" fmla="*/ 597226 h 679363"/>
                <a:gd name="connsiteX2" fmla="*/ 1482102 w 1482102"/>
                <a:gd name="connsiteY2" fmla="*/ 679363 h 679363"/>
                <a:gd name="connsiteX3" fmla="*/ 0 w 1482102"/>
                <a:gd name="connsiteY3" fmla="*/ 679363 h 679363"/>
                <a:gd name="connsiteX4" fmla="*/ 8280 w 1482102"/>
                <a:gd name="connsiteY4" fmla="*/ 597226 h 679363"/>
                <a:gd name="connsiteX5" fmla="*/ 741051 w 1482102"/>
                <a:gd name="connsiteY5" fmla="*/ 0 h 679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82102" h="679363">
                  <a:moveTo>
                    <a:pt x="741051" y="0"/>
                  </a:moveTo>
                  <a:cubicBezTo>
                    <a:pt x="1102506" y="0"/>
                    <a:pt x="1404077" y="256390"/>
                    <a:pt x="1473822" y="597226"/>
                  </a:cubicBezTo>
                  <a:lnTo>
                    <a:pt x="1482102" y="679363"/>
                  </a:lnTo>
                  <a:lnTo>
                    <a:pt x="0" y="679363"/>
                  </a:lnTo>
                  <a:lnTo>
                    <a:pt x="8280" y="597226"/>
                  </a:lnTo>
                  <a:cubicBezTo>
                    <a:pt x="78025" y="256390"/>
                    <a:pt x="379596" y="0"/>
                    <a:pt x="74105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venirNext LT Pro Medium" panose="020B0504020202020204" pitchFamily="34" charset="0"/>
              </a:endParaRPr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83AF5681-1B96-4C35-AB17-AB7793A4EF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9394" y="15241"/>
              <a:ext cx="2190406" cy="3331191"/>
            </a:xfrm>
            <a:custGeom>
              <a:avLst/>
              <a:gdLst>
                <a:gd name="connsiteX0" fmla="*/ 0 w 3296088"/>
                <a:gd name="connsiteY0" fmla="*/ 5012722 h 5012722"/>
                <a:gd name="connsiteX1" fmla="*/ 244031 w 3296088"/>
                <a:gd name="connsiteY1" fmla="*/ 4820222 h 5012722"/>
                <a:gd name="connsiteX2" fmla="*/ 729234 w 3296088"/>
                <a:gd name="connsiteY2" fmla="*/ 4360641 h 5012722"/>
                <a:gd name="connsiteX3" fmla="*/ 881444 w 3296088"/>
                <a:gd name="connsiteY3" fmla="*/ 4173950 h 5012722"/>
                <a:gd name="connsiteX4" fmla="*/ 1151287 w 3296088"/>
                <a:gd name="connsiteY4" fmla="*/ 3972877 h 5012722"/>
                <a:gd name="connsiteX5" fmla="*/ 1498664 w 3296088"/>
                <a:gd name="connsiteY5" fmla="*/ 3786188 h 5012722"/>
                <a:gd name="connsiteX6" fmla="*/ 1716881 w 3296088"/>
                <a:gd name="connsiteY6" fmla="*/ 3674174 h 5012722"/>
                <a:gd name="connsiteX7" fmla="*/ 1913573 w 3296088"/>
                <a:gd name="connsiteY7" fmla="*/ 3477387 h 5012722"/>
                <a:gd name="connsiteX8" fmla="*/ 2167700 w 3296088"/>
                <a:gd name="connsiteY8" fmla="*/ 3042190 h 5012722"/>
                <a:gd name="connsiteX9" fmla="*/ 2273903 w 3296088"/>
                <a:gd name="connsiteY9" fmla="*/ 2775014 h 5012722"/>
                <a:gd name="connsiteX10" fmla="*/ 2463356 w 3296088"/>
                <a:gd name="connsiteY10" fmla="*/ 2335530 h 5012722"/>
                <a:gd name="connsiteX11" fmla="*/ 2741866 w 3296088"/>
                <a:gd name="connsiteY11" fmla="*/ 1982248 h 5012722"/>
                <a:gd name="connsiteX12" fmla="*/ 2985897 w 3296088"/>
                <a:gd name="connsiteY12" fmla="*/ 1634681 h 5012722"/>
                <a:gd name="connsiteX13" fmla="*/ 3212687 w 3296088"/>
                <a:gd name="connsiteY13" fmla="*/ 1226820 h 5012722"/>
                <a:gd name="connsiteX14" fmla="*/ 3281553 w 3296088"/>
                <a:gd name="connsiteY14" fmla="*/ 959644 h 5012722"/>
                <a:gd name="connsiteX15" fmla="*/ 3295936 w 3296088"/>
                <a:gd name="connsiteY15" fmla="*/ 701135 h 5012722"/>
                <a:gd name="connsiteX16" fmla="*/ 3267266 w 3296088"/>
                <a:gd name="connsiteY16" fmla="*/ 436817 h 5012722"/>
                <a:gd name="connsiteX17" fmla="*/ 3105341 w 3296088"/>
                <a:gd name="connsiteY17" fmla="*/ 0 h 5012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96088" h="5012722">
                  <a:moveTo>
                    <a:pt x="0" y="5012722"/>
                  </a:moveTo>
                  <a:cubicBezTo>
                    <a:pt x="81820" y="4949095"/>
                    <a:pt x="163544" y="4885468"/>
                    <a:pt x="244031" y="4820222"/>
                  </a:cubicBezTo>
                  <a:cubicBezTo>
                    <a:pt x="417671" y="4679633"/>
                    <a:pt x="589883" y="4535139"/>
                    <a:pt x="729234" y="4360641"/>
                  </a:cubicBezTo>
                  <a:cubicBezTo>
                    <a:pt x="779431" y="4297776"/>
                    <a:pt x="825818" y="4231958"/>
                    <a:pt x="881444" y="4173950"/>
                  </a:cubicBezTo>
                  <a:cubicBezTo>
                    <a:pt x="959358" y="4092607"/>
                    <a:pt x="1054799" y="4031075"/>
                    <a:pt x="1151287" y="3972877"/>
                  </a:cubicBezTo>
                  <a:cubicBezTo>
                    <a:pt x="1263968" y="3904964"/>
                    <a:pt x="1379315" y="3841337"/>
                    <a:pt x="1498664" y="3786188"/>
                  </a:cubicBezTo>
                  <a:cubicBezTo>
                    <a:pt x="1573149" y="3751802"/>
                    <a:pt x="1649159" y="3720179"/>
                    <a:pt x="1716881" y="3674174"/>
                  </a:cubicBezTo>
                  <a:cubicBezTo>
                    <a:pt x="1794034" y="3621691"/>
                    <a:pt x="1856708" y="3551492"/>
                    <a:pt x="1913573" y="3477387"/>
                  </a:cubicBezTo>
                  <a:cubicBezTo>
                    <a:pt x="2016157" y="3343751"/>
                    <a:pt x="2099024" y="3196114"/>
                    <a:pt x="2167700" y="3042190"/>
                  </a:cubicBezTo>
                  <a:cubicBezTo>
                    <a:pt x="2206752" y="2954655"/>
                    <a:pt x="2241233" y="2865215"/>
                    <a:pt x="2273903" y="2775014"/>
                  </a:cubicBezTo>
                  <a:cubicBezTo>
                    <a:pt x="2328482" y="2624423"/>
                    <a:pt x="2379440" y="2471642"/>
                    <a:pt x="2463356" y="2335530"/>
                  </a:cubicBezTo>
                  <a:cubicBezTo>
                    <a:pt x="2542127" y="2207705"/>
                    <a:pt x="2647855" y="2099501"/>
                    <a:pt x="2741866" y="1982248"/>
                  </a:cubicBezTo>
                  <a:cubicBezTo>
                    <a:pt x="2830449" y="1871758"/>
                    <a:pt x="2908554" y="1753362"/>
                    <a:pt x="2985897" y="1634681"/>
                  </a:cubicBezTo>
                  <a:cubicBezTo>
                    <a:pt x="3071146" y="1503902"/>
                    <a:pt x="3156395" y="1372172"/>
                    <a:pt x="3212687" y="1226820"/>
                  </a:cubicBezTo>
                  <a:cubicBezTo>
                    <a:pt x="3246025" y="1140809"/>
                    <a:pt x="3268790" y="1051084"/>
                    <a:pt x="3281553" y="959644"/>
                  </a:cubicBezTo>
                  <a:cubicBezTo>
                    <a:pt x="3293555" y="874014"/>
                    <a:pt x="3296888" y="787527"/>
                    <a:pt x="3295936" y="701135"/>
                  </a:cubicBezTo>
                  <a:cubicBezTo>
                    <a:pt x="3294888" y="612172"/>
                    <a:pt x="3289268" y="523018"/>
                    <a:pt x="3267266" y="436817"/>
                  </a:cubicBezTo>
                  <a:cubicBezTo>
                    <a:pt x="3227832" y="282416"/>
                    <a:pt x="3105341" y="0"/>
                    <a:pt x="3105341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50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F1C65047-892E-46D5-9E82-93FB2E432D2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49" y="15178"/>
              <a:ext cx="1978674" cy="3074959"/>
            </a:xfrm>
            <a:custGeom>
              <a:avLst/>
              <a:gdLst>
                <a:gd name="connsiteX0" fmla="*/ 0 w 2977477"/>
                <a:gd name="connsiteY0" fmla="*/ 4627150 h 4627149"/>
                <a:gd name="connsiteX1" fmla="*/ 275082 w 2977477"/>
                <a:gd name="connsiteY1" fmla="*/ 4341590 h 4627149"/>
                <a:gd name="connsiteX2" fmla="*/ 502825 w 2977477"/>
                <a:gd name="connsiteY2" fmla="*/ 4054126 h 4627149"/>
                <a:gd name="connsiteX3" fmla="*/ 666179 w 2977477"/>
                <a:gd name="connsiteY3" fmla="*/ 3890677 h 4627149"/>
                <a:gd name="connsiteX4" fmla="*/ 864203 w 2977477"/>
                <a:gd name="connsiteY4" fmla="*/ 3675983 h 4627149"/>
                <a:gd name="connsiteX5" fmla="*/ 982599 w 2977477"/>
                <a:gd name="connsiteY5" fmla="*/ 3557492 h 4627149"/>
                <a:gd name="connsiteX6" fmla="*/ 1188244 w 2977477"/>
                <a:gd name="connsiteY6" fmla="*/ 3329654 h 4627149"/>
                <a:gd name="connsiteX7" fmla="*/ 1344740 w 2977477"/>
                <a:gd name="connsiteY7" fmla="*/ 3146774 h 4627149"/>
                <a:gd name="connsiteX8" fmla="*/ 1470755 w 2977477"/>
                <a:gd name="connsiteY8" fmla="*/ 2984659 h 4627149"/>
                <a:gd name="connsiteX9" fmla="*/ 1657636 w 2977477"/>
                <a:gd name="connsiteY9" fmla="*/ 2670239 h 4627149"/>
                <a:gd name="connsiteX10" fmla="*/ 1762887 w 2977477"/>
                <a:gd name="connsiteY10" fmla="*/ 2473547 h 4627149"/>
                <a:gd name="connsiteX11" fmla="*/ 1866710 w 2977477"/>
                <a:gd name="connsiteY11" fmla="*/ 2290667 h 4627149"/>
                <a:gd name="connsiteX12" fmla="*/ 2106263 w 2977477"/>
                <a:gd name="connsiteY12" fmla="*/ 2030254 h 4627149"/>
                <a:gd name="connsiteX13" fmla="*/ 2277237 w 2977477"/>
                <a:gd name="connsiteY13" fmla="*/ 1859185 h 4627149"/>
                <a:gd name="connsiteX14" fmla="*/ 2499455 w 2977477"/>
                <a:gd name="connsiteY14" fmla="*/ 1656207 h 4627149"/>
                <a:gd name="connsiteX15" fmla="*/ 2707100 w 2977477"/>
                <a:gd name="connsiteY15" fmla="*/ 1390269 h 4627149"/>
                <a:gd name="connsiteX16" fmla="*/ 2812352 w 2977477"/>
                <a:gd name="connsiteY16" fmla="*/ 1230916 h 4627149"/>
                <a:gd name="connsiteX17" fmla="*/ 2898172 w 2977477"/>
                <a:gd name="connsiteY17" fmla="*/ 1036987 h 4627149"/>
                <a:gd name="connsiteX18" fmla="*/ 2963228 w 2977477"/>
                <a:gd name="connsiteY18" fmla="*/ 850011 h 4627149"/>
                <a:gd name="connsiteX19" fmla="*/ 2977325 w 2977477"/>
                <a:gd name="connsiteY19" fmla="*/ 745427 h 4627149"/>
                <a:gd name="connsiteX20" fmla="*/ 2929509 w 2977477"/>
                <a:gd name="connsiteY20" fmla="*/ 480155 h 4627149"/>
                <a:gd name="connsiteX21" fmla="*/ 2563082 w 2977477"/>
                <a:gd name="connsiteY21" fmla="*/ 0 h 4627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977477" h="4627149">
                  <a:moveTo>
                    <a:pt x="0" y="4627150"/>
                  </a:moveTo>
                  <a:cubicBezTo>
                    <a:pt x="79820" y="4552283"/>
                    <a:pt x="203835" y="4424648"/>
                    <a:pt x="275082" y="4341590"/>
                  </a:cubicBezTo>
                  <a:cubicBezTo>
                    <a:pt x="354711" y="4248722"/>
                    <a:pt x="421005" y="4145090"/>
                    <a:pt x="502825" y="4054126"/>
                  </a:cubicBezTo>
                  <a:cubicBezTo>
                    <a:pt x="554355" y="3996881"/>
                    <a:pt x="612362" y="3945827"/>
                    <a:pt x="666179" y="3890677"/>
                  </a:cubicBezTo>
                  <a:cubicBezTo>
                    <a:pt x="734187" y="3821049"/>
                    <a:pt x="796671" y="3746183"/>
                    <a:pt x="864203" y="3675983"/>
                  </a:cubicBezTo>
                  <a:cubicBezTo>
                    <a:pt x="902875" y="3635788"/>
                    <a:pt x="943642" y="3597593"/>
                    <a:pt x="982599" y="3557492"/>
                  </a:cubicBezTo>
                  <a:cubicBezTo>
                    <a:pt x="1053941" y="3484150"/>
                    <a:pt x="1121378" y="3407093"/>
                    <a:pt x="1188244" y="3329654"/>
                  </a:cubicBezTo>
                  <a:cubicBezTo>
                    <a:pt x="1240631" y="3268885"/>
                    <a:pt x="1293495" y="3208496"/>
                    <a:pt x="1344740" y="3146774"/>
                  </a:cubicBezTo>
                  <a:cubicBezTo>
                    <a:pt x="1388459" y="3094101"/>
                    <a:pt x="1431512" y="3040761"/>
                    <a:pt x="1470755" y="2984659"/>
                  </a:cubicBezTo>
                  <a:cubicBezTo>
                    <a:pt x="1540764" y="2884646"/>
                    <a:pt x="1598771" y="2777109"/>
                    <a:pt x="1657636" y="2670239"/>
                  </a:cubicBezTo>
                  <a:cubicBezTo>
                    <a:pt x="1693545" y="2605088"/>
                    <a:pt x="1728502" y="2539460"/>
                    <a:pt x="1762887" y="2473547"/>
                  </a:cubicBezTo>
                  <a:cubicBezTo>
                    <a:pt x="1795367" y="2411349"/>
                    <a:pt x="1826419" y="2348103"/>
                    <a:pt x="1866710" y="2290667"/>
                  </a:cubicBezTo>
                  <a:cubicBezTo>
                    <a:pt x="1934623" y="2193893"/>
                    <a:pt x="2022729" y="2114169"/>
                    <a:pt x="2106263" y="2030254"/>
                  </a:cubicBezTo>
                  <a:cubicBezTo>
                    <a:pt x="2163128" y="1973104"/>
                    <a:pt x="2218182" y="1914049"/>
                    <a:pt x="2277237" y="1859185"/>
                  </a:cubicBezTo>
                  <a:cubicBezTo>
                    <a:pt x="2350770" y="1790891"/>
                    <a:pt x="2430304" y="1728978"/>
                    <a:pt x="2499455" y="1656207"/>
                  </a:cubicBezTo>
                  <a:cubicBezTo>
                    <a:pt x="2576989" y="1574578"/>
                    <a:pt x="2641568" y="1481900"/>
                    <a:pt x="2707100" y="1390269"/>
                  </a:cubicBezTo>
                  <a:cubicBezTo>
                    <a:pt x="2744153" y="1338453"/>
                    <a:pt x="2781586" y="1286732"/>
                    <a:pt x="2812352" y="1230916"/>
                  </a:cubicBezTo>
                  <a:cubicBezTo>
                    <a:pt x="2846546" y="1168908"/>
                    <a:pt x="2872550" y="1102900"/>
                    <a:pt x="2898172" y="1036987"/>
                  </a:cubicBezTo>
                  <a:cubicBezTo>
                    <a:pt x="2922175" y="975455"/>
                    <a:pt x="2948273" y="914305"/>
                    <a:pt x="2963228" y="850011"/>
                  </a:cubicBezTo>
                  <a:cubicBezTo>
                    <a:pt x="2971229" y="815626"/>
                    <a:pt x="2976563" y="780764"/>
                    <a:pt x="2977325" y="745427"/>
                  </a:cubicBezTo>
                  <a:cubicBezTo>
                    <a:pt x="2979230" y="654844"/>
                    <a:pt x="2963323" y="564261"/>
                    <a:pt x="2929509" y="480155"/>
                  </a:cubicBezTo>
                  <a:cubicBezTo>
                    <a:pt x="2851309" y="285655"/>
                    <a:pt x="2563082" y="0"/>
                    <a:pt x="2563082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50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4AD2952C-9885-4337-B770-851BDEB88F0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5092" y="15178"/>
              <a:ext cx="1566146" cy="2737264"/>
            </a:xfrm>
            <a:custGeom>
              <a:avLst/>
              <a:gdLst>
                <a:gd name="connsiteX0" fmla="*/ 1707071 w 2356712"/>
                <a:gd name="connsiteY0" fmla="*/ 0 h 4118991"/>
                <a:gd name="connsiteX1" fmla="*/ 1824514 w 2356712"/>
                <a:gd name="connsiteY1" fmla="*/ 244697 h 4118991"/>
                <a:gd name="connsiteX2" fmla="*/ 1908715 w 2356712"/>
                <a:gd name="connsiteY2" fmla="*/ 328994 h 4118991"/>
                <a:gd name="connsiteX3" fmla="*/ 2226469 w 2356712"/>
                <a:gd name="connsiteY3" fmla="*/ 603695 h 4118991"/>
                <a:gd name="connsiteX4" fmla="*/ 2355628 w 2356712"/>
                <a:gd name="connsiteY4" fmla="*/ 900494 h 4118991"/>
                <a:gd name="connsiteX5" fmla="*/ 2281428 w 2356712"/>
                <a:gd name="connsiteY5" fmla="*/ 1206913 h 4118991"/>
                <a:gd name="connsiteX6" fmla="*/ 2092452 w 2356712"/>
                <a:gd name="connsiteY6" fmla="*/ 1460659 h 4118991"/>
                <a:gd name="connsiteX7" fmla="*/ 1834039 w 2356712"/>
                <a:gd name="connsiteY7" fmla="*/ 1625822 h 4118991"/>
                <a:gd name="connsiteX8" fmla="*/ 1558862 w 2356712"/>
                <a:gd name="connsiteY8" fmla="*/ 1743075 h 4118991"/>
                <a:gd name="connsiteX9" fmla="*/ 1386554 w 2356712"/>
                <a:gd name="connsiteY9" fmla="*/ 1869948 h 4118991"/>
                <a:gd name="connsiteX10" fmla="*/ 1271683 w 2356712"/>
                <a:gd name="connsiteY10" fmla="*/ 2073402 h 4118991"/>
                <a:gd name="connsiteX11" fmla="*/ 1178338 w 2356712"/>
                <a:gd name="connsiteY11" fmla="*/ 2355914 h 4118991"/>
                <a:gd name="connsiteX12" fmla="*/ 1113758 w 2356712"/>
                <a:gd name="connsiteY12" fmla="*/ 2578513 h 4118991"/>
                <a:gd name="connsiteX13" fmla="*/ 1034796 w 2356712"/>
                <a:gd name="connsiteY13" fmla="*/ 2834640 h 4118991"/>
                <a:gd name="connsiteX14" fmla="*/ 905637 w 2356712"/>
                <a:gd name="connsiteY14" fmla="*/ 3081242 h 4118991"/>
                <a:gd name="connsiteX15" fmla="*/ 793147 w 2356712"/>
                <a:gd name="connsiteY15" fmla="*/ 3258407 h 4118991"/>
                <a:gd name="connsiteX16" fmla="*/ 546735 w 2356712"/>
                <a:gd name="connsiteY16" fmla="*/ 3571970 h 4118991"/>
                <a:gd name="connsiteX17" fmla="*/ 346996 w 2356712"/>
                <a:gd name="connsiteY17" fmla="*/ 3771900 h 4118991"/>
                <a:gd name="connsiteX18" fmla="*/ 174689 w 2356712"/>
                <a:gd name="connsiteY18" fmla="*/ 3944207 h 4118991"/>
                <a:gd name="connsiteX19" fmla="*/ 0 w 2356712"/>
                <a:gd name="connsiteY19" fmla="*/ 4118991 h 4118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356712" h="4118991">
                  <a:moveTo>
                    <a:pt x="1707071" y="0"/>
                  </a:moveTo>
                  <a:cubicBezTo>
                    <a:pt x="1715357" y="22098"/>
                    <a:pt x="1812608" y="224409"/>
                    <a:pt x="1824514" y="244697"/>
                  </a:cubicBezTo>
                  <a:cubicBezTo>
                    <a:pt x="1844802" y="279273"/>
                    <a:pt x="1876996" y="304324"/>
                    <a:pt x="1908715" y="328994"/>
                  </a:cubicBezTo>
                  <a:cubicBezTo>
                    <a:pt x="2019967" y="415195"/>
                    <a:pt x="2137886" y="494633"/>
                    <a:pt x="2226469" y="603695"/>
                  </a:cubicBezTo>
                  <a:cubicBezTo>
                    <a:pt x="2296287" y="689610"/>
                    <a:pt x="2347817" y="790480"/>
                    <a:pt x="2355628" y="900494"/>
                  </a:cubicBezTo>
                  <a:cubicBezTo>
                    <a:pt x="2363248" y="1007078"/>
                    <a:pt x="2329910" y="1111187"/>
                    <a:pt x="2281428" y="1206913"/>
                  </a:cubicBezTo>
                  <a:cubicBezTo>
                    <a:pt x="2233422" y="1301877"/>
                    <a:pt x="2170938" y="1388936"/>
                    <a:pt x="2092452" y="1460659"/>
                  </a:cubicBezTo>
                  <a:cubicBezTo>
                    <a:pt x="2016538" y="1530001"/>
                    <a:pt x="1927765" y="1583436"/>
                    <a:pt x="1834039" y="1625822"/>
                  </a:cubicBezTo>
                  <a:cubicBezTo>
                    <a:pt x="1743075" y="1666970"/>
                    <a:pt x="1647730" y="1697736"/>
                    <a:pt x="1558862" y="1743075"/>
                  </a:cubicBezTo>
                  <a:cubicBezTo>
                    <a:pt x="1494758" y="1775841"/>
                    <a:pt x="1434275" y="1816132"/>
                    <a:pt x="1386554" y="1869948"/>
                  </a:cubicBezTo>
                  <a:cubicBezTo>
                    <a:pt x="1334548" y="1928622"/>
                    <a:pt x="1300544" y="2000345"/>
                    <a:pt x="1271683" y="2073402"/>
                  </a:cubicBezTo>
                  <a:cubicBezTo>
                    <a:pt x="1235202" y="2165699"/>
                    <a:pt x="1206722" y="2260759"/>
                    <a:pt x="1178338" y="2355914"/>
                  </a:cubicBezTo>
                  <a:cubicBezTo>
                    <a:pt x="1156240" y="2429923"/>
                    <a:pt x="1134237" y="2504028"/>
                    <a:pt x="1113758" y="2578513"/>
                  </a:cubicBezTo>
                  <a:cubicBezTo>
                    <a:pt x="1090041" y="2664714"/>
                    <a:pt x="1068134" y="2751678"/>
                    <a:pt x="1034796" y="2834640"/>
                  </a:cubicBezTo>
                  <a:cubicBezTo>
                    <a:pt x="1000125" y="2920841"/>
                    <a:pt x="953643" y="3001613"/>
                    <a:pt x="905637" y="3081242"/>
                  </a:cubicBezTo>
                  <a:cubicBezTo>
                    <a:pt x="869442" y="3141155"/>
                    <a:pt x="832295" y="3200400"/>
                    <a:pt x="793147" y="3258407"/>
                  </a:cubicBezTo>
                  <a:cubicBezTo>
                    <a:pt x="718661" y="3368802"/>
                    <a:pt x="637223" y="3474434"/>
                    <a:pt x="546735" y="3571970"/>
                  </a:cubicBezTo>
                  <a:cubicBezTo>
                    <a:pt x="482632" y="3641027"/>
                    <a:pt x="414147" y="3705797"/>
                    <a:pt x="346996" y="3771900"/>
                  </a:cubicBezTo>
                  <a:cubicBezTo>
                    <a:pt x="288989" y="3828764"/>
                    <a:pt x="232029" y="3886676"/>
                    <a:pt x="174689" y="3944207"/>
                  </a:cubicBezTo>
                  <a:cubicBezTo>
                    <a:pt x="116586" y="4002596"/>
                    <a:pt x="58293" y="4060698"/>
                    <a:pt x="0" y="4118991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50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2B07DD51-ACE9-4B98-AB77-D23DBEF484D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49" y="15178"/>
              <a:ext cx="1368431" cy="2644975"/>
            </a:xfrm>
            <a:custGeom>
              <a:avLst/>
              <a:gdLst>
                <a:gd name="connsiteX0" fmla="*/ 0 w 2059193"/>
                <a:gd name="connsiteY0" fmla="*/ 3980116 h 3980116"/>
                <a:gd name="connsiteX1" fmla="*/ 471583 w 2059193"/>
                <a:gd name="connsiteY1" fmla="*/ 3515678 h 3980116"/>
                <a:gd name="connsiteX2" fmla="*/ 758666 w 2059193"/>
                <a:gd name="connsiteY2" fmla="*/ 3163824 h 3980116"/>
                <a:gd name="connsiteX3" fmla="*/ 940499 w 2059193"/>
                <a:gd name="connsiteY3" fmla="*/ 2780824 h 3980116"/>
                <a:gd name="connsiteX4" fmla="*/ 1055370 w 2059193"/>
                <a:gd name="connsiteY4" fmla="*/ 2242185 h 3980116"/>
                <a:gd name="connsiteX5" fmla="*/ 1136714 w 2059193"/>
                <a:gd name="connsiteY5" fmla="*/ 1878330 h 3980116"/>
                <a:gd name="connsiteX6" fmla="*/ 1246727 w 2059193"/>
                <a:gd name="connsiteY6" fmla="*/ 1562386 h 3980116"/>
                <a:gd name="connsiteX7" fmla="*/ 1378363 w 2059193"/>
                <a:gd name="connsiteY7" fmla="*/ 1430750 h 3980116"/>
                <a:gd name="connsiteX8" fmla="*/ 1691831 w 2059193"/>
                <a:gd name="connsiteY8" fmla="*/ 1394841 h 3980116"/>
                <a:gd name="connsiteX9" fmla="*/ 1914335 w 2059193"/>
                <a:gd name="connsiteY9" fmla="*/ 1323023 h 3980116"/>
                <a:gd name="connsiteX10" fmla="*/ 2055495 w 2059193"/>
                <a:gd name="connsiteY10" fmla="*/ 1098042 h 3980116"/>
                <a:gd name="connsiteX11" fmla="*/ 2033969 w 2059193"/>
                <a:gd name="connsiteY11" fmla="*/ 930497 h 3980116"/>
                <a:gd name="connsiteX12" fmla="*/ 1885664 w 2059193"/>
                <a:gd name="connsiteY12" fmla="*/ 760571 h 3980116"/>
                <a:gd name="connsiteX13" fmla="*/ 1636871 w 2059193"/>
                <a:gd name="connsiteY13" fmla="*/ 612172 h 3980116"/>
                <a:gd name="connsiteX14" fmla="*/ 1335405 w 2059193"/>
                <a:gd name="connsiteY14" fmla="*/ 459010 h 3980116"/>
                <a:gd name="connsiteX15" fmla="*/ 1234916 w 2059193"/>
                <a:gd name="connsiteY15" fmla="*/ 269939 h 3980116"/>
                <a:gd name="connsiteX16" fmla="*/ 1386935 w 2059193"/>
                <a:gd name="connsiteY16" fmla="*/ 0 h 3980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059193" h="3980116">
                  <a:moveTo>
                    <a:pt x="0" y="3980116"/>
                  </a:moveTo>
                  <a:cubicBezTo>
                    <a:pt x="91345" y="3889534"/>
                    <a:pt x="382715" y="3608737"/>
                    <a:pt x="471583" y="3515678"/>
                  </a:cubicBezTo>
                  <a:cubicBezTo>
                    <a:pt x="576358" y="3405949"/>
                    <a:pt x="675989" y="3290983"/>
                    <a:pt x="758666" y="3163824"/>
                  </a:cubicBezTo>
                  <a:cubicBezTo>
                    <a:pt x="836105" y="3044857"/>
                    <a:pt x="897445" y="2916079"/>
                    <a:pt x="940499" y="2780824"/>
                  </a:cubicBezTo>
                  <a:cubicBezTo>
                    <a:pt x="996315" y="2605754"/>
                    <a:pt x="1020985" y="2422874"/>
                    <a:pt x="1055370" y="2242185"/>
                  </a:cubicBezTo>
                  <a:cubicBezTo>
                    <a:pt x="1078611" y="2120075"/>
                    <a:pt x="1107472" y="1999107"/>
                    <a:pt x="1136714" y="1878330"/>
                  </a:cubicBezTo>
                  <a:cubicBezTo>
                    <a:pt x="1163098" y="1769174"/>
                    <a:pt x="1189482" y="1658588"/>
                    <a:pt x="1246727" y="1562386"/>
                  </a:cubicBezTo>
                  <a:cubicBezTo>
                    <a:pt x="1279208" y="1507808"/>
                    <a:pt x="1321689" y="1459039"/>
                    <a:pt x="1378363" y="1430750"/>
                  </a:cubicBezTo>
                  <a:cubicBezTo>
                    <a:pt x="1473327" y="1383221"/>
                    <a:pt x="1584865" y="1402652"/>
                    <a:pt x="1691831" y="1394841"/>
                  </a:cubicBezTo>
                  <a:cubicBezTo>
                    <a:pt x="1771079" y="1389031"/>
                    <a:pt x="1849279" y="1368266"/>
                    <a:pt x="1914335" y="1323023"/>
                  </a:cubicBezTo>
                  <a:cubicBezTo>
                    <a:pt x="1989963" y="1270445"/>
                    <a:pt x="2041493" y="1189101"/>
                    <a:pt x="2055495" y="1098042"/>
                  </a:cubicBezTo>
                  <a:cubicBezTo>
                    <a:pt x="2064258" y="1041178"/>
                    <a:pt x="2057591" y="982980"/>
                    <a:pt x="2033969" y="930497"/>
                  </a:cubicBezTo>
                  <a:cubicBezTo>
                    <a:pt x="2002727" y="861060"/>
                    <a:pt x="1945958" y="807625"/>
                    <a:pt x="1885664" y="760571"/>
                  </a:cubicBezTo>
                  <a:cubicBezTo>
                    <a:pt x="1809179" y="700945"/>
                    <a:pt x="1725549" y="651415"/>
                    <a:pt x="1636871" y="612172"/>
                  </a:cubicBezTo>
                  <a:cubicBezTo>
                    <a:pt x="1532763" y="566071"/>
                    <a:pt x="1421606" y="532543"/>
                    <a:pt x="1335405" y="459010"/>
                  </a:cubicBezTo>
                  <a:cubicBezTo>
                    <a:pt x="1277969" y="409956"/>
                    <a:pt x="1232059" y="344615"/>
                    <a:pt x="1234916" y="269939"/>
                  </a:cubicBezTo>
                  <a:cubicBezTo>
                    <a:pt x="1237012" y="211741"/>
                    <a:pt x="1386935" y="0"/>
                    <a:pt x="1386935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50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0F483983-8B4E-40F0-BF70-192D840B79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8825" y="543780"/>
              <a:ext cx="494287" cy="1905590"/>
            </a:xfrm>
            <a:custGeom>
              <a:avLst/>
              <a:gdLst>
                <a:gd name="connsiteX0" fmla="*/ 11144 w 743796"/>
                <a:gd name="connsiteY0" fmla="*/ 0 h 2867501"/>
                <a:gd name="connsiteX1" fmla="*/ 353663 w 743796"/>
                <a:gd name="connsiteY1" fmla="*/ 55245 h 2867501"/>
                <a:gd name="connsiteX2" fmla="*/ 571405 w 743796"/>
                <a:gd name="connsiteY2" fmla="*/ 179737 h 2867501"/>
                <a:gd name="connsiteX3" fmla="*/ 688658 w 743796"/>
                <a:gd name="connsiteY3" fmla="*/ 368808 h 2867501"/>
                <a:gd name="connsiteX4" fmla="*/ 731711 w 743796"/>
                <a:gd name="connsiteY4" fmla="*/ 612934 h 2867501"/>
                <a:gd name="connsiteX5" fmla="*/ 725233 w 743796"/>
                <a:gd name="connsiteY5" fmla="*/ 995648 h 2867501"/>
                <a:gd name="connsiteX6" fmla="*/ 742855 w 743796"/>
                <a:gd name="connsiteY6" fmla="*/ 1499330 h 2867501"/>
                <a:gd name="connsiteX7" fmla="*/ 707898 w 743796"/>
                <a:gd name="connsiteY7" fmla="*/ 1793081 h 2867501"/>
                <a:gd name="connsiteX8" fmla="*/ 633222 w 743796"/>
                <a:gd name="connsiteY8" fmla="*/ 2073592 h 2867501"/>
                <a:gd name="connsiteX9" fmla="*/ 404527 w 743796"/>
                <a:gd name="connsiteY9" fmla="*/ 2472404 h 2867501"/>
                <a:gd name="connsiteX10" fmla="*/ 0 w 743796"/>
                <a:gd name="connsiteY10" fmla="*/ 2867501 h 2867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43796" h="2867501">
                  <a:moveTo>
                    <a:pt x="11144" y="0"/>
                  </a:moveTo>
                  <a:cubicBezTo>
                    <a:pt x="101060" y="2953"/>
                    <a:pt x="268796" y="25146"/>
                    <a:pt x="353663" y="55245"/>
                  </a:cubicBezTo>
                  <a:cubicBezTo>
                    <a:pt x="433483" y="83534"/>
                    <a:pt x="510635" y="120967"/>
                    <a:pt x="571405" y="179737"/>
                  </a:cubicBezTo>
                  <a:cubicBezTo>
                    <a:pt x="625412" y="231934"/>
                    <a:pt x="663607" y="297942"/>
                    <a:pt x="688658" y="368808"/>
                  </a:cubicBezTo>
                  <a:cubicBezTo>
                    <a:pt x="716375" y="447103"/>
                    <a:pt x="727996" y="529876"/>
                    <a:pt x="731711" y="612934"/>
                  </a:cubicBezTo>
                  <a:cubicBezTo>
                    <a:pt x="737426" y="740474"/>
                    <a:pt x="724948" y="867918"/>
                    <a:pt x="725233" y="995648"/>
                  </a:cubicBezTo>
                  <a:cubicBezTo>
                    <a:pt x="725710" y="1163765"/>
                    <a:pt x="748665" y="1331309"/>
                    <a:pt x="742855" y="1499330"/>
                  </a:cubicBezTo>
                  <a:cubicBezTo>
                    <a:pt x="739426" y="1598009"/>
                    <a:pt x="725996" y="1696022"/>
                    <a:pt x="707898" y="1793081"/>
                  </a:cubicBezTo>
                  <a:cubicBezTo>
                    <a:pt x="690086" y="1888426"/>
                    <a:pt x="666845" y="1982724"/>
                    <a:pt x="633222" y="2073592"/>
                  </a:cubicBezTo>
                  <a:cubicBezTo>
                    <a:pt x="579692" y="2218182"/>
                    <a:pt x="499682" y="2351056"/>
                    <a:pt x="404527" y="2472404"/>
                  </a:cubicBezTo>
                  <a:cubicBezTo>
                    <a:pt x="266033" y="2648902"/>
                    <a:pt x="179642" y="2732818"/>
                    <a:pt x="0" y="2867501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50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F8853237-6306-4734-906A-E334FDEAAF0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49" y="672286"/>
              <a:ext cx="396930" cy="1690303"/>
            </a:xfrm>
            <a:custGeom>
              <a:avLst/>
              <a:gdLst>
                <a:gd name="connsiteX0" fmla="*/ 16478 w 597294"/>
                <a:gd name="connsiteY0" fmla="*/ 2079 h 2543540"/>
                <a:gd name="connsiteX1" fmla="*/ 299847 w 597294"/>
                <a:gd name="connsiteY1" fmla="*/ 53991 h 2543540"/>
                <a:gd name="connsiteX2" fmla="*/ 503206 w 597294"/>
                <a:gd name="connsiteY2" fmla="*/ 291354 h 2543540"/>
                <a:gd name="connsiteX3" fmla="*/ 525113 w 597294"/>
                <a:gd name="connsiteY3" fmla="*/ 724265 h 2543540"/>
                <a:gd name="connsiteX4" fmla="*/ 578930 w 597294"/>
                <a:gd name="connsiteY4" fmla="*/ 1117267 h 2543540"/>
                <a:gd name="connsiteX5" fmla="*/ 592931 w 597294"/>
                <a:gd name="connsiteY5" fmla="*/ 1476359 h 2543540"/>
                <a:gd name="connsiteX6" fmla="*/ 503206 w 597294"/>
                <a:gd name="connsiteY6" fmla="*/ 1859359 h 2543540"/>
                <a:gd name="connsiteX7" fmla="*/ 291846 w 597294"/>
                <a:gd name="connsiteY7" fmla="*/ 2250361 h 2543540"/>
                <a:gd name="connsiteX8" fmla="*/ 0 w 597294"/>
                <a:gd name="connsiteY8" fmla="*/ 2543540 h 2543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7294" h="2543540">
                  <a:moveTo>
                    <a:pt x="16478" y="2079"/>
                  </a:moveTo>
                  <a:cubicBezTo>
                    <a:pt x="101441" y="-6684"/>
                    <a:pt x="224885" y="12557"/>
                    <a:pt x="299847" y="53991"/>
                  </a:cubicBezTo>
                  <a:cubicBezTo>
                    <a:pt x="394240" y="106092"/>
                    <a:pt x="468440" y="189341"/>
                    <a:pt x="503206" y="291354"/>
                  </a:cubicBezTo>
                  <a:cubicBezTo>
                    <a:pt x="550069" y="429085"/>
                    <a:pt x="520827" y="577770"/>
                    <a:pt x="525113" y="724265"/>
                  </a:cubicBezTo>
                  <a:cubicBezTo>
                    <a:pt x="529019" y="856472"/>
                    <a:pt x="561118" y="986012"/>
                    <a:pt x="578930" y="1117267"/>
                  </a:cubicBezTo>
                  <a:cubicBezTo>
                    <a:pt x="595122" y="1236234"/>
                    <a:pt x="602742" y="1356630"/>
                    <a:pt x="592931" y="1476359"/>
                  </a:cubicBezTo>
                  <a:cubicBezTo>
                    <a:pt x="582073" y="1607709"/>
                    <a:pt x="549783" y="1736011"/>
                    <a:pt x="503206" y="1859359"/>
                  </a:cubicBezTo>
                  <a:cubicBezTo>
                    <a:pt x="450628" y="1998710"/>
                    <a:pt x="383857" y="2133298"/>
                    <a:pt x="291846" y="2250361"/>
                  </a:cubicBezTo>
                  <a:cubicBezTo>
                    <a:pt x="231553" y="2327132"/>
                    <a:pt x="73819" y="2479532"/>
                    <a:pt x="0" y="254354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50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0848C5D2-21E8-4E56-B25E-809869A75C7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3002" y="881264"/>
              <a:ext cx="258791" cy="1336561"/>
            </a:xfrm>
            <a:custGeom>
              <a:avLst/>
              <a:gdLst>
                <a:gd name="connsiteX0" fmla="*/ 0 w 389425"/>
                <a:gd name="connsiteY0" fmla="*/ 33 h 2011236"/>
                <a:gd name="connsiteX1" fmla="*/ 171260 w 389425"/>
                <a:gd name="connsiteY1" fmla="*/ 60326 h 2011236"/>
                <a:gd name="connsiteX2" fmla="*/ 211455 w 389425"/>
                <a:gd name="connsiteY2" fmla="*/ 221204 h 2011236"/>
                <a:gd name="connsiteX3" fmla="*/ 243078 w 389425"/>
                <a:gd name="connsiteY3" fmla="*/ 448089 h 2011236"/>
                <a:gd name="connsiteX4" fmla="*/ 346424 w 389425"/>
                <a:gd name="connsiteY4" fmla="*/ 789941 h 2011236"/>
                <a:gd name="connsiteX5" fmla="*/ 372237 w 389425"/>
                <a:gd name="connsiteY5" fmla="*/ 942151 h 2011236"/>
                <a:gd name="connsiteX6" fmla="*/ 386620 w 389425"/>
                <a:gd name="connsiteY6" fmla="*/ 1272478 h 2011236"/>
                <a:gd name="connsiteX7" fmla="*/ 280416 w 389425"/>
                <a:gd name="connsiteY7" fmla="*/ 1660241 h 2011236"/>
                <a:gd name="connsiteX8" fmla="*/ 151257 w 389425"/>
                <a:gd name="connsiteY8" fmla="*/ 1844073 h 2011236"/>
                <a:gd name="connsiteX9" fmla="*/ 1905 w 389425"/>
                <a:gd name="connsiteY9" fmla="*/ 2011237 h 2011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89425" h="2011236">
                  <a:moveTo>
                    <a:pt x="0" y="33"/>
                  </a:moveTo>
                  <a:cubicBezTo>
                    <a:pt x="57912" y="-824"/>
                    <a:pt x="136112" y="14892"/>
                    <a:pt x="171260" y="60326"/>
                  </a:cubicBezTo>
                  <a:cubicBezTo>
                    <a:pt x="205645" y="104903"/>
                    <a:pt x="207740" y="164244"/>
                    <a:pt x="211455" y="221204"/>
                  </a:cubicBezTo>
                  <a:cubicBezTo>
                    <a:pt x="216408" y="297594"/>
                    <a:pt x="225838" y="373604"/>
                    <a:pt x="243078" y="448089"/>
                  </a:cubicBezTo>
                  <a:cubicBezTo>
                    <a:pt x="269939" y="564199"/>
                    <a:pt x="319183" y="673927"/>
                    <a:pt x="346424" y="789941"/>
                  </a:cubicBezTo>
                  <a:cubicBezTo>
                    <a:pt x="358235" y="840043"/>
                    <a:pt x="365951" y="891097"/>
                    <a:pt x="372237" y="942151"/>
                  </a:cubicBezTo>
                  <a:cubicBezTo>
                    <a:pt x="385858" y="1051784"/>
                    <a:pt x="394049" y="1162274"/>
                    <a:pt x="386620" y="1272478"/>
                  </a:cubicBezTo>
                  <a:cubicBezTo>
                    <a:pt x="377476" y="1407828"/>
                    <a:pt x="344996" y="1541178"/>
                    <a:pt x="280416" y="1660241"/>
                  </a:cubicBezTo>
                  <a:cubicBezTo>
                    <a:pt x="244602" y="1726249"/>
                    <a:pt x="199358" y="1786352"/>
                    <a:pt x="151257" y="1844073"/>
                  </a:cubicBezTo>
                  <a:cubicBezTo>
                    <a:pt x="79534" y="1930084"/>
                    <a:pt x="89345" y="1941419"/>
                    <a:pt x="1905" y="2011237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50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B4CB325B-263D-428A-B5BB-B6EDE33742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05653" y="744909"/>
            <a:ext cx="5797883" cy="3155419"/>
          </a:xfrm>
        </p:spPr>
        <p:txBody>
          <a:bodyPr anchor="b">
            <a:normAutofit/>
          </a:bodyPr>
          <a:lstStyle/>
          <a:p>
            <a:pPr algn="l"/>
            <a:r>
              <a:rPr lang="en-US" sz="5400" dirty="0"/>
              <a:t>MGMT 8500: F21 – CAPSTONE </a:t>
            </a:r>
            <a:endParaRPr lang="en-CA" sz="54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3566863-3D6D-4FCB-B78A-F44F28443B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12785" y="4074784"/>
            <a:ext cx="5797882" cy="2054306"/>
          </a:xfrm>
        </p:spPr>
        <p:txBody>
          <a:bodyPr anchor="t">
            <a:normAutofit/>
          </a:bodyPr>
          <a:lstStyle/>
          <a:p>
            <a:pPr algn="l"/>
            <a:r>
              <a:rPr lang="en-US" sz="2200" dirty="0"/>
              <a:t>Roadmap for students </a:t>
            </a:r>
            <a:endParaRPr lang="en-CA" sz="2200" dirty="0"/>
          </a:p>
        </p:txBody>
      </p:sp>
      <p:pic>
        <p:nvPicPr>
          <p:cNvPr id="4" name="Picture 3" descr="Abstract background of 3D colorful bars">
            <a:extLst>
              <a:ext uri="{FF2B5EF4-FFF2-40B4-BE49-F238E27FC236}">
                <a16:creationId xmlns:a16="http://schemas.microsoft.com/office/drawing/2014/main" id="{C1A0F24E-CE80-4144-ACD4-695349C7D2E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6853" r="24447" b="-1"/>
          <a:stretch/>
        </p:blipFill>
        <p:spPr>
          <a:xfrm>
            <a:off x="7188594" y="10"/>
            <a:ext cx="5003406" cy="6857990"/>
          </a:xfrm>
          <a:prstGeom prst="rect">
            <a:avLst/>
          </a:prstGeom>
        </p:spPr>
      </p:pic>
      <p:grpSp>
        <p:nvGrpSpPr>
          <p:cNvPr id="55" name="Cross">
            <a:extLst>
              <a:ext uri="{FF2B5EF4-FFF2-40B4-BE49-F238E27FC236}">
                <a16:creationId xmlns:a16="http://schemas.microsoft.com/office/drawing/2014/main" id="{5C0E6139-8A19-4905-87E2-E547D7B7F1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129158" y="3369564"/>
            <a:ext cx="118872" cy="118872"/>
            <a:chOff x="1175347" y="3733800"/>
            <a:chExt cx="118872" cy="118872"/>
          </a:xfrm>
        </p:grpSpPr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BC05FFBD-B86A-4BD3-A147-FA95CE03CF3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234783" y="3733800"/>
              <a:ext cx="0" cy="118872"/>
            </a:xfrm>
            <a:prstGeom prst="line">
              <a:avLst/>
            </a:prstGeom>
            <a:ln w="12700">
              <a:solidFill>
                <a:schemeClr val="accent5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EB69F8B1-78FB-4562-8A0D-8D29636755E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75347" y="3793236"/>
              <a:ext cx="118872" cy="0"/>
            </a:xfrm>
            <a:prstGeom prst="line">
              <a:avLst/>
            </a:prstGeom>
            <a:ln w="12700">
              <a:solidFill>
                <a:schemeClr val="accent5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59" name="Bottom Right">
            <a:extLst>
              <a:ext uri="{FF2B5EF4-FFF2-40B4-BE49-F238E27FC236}">
                <a16:creationId xmlns:a16="http://schemas.microsoft.com/office/drawing/2014/main" id="{F7513226-C6E6-4885-A42A-D6411FF018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980400" y="3276601"/>
            <a:ext cx="4211600" cy="3581399"/>
            <a:chOff x="7980400" y="3276601"/>
            <a:chExt cx="4211600" cy="3581399"/>
          </a:xfrm>
        </p:grpSpPr>
        <p:grpSp>
          <p:nvGrpSpPr>
            <p:cNvPr id="60" name="Graphic 157">
              <a:extLst>
                <a:ext uri="{FF2B5EF4-FFF2-40B4-BE49-F238E27FC236}">
                  <a16:creationId xmlns:a16="http://schemas.microsoft.com/office/drawing/2014/main" id="{9BC07C6F-FF27-4C7D-BF5D-4B4B8880B8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8662740" y="3276601"/>
              <a:ext cx="3529260" cy="3581398"/>
              <a:chOff x="4114800" y="1423987"/>
              <a:chExt cx="3961542" cy="4007547"/>
            </a:xfrm>
            <a:noFill/>
          </p:grpSpPr>
          <p:sp>
            <p:nvSpPr>
              <p:cNvPr id="62" name="Freeform: Shape 61">
                <a:extLst>
                  <a:ext uri="{FF2B5EF4-FFF2-40B4-BE49-F238E27FC236}">
                    <a16:creationId xmlns:a16="http://schemas.microsoft.com/office/drawing/2014/main" id="{3B062B0F-BCEB-436F-AB59-970CC5EEE54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4114800" y="1423987"/>
                <a:ext cx="3946874" cy="3989641"/>
              </a:xfrm>
              <a:custGeom>
                <a:avLst/>
                <a:gdLst>
                  <a:gd name="connsiteX0" fmla="*/ 0 w 3946874"/>
                  <a:gd name="connsiteY0" fmla="*/ 3989641 h 3989641"/>
                  <a:gd name="connsiteX1" fmla="*/ 79439 w 3946874"/>
                  <a:gd name="connsiteY1" fmla="*/ 3891153 h 3989641"/>
                  <a:gd name="connsiteX2" fmla="*/ 297371 w 3946874"/>
                  <a:gd name="connsiteY2" fmla="*/ 3626930 h 3989641"/>
                  <a:gd name="connsiteX3" fmla="*/ 454343 w 3946874"/>
                  <a:gd name="connsiteY3" fmla="*/ 3440335 h 3989641"/>
                  <a:gd name="connsiteX4" fmla="*/ 622363 w 3946874"/>
                  <a:gd name="connsiteY4" fmla="*/ 3290697 h 3989641"/>
                  <a:gd name="connsiteX5" fmla="*/ 927068 w 3946874"/>
                  <a:gd name="connsiteY5" fmla="*/ 3087434 h 3989641"/>
                  <a:gd name="connsiteX6" fmla="*/ 1176338 w 3946874"/>
                  <a:gd name="connsiteY6" fmla="*/ 2915603 h 3989641"/>
                  <a:gd name="connsiteX7" fmla="*/ 1394270 w 3946874"/>
                  <a:gd name="connsiteY7" fmla="*/ 2780729 h 3989641"/>
                  <a:gd name="connsiteX8" fmla="*/ 1601057 w 3946874"/>
                  <a:gd name="connsiteY8" fmla="*/ 2723483 h 3989641"/>
                  <a:gd name="connsiteX9" fmla="*/ 1756220 w 3946874"/>
                  <a:gd name="connsiteY9" fmla="*/ 2743772 h 3989641"/>
                  <a:gd name="connsiteX10" fmla="*/ 1889189 w 3946874"/>
                  <a:gd name="connsiteY10" fmla="*/ 2765965 h 3989641"/>
                  <a:gd name="connsiteX11" fmla="*/ 2007394 w 3946874"/>
                  <a:gd name="connsiteY11" fmla="*/ 2765965 h 3989641"/>
                  <a:gd name="connsiteX12" fmla="*/ 2184654 w 3946874"/>
                  <a:gd name="connsiteY12" fmla="*/ 2671763 h 3989641"/>
                  <a:gd name="connsiteX13" fmla="*/ 2372773 w 3946874"/>
                  <a:gd name="connsiteY13" fmla="*/ 2538984 h 3989641"/>
                  <a:gd name="connsiteX14" fmla="*/ 2439543 w 3946874"/>
                  <a:gd name="connsiteY14" fmla="*/ 2510504 h 3989641"/>
                  <a:gd name="connsiteX15" fmla="*/ 2650617 w 3946874"/>
                  <a:gd name="connsiteY15" fmla="*/ 2434781 h 3989641"/>
                  <a:gd name="connsiteX16" fmla="*/ 2785110 w 3946874"/>
                  <a:gd name="connsiteY16" fmla="*/ 2383060 h 3989641"/>
                  <a:gd name="connsiteX17" fmla="*/ 2897315 w 3946874"/>
                  <a:gd name="connsiteY17" fmla="*/ 2318861 h 3989641"/>
                  <a:gd name="connsiteX18" fmla="*/ 2997994 w 3946874"/>
                  <a:gd name="connsiteY18" fmla="*/ 2226183 h 3989641"/>
                  <a:gd name="connsiteX19" fmla="*/ 3061240 w 3946874"/>
                  <a:gd name="connsiteY19" fmla="*/ 2141506 h 3989641"/>
                  <a:gd name="connsiteX20" fmla="*/ 3152108 w 3946874"/>
                  <a:gd name="connsiteY20" fmla="*/ 2005203 h 3989641"/>
                  <a:gd name="connsiteX21" fmla="*/ 3274124 w 3946874"/>
                  <a:gd name="connsiteY21" fmla="*/ 1871567 h 3989641"/>
                  <a:gd name="connsiteX22" fmla="*/ 3388138 w 3946874"/>
                  <a:gd name="connsiteY22" fmla="*/ 1770888 h 3989641"/>
                  <a:gd name="connsiteX23" fmla="*/ 3466529 w 3946874"/>
                  <a:gd name="connsiteY23" fmla="*/ 1679162 h 3989641"/>
                  <a:gd name="connsiteX24" fmla="*/ 3538633 w 3946874"/>
                  <a:gd name="connsiteY24" fmla="*/ 1551718 h 3989641"/>
                  <a:gd name="connsiteX25" fmla="*/ 3588544 w 3946874"/>
                  <a:gd name="connsiteY25" fmla="*/ 1376172 h 3989641"/>
                  <a:gd name="connsiteX26" fmla="*/ 3597402 w 3946874"/>
                  <a:gd name="connsiteY26" fmla="*/ 1293305 h 3989641"/>
                  <a:gd name="connsiteX27" fmla="*/ 3721227 w 3946874"/>
                  <a:gd name="connsiteY27" fmla="*/ 880491 h 3989641"/>
                  <a:gd name="connsiteX28" fmla="*/ 3761137 w 3946874"/>
                  <a:gd name="connsiteY28" fmla="*/ 463677 h 3989641"/>
                  <a:gd name="connsiteX29" fmla="*/ 3946874 w 3946874"/>
                  <a:gd name="connsiteY29" fmla="*/ 0 h 3989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3946874" h="3989641">
                    <a:moveTo>
                      <a:pt x="0" y="3989641"/>
                    </a:moveTo>
                    <a:cubicBezTo>
                      <a:pt x="19050" y="3957257"/>
                      <a:pt x="50959" y="3916013"/>
                      <a:pt x="79439" y="3891153"/>
                    </a:cubicBezTo>
                    <a:cubicBezTo>
                      <a:pt x="165544" y="3815906"/>
                      <a:pt x="227933" y="3717989"/>
                      <a:pt x="297371" y="3626930"/>
                    </a:cubicBezTo>
                    <a:cubicBezTo>
                      <a:pt x="346615" y="3562255"/>
                      <a:pt x="398050" y="3499009"/>
                      <a:pt x="454343" y="3440335"/>
                    </a:cubicBezTo>
                    <a:cubicBezTo>
                      <a:pt x="506349" y="3386042"/>
                      <a:pt x="562642" y="3336227"/>
                      <a:pt x="622363" y="3290697"/>
                    </a:cubicBezTo>
                    <a:cubicBezTo>
                      <a:pt x="719519" y="3216688"/>
                      <a:pt x="824960" y="3154585"/>
                      <a:pt x="927068" y="3087434"/>
                    </a:cubicBezTo>
                    <a:cubicBezTo>
                      <a:pt x="1011365" y="3031998"/>
                      <a:pt x="1093565" y="2973324"/>
                      <a:pt x="1176338" y="2915603"/>
                    </a:cubicBezTo>
                    <a:cubicBezTo>
                      <a:pt x="1246537" y="2866644"/>
                      <a:pt x="1317308" y="2818066"/>
                      <a:pt x="1394270" y="2780729"/>
                    </a:cubicBezTo>
                    <a:cubicBezTo>
                      <a:pt x="1459421" y="2749106"/>
                      <a:pt x="1528763" y="2724436"/>
                      <a:pt x="1601057" y="2723483"/>
                    </a:cubicBezTo>
                    <a:cubicBezTo>
                      <a:pt x="1653350" y="2722721"/>
                      <a:pt x="1704785" y="2733485"/>
                      <a:pt x="1756220" y="2743772"/>
                    </a:cubicBezTo>
                    <a:cubicBezTo>
                      <a:pt x="1800320" y="2752630"/>
                      <a:pt x="1844612" y="2760250"/>
                      <a:pt x="1889189" y="2765965"/>
                    </a:cubicBezTo>
                    <a:cubicBezTo>
                      <a:pt x="1928622" y="2771013"/>
                      <a:pt x="1968437" y="2773299"/>
                      <a:pt x="2007394" y="2765965"/>
                    </a:cubicBezTo>
                    <a:cubicBezTo>
                      <a:pt x="2073878" y="2753487"/>
                      <a:pt x="2130647" y="2712911"/>
                      <a:pt x="2184654" y="2671763"/>
                    </a:cubicBezTo>
                    <a:cubicBezTo>
                      <a:pt x="2245900" y="2625090"/>
                      <a:pt x="2304002" y="2573465"/>
                      <a:pt x="2372773" y="2538984"/>
                    </a:cubicBezTo>
                    <a:cubicBezTo>
                      <a:pt x="2394395" y="2528126"/>
                      <a:pt x="2416874" y="2518982"/>
                      <a:pt x="2439543" y="2510504"/>
                    </a:cubicBezTo>
                    <a:cubicBezTo>
                      <a:pt x="2509552" y="2484215"/>
                      <a:pt x="2580037" y="2459450"/>
                      <a:pt x="2650617" y="2434781"/>
                    </a:cubicBezTo>
                    <a:cubicBezTo>
                      <a:pt x="2695956" y="2418874"/>
                      <a:pt x="2741295" y="2402872"/>
                      <a:pt x="2785110" y="2383060"/>
                    </a:cubicBezTo>
                    <a:cubicBezTo>
                      <a:pt x="2824448" y="2365248"/>
                      <a:pt x="2862358" y="2344198"/>
                      <a:pt x="2897315" y="2318861"/>
                    </a:cubicBezTo>
                    <a:cubicBezTo>
                      <a:pt x="2934367" y="2292096"/>
                      <a:pt x="2968085" y="2260854"/>
                      <a:pt x="2997994" y="2226183"/>
                    </a:cubicBezTo>
                    <a:cubicBezTo>
                      <a:pt x="3020949" y="2199513"/>
                      <a:pt x="3041714" y="2170938"/>
                      <a:pt x="3061240" y="2141506"/>
                    </a:cubicBezTo>
                    <a:cubicBezTo>
                      <a:pt x="3091529" y="2095976"/>
                      <a:pt x="3119533" y="2049018"/>
                      <a:pt x="3152108" y="2005203"/>
                    </a:cubicBezTo>
                    <a:cubicBezTo>
                      <a:pt x="3188113" y="1956626"/>
                      <a:pt x="3229261" y="1912144"/>
                      <a:pt x="3274124" y="1871567"/>
                    </a:cubicBezTo>
                    <a:cubicBezTo>
                      <a:pt x="3311747" y="1837563"/>
                      <a:pt x="3351848" y="1806321"/>
                      <a:pt x="3388138" y="1770888"/>
                    </a:cubicBezTo>
                    <a:cubicBezTo>
                      <a:pt x="3416999" y="1742694"/>
                      <a:pt x="3443002" y="1711833"/>
                      <a:pt x="3466529" y="1679162"/>
                    </a:cubicBezTo>
                    <a:cubicBezTo>
                      <a:pt x="3495008" y="1639348"/>
                      <a:pt x="3519392" y="1596771"/>
                      <a:pt x="3538633" y="1551718"/>
                    </a:cubicBezTo>
                    <a:cubicBezTo>
                      <a:pt x="3562731" y="1495616"/>
                      <a:pt x="3578924" y="1436465"/>
                      <a:pt x="3588544" y="1376172"/>
                    </a:cubicBezTo>
                    <a:cubicBezTo>
                      <a:pt x="3592925" y="1348740"/>
                      <a:pt x="3595688" y="1321022"/>
                      <a:pt x="3597402" y="1293305"/>
                    </a:cubicBezTo>
                    <a:cubicBezTo>
                      <a:pt x="3605974" y="1155859"/>
                      <a:pt x="3717703" y="1018127"/>
                      <a:pt x="3721227" y="880491"/>
                    </a:cubicBezTo>
                    <a:cubicBezTo>
                      <a:pt x="3724751" y="740855"/>
                      <a:pt x="3743135" y="602171"/>
                      <a:pt x="3761137" y="463677"/>
                    </a:cubicBezTo>
                    <a:cubicBezTo>
                      <a:pt x="3776186" y="347758"/>
                      <a:pt x="3934968" y="116205"/>
                      <a:pt x="3946874" y="0"/>
                    </a:cubicBezTo>
                  </a:path>
                </a:pathLst>
              </a:custGeom>
              <a:noFill/>
              <a:ln w="9525" cap="rnd">
                <a:solidFill>
                  <a:schemeClr val="accent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3" name="Freeform: Shape 62">
                <a:extLst>
                  <a:ext uri="{FF2B5EF4-FFF2-40B4-BE49-F238E27FC236}">
                    <a16:creationId xmlns:a16="http://schemas.microsoft.com/office/drawing/2014/main" id="{A2CDB5C4-8E76-40DC-A3EA-AF3D5066EA4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4395978" y="2441733"/>
                <a:ext cx="3665410" cy="2985611"/>
              </a:xfrm>
              <a:custGeom>
                <a:avLst/>
                <a:gdLst>
                  <a:gd name="connsiteX0" fmla="*/ 0 w 3665410"/>
                  <a:gd name="connsiteY0" fmla="*/ 2985611 h 2985611"/>
                  <a:gd name="connsiteX1" fmla="*/ 166211 w 3665410"/>
                  <a:gd name="connsiteY1" fmla="*/ 2699766 h 2985611"/>
                  <a:gd name="connsiteX2" fmla="*/ 397002 w 3665410"/>
                  <a:gd name="connsiteY2" fmla="*/ 2414969 h 2985611"/>
                  <a:gd name="connsiteX3" fmla="*/ 620173 w 3665410"/>
                  <a:gd name="connsiteY3" fmla="*/ 2237899 h 2985611"/>
                  <a:gd name="connsiteX4" fmla="*/ 823341 w 3665410"/>
                  <a:gd name="connsiteY4" fmla="*/ 2085499 h 2985611"/>
                  <a:gd name="connsiteX5" fmla="*/ 1089565 w 3665410"/>
                  <a:gd name="connsiteY5" fmla="*/ 1911477 h 2985611"/>
                  <a:gd name="connsiteX6" fmla="*/ 1145000 w 3665410"/>
                  <a:gd name="connsiteY6" fmla="*/ 1886807 h 2985611"/>
                  <a:gd name="connsiteX7" fmla="*/ 1375791 w 3665410"/>
                  <a:gd name="connsiteY7" fmla="*/ 1842135 h 2985611"/>
                  <a:gd name="connsiteX8" fmla="*/ 1486567 w 3665410"/>
                  <a:gd name="connsiteY8" fmla="*/ 1857566 h 2985611"/>
                  <a:gd name="connsiteX9" fmla="*/ 1568101 w 3665410"/>
                  <a:gd name="connsiteY9" fmla="*/ 1871377 h 2985611"/>
                  <a:gd name="connsiteX10" fmla="*/ 1810607 w 3665410"/>
                  <a:gd name="connsiteY10" fmla="*/ 1871377 h 2985611"/>
                  <a:gd name="connsiteX11" fmla="*/ 1997964 w 3665410"/>
                  <a:gd name="connsiteY11" fmla="*/ 1790605 h 2985611"/>
                  <a:gd name="connsiteX12" fmla="*/ 2109883 w 3665410"/>
                  <a:gd name="connsiteY12" fmla="*/ 1702784 h 2985611"/>
                  <a:gd name="connsiteX13" fmla="*/ 2321433 w 3665410"/>
                  <a:gd name="connsiteY13" fmla="*/ 1552384 h 2985611"/>
                  <a:gd name="connsiteX14" fmla="*/ 2558891 w 3665410"/>
                  <a:gd name="connsiteY14" fmla="*/ 1453420 h 2985611"/>
                  <a:gd name="connsiteX15" fmla="*/ 2709767 w 3665410"/>
                  <a:gd name="connsiteY15" fmla="*/ 1377887 h 2985611"/>
                  <a:gd name="connsiteX16" fmla="*/ 2885408 w 3665410"/>
                  <a:gd name="connsiteY16" fmla="*/ 1237393 h 2985611"/>
                  <a:gd name="connsiteX17" fmla="*/ 3017711 w 3665410"/>
                  <a:gd name="connsiteY17" fmla="*/ 1072229 h 2985611"/>
                  <a:gd name="connsiteX18" fmla="*/ 3150680 w 3665410"/>
                  <a:gd name="connsiteY18" fmla="*/ 921830 h 2985611"/>
                  <a:gd name="connsiteX19" fmla="*/ 3255169 w 3665410"/>
                  <a:gd name="connsiteY19" fmla="*/ 801815 h 2985611"/>
                  <a:gd name="connsiteX20" fmla="*/ 3339275 w 3665410"/>
                  <a:gd name="connsiteY20" fmla="*/ 694182 h 2985611"/>
                  <a:gd name="connsiteX21" fmla="*/ 3409188 w 3665410"/>
                  <a:gd name="connsiteY21" fmla="*/ 546926 h 2985611"/>
                  <a:gd name="connsiteX22" fmla="*/ 3464243 w 3665410"/>
                  <a:gd name="connsiteY22" fmla="*/ 347663 h 2985611"/>
                  <a:gd name="connsiteX23" fmla="*/ 3665411 w 3665410"/>
                  <a:gd name="connsiteY23" fmla="*/ 0 h 29856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3665410" h="2985611">
                    <a:moveTo>
                      <a:pt x="0" y="2985611"/>
                    </a:moveTo>
                    <a:cubicBezTo>
                      <a:pt x="0" y="2985611"/>
                      <a:pt x="86773" y="2802827"/>
                      <a:pt x="166211" y="2699766"/>
                    </a:cubicBezTo>
                    <a:cubicBezTo>
                      <a:pt x="240983" y="2602706"/>
                      <a:pt x="309182" y="2500122"/>
                      <a:pt x="397002" y="2414969"/>
                    </a:cubicBezTo>
                    <a:cubicBezTo>
                      <a:pt x="465296" y="2348865"/>
                      <a:pt x="543592" y="2294477"/>
                      <a:pt x="620173" y="2237899"/>
                    </a:cubicBezTo>
                    <a:cubicBezTo>
                      <a:pt x="688277" y="2187607"/>
                      <a:pt x="755333" y="2135886"/>
                      <a:pt x="823341" y="2085499"/>
                    </a:cubicBezTo>
                    <a:cubicBezTo>
                      <a:pt x="908685" y="2022253"/>
                      <a:pt x="994791" y="1959197"/>
                      <a:pt x="1089565" y="1911477"/>
                    </a:cubicBezTo>
                    <a:cubicBezTo>
                      <a:pt x="1107662" y="1902428"/>
                      <a:pt x="1126141" y="1894141"/>
                      <a:pt x="1145000" y="1886807"/>
                    </a:cubicBezTo>
                    <a:cubicBezTo>
                      <a:pt x="1218819" y="1858232"/>
                      <a:pt x="1296924" y="1838611"/>
                      <a:pt x="1375791" y="1842135"/>
                    </a:cubicBezTo>
                    <a:cubicBezTo>
                      <a:pt x="1413129" y="1843754"/>
                      <a:pt x="1449896" y="1850422"/>
                      <a:pt x="1486567" y="1857566"/>
                    </a:cubicBezTo>
                    <a:cubicBezTo>
                      <a:pt x="1513618" y="1862804"/>
                      <a:pt x="1540859" y="1867376"/>
                      <a:pt x="1568101" y="1871377"/>
                    </a:cubicBezTo>
                    <a:cubicBezTo>
                      <a:pt x="1648778" y="1883188"/>
                      <a:pt x="1730978" y="1887665"/>
                      <a:pt x="1810607" y="1871377"/>
                    </a:cubicBezTo>
                    <a:cubicBezTo>
                      <a:pt x="1877854" y="1857661"/>
                      <a:pt x="1941100" y="1829086"/>
                      <a:pt x="1997964" y="1790605"/>
                    </a:cubicBezTo>
                    <a:cubicBezTo>
                      <a:pt x="2037302" y="1764030"/>
                      <a:pt x="2073497" y="1733264"/>
                      <a:pt x="2109883" y="1702784"/>
                    </a:cubicBezTo>
                    <a:cubicBezTo>
                      <a:pt x="2176367" y="1647063"/>
                      <a:pt x="2244852" y="1593151"/>
                      <a:pt x="2321433" y="1552384"/>
                    </a:cubicBezTo>
                    <a:cubicBezTo>
                      <a:pt x="2397157" y="1512094"/>
                      <a:pt x="2479548" y="1486281"/>
                      <a:pt x="2558891" y="1453420"/>
                    </a:cubicBezTo>
                    <a:cubicBezTo>
                      <a:pt x="2610898" y="1431798"/>
                      <a:pt x="2661571" y="1407033"/>
                      <a:pt x="2709767" y="1377887"/>
                    </a:cubicBezTo>
                    <a:cubicBezTo>
                      <a:pt x="2774252" y="1338929"/>
                      <a:pt x="2834069" y="1292447"/>
                      <a:pt x="2885408" y="1237393"/>
                    </a:cubicBezTo>
                    <a:cubicBezTo>
                      <a:pt x="2933605" y="1185767"/>
                      <a:pt x="2973324" y="1127093"/>
                      <a:pt x="3017711" y="1072229"/>
                    </a:cubicBezTo>
                    <a:cubicBezTo>
                      <a:pt x="3059811" y="1020223"/>
                      <a:pt x="3105912" y="971645"/>
                      <a:pt x="3150680" y="921830"/>
                    </a:cubicBezTo>
                    <a:cubicBezTo>
                      <a:pt x="3186113" y="882396"/>
                      <a:pt x="3220593" y="842010"/>
                      <a:pt x="3255169" y="801815"/>
                    </a:cubicBezTo>
                    <a:cubicBezTo>
                      <a:pt x="3284887" y="767239"/>
                      <a:pt x="3314605" y="732473"/>
                      <a:pt x="3339275" y="694182"/>
                    </a:cubicBezTo>
                    <a:cubicBezTo>
                      <a:pt x="3368707" y="648367"/>
                      <a:pt x="3390138" y="597980"/>
                      <a:pt x="3409188" y="546926"/>
                    </a:cubicBezTo>
                    <a:cubicBezTo>
                      <a:pt x="3433382" y="482156"/>
                      <a:pt x="3453384" y="415861"/>
                      <a:pt x="3464243" y="347663"/>
                    </a:cubicBezTo>
                    <a:cubicBezTo>
                      <a:pt x="3476244" y="272224"/>
                      <a:pt x="3661696" y="76295"/>
                      <a:pt x="3665411" y="0"/>
                    </a:cubicBezTo>
                  </a:path>
                </a:pathLst>
              </a:custGeom>
              <a:noFill/>
              <a:ln w="9525" cap="rnd">
                <a:solidFill>
                  <a:schemeClr val="accent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4" name="Freeform: Shape 63">
                <a:extLst>
                  <a:ext uri="{FF2B5EF4-FFF2-40B4-BE49-F238E27FC236}">
                    <a16:creationId xmlns:a16="http://schemas.microsoft.com/office/drawing/2014/main" id="{5188252B-68F7-4FD1-98ED-39451A985BD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7790402" y="5229700"/>
                <a:ext cx="285940" cy="199072"/>
              </a:xfrm>
              <a:custGeom>
                <a:avLst/>
                <a:gdLst>
                  <a:gd name="connsiteX0" fmla="*/ 0 w 285940"/>
                  <a:gd name="connsiteY0" fmla="*/ 199073 h 199072"/>
                  <a:gd name="connsiteX1" fmla="*/ 285940 w 285940"/>
                  <a:gd name="connsiteY1" fmla="*/ 0 h 199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85940" h="199072">
                    <a:moveTo>
                      <a:pt x="0" y="199073"/>
                    </a:moveTo>
                    <a:cubicBezTo>
                      <a:pt x="0" y="199073"/>
                      <a:pt x="242125" y="39243"/>
                      <a:pt x="285940" y="0"/>
                    </a:cubicBezTo>
                  </a:path>
                </a:pathLst>
              </a:custGeom>
              <a:noFill/>
              <a:ln w="9525" cap="rnd">
                <a:solidFill>
                  <a:schemeClr val="accent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5" name="Freeform: Shape 64">
                <a:extLst>
                  <a:ext uri="{FF2B5EF4-FFF2-40B4-BE49-F238E27FC236}">
                    <a16:creationId xmlns:a16="http://schemas.microsoft.com/office/drawing/2014/main" id="{643015DC-C4C8-408D-91FE-CB52233190B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7393114" y="5049773"/>
                <a:ext cx="655796" cy="381190"/>
              </a:xfrm>
              <a:custGeom>
                <a:avLst/>
                <a:gdLst>
                  <a:gd name="connsiteX0" fmla="*/ 0 w 655796"/>
                  <a:gd name="connsiteY0" fmla="*/ 381190 h 381190"/>
                  <a:gd name="connsiteX1" fmla="*/ 655796 w 655796"/>
                  <a:gd name="connsiteY1" fmla="*/ 0 h 3811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55796" h="381190">
                    <a:moveTo>
                      <a:pt x="0" y="381190"/>
                    </a:moveTo>
                    <a:cubicBezTo>
                      <a:pt x="0" y="381190"/>
                      <a:pt x="461105" y="172117"/>
                      <a:pt x="655796" y="0"/>
                    </a:cubicBezTo>
                  </a:path>
                </a:pathLst>
              </a:custGeom>
              <a:noFill/>
              <a:ln w="9525" cap="rnd">
                <a:solidFill>
                  <a:schemeClr val="accent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3" name="Freeform: Shape 65">
                <a:extLst>
                  <a:ext uri="{FF2B5EF4-FFF2-40B4-BE49-F238E27FC236}">
                    <a16:creationId xmlns:a16="http://schemas.microsoft.com/office/drawing/2014/main" id="{9E420DB7-0D88-4E37-B948-6FB4A8AD86A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5154072" y="3867816"/>
                <a:ext cx="2907315" cy="1544764"/>
              </a:xfrm>
              <a:custGeom>
                <a:avLst/>
                <a:gdLst>
                  <a:gd name="connsiteX0" fmla="*/ 0 w 2907315"/>
                  <a:gd name="connsiteY0" fmla="*/ 1544764 h 1544764"/>
                  <a:gd name="connsiteX1" fmla="*/ 201644 w 2907315"/>
                  <a:gd name="connsiteY1" fmla="*/ 1352550 h 1544764"/>
                  <a:gd name="connsiteX2" fmla="*/ 423196 w 2907315"/>
                  <a:gd name="connsiteY2" fmla="*/ 1196054 h 1544764"/>
                  <a:gd name="connsiteX3" fmla="*/ 782193 w 2907315"/>
                  <a:gd name="connsiteY3" fmla="*/ 1099947 h 1544764"/>
                  <a:gd name="connsiteX4" fmla="*/ 1052513 w 2907315"/>
                  <a:gd name="connsiteY4" fmla="*/ 1042321 h 1544764"/>
                  <a:gd name="connsiteX5" fmla="*/ 1311783 w 2907315"/>
                  <a:gd name="connsiteY5" fmla="*/ 1056037 h 1544764"/>
                  <a:gd name="connsiteX6" fmla="*/ 1484662 w 2907315"/>
                  <a:gd name="connsiteY6" fmla="*/ 1083469 h 1544764"/>
                  <a:gd name="connsiteX7" fmla="*/ 1788224 w 2907315"/>
                  <a:gd name="connsiteY7" fmla="*/ 1023080 h 1544764"/>
                  <a:gd name="connsiteX8" fmla="*/ 2269045 w 2907315"/>
                  <a:gd name="connsiteY8" fmla="*/ 734758 h 1544764"/>
                  <a:gd name="connsiteX9" fmla="*/ 2534984 w 2907315"/>
                  <a:gd name="connsiteY9" fmla="*/ 572738 h 1544764"/>
                  <a:gd name="connsiteX10" fmla="*/ 2907316 w 2907315"/>
                  <a:gd name="connsiteY10" fmla="*/ 0 h 15447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07315" h="1544764">
                    <a:moveTo>
                      <a:pt x="0" y="1544764"/>
                    </a:moveTo>
                    <a:cubicBezTo>
                      <a:pt x="0" y="1544764"/>
                      <a:pt x="98012" y="1443990"/>
                      <a:pt x="201644" y="1352550"/>
                    </a:cubicBezTo>
                    <a:cubicBezTo>
                      <a:pt x="271272" y="1291209"/>
                      <a:pt x="343662" y="1234249"/>
                      <a:pt x="423196" y="1196054"/>
                    </a:cubicBezTo>
                    <a:cubicBezTo>
                      <a:pt x="537591" y="1141095"/>
                      <a:pt x="661226" y="1127189"/>
                      <a:pt x="782193" y="1099947"/>
                    </a:cubicBezTo>
                    <a:cubicBezTo>
                      <a:pt x="872300" y="1079659"/>
                      <a:pt x="961358" y="1051370"/>
                      <a:pt x="1052513" y="1042321"/>
                    </a:cubicBezTo>
                    <a:cubicBezTo>
                      <a:pt x="1139000" y="1033653"/>
                      <a:pt x="1225868" y="1040321"/>
                      <a:pt x="1311783" y="1056037"/>
                    </a:cubicBezTo>
                    <a:cubicBezTo>
                      <a:pt x="1369314" y="1066609"/>
                      <a:pt x="1426559" y="1079373"/>
                      <a:pt x="1484662" y="1083469"/>
                    </a:cubicBezTo>
                    <a:cubicBezTo>
                      <a:pt x="1587913" y="1090803"/>
                      <a:pt x="1690402" y="1064800"/>
                      <a:pt x="1788224" y="1023080"/>
                    </a:cubicBezTo>
                    <a:cubicBezTo>
                      <a:pt x="1956721" y="951262"/>
                      <a:pt x="2106549" y="825722"/>
                      <a:pt x="2269045" y="734758"/>
                    </a:cubicBezTo>
                    <a:cubicBezTo>
                      <a:pt x="2359438" y="684181"/>
                      <a:pt x="2452497" y="640556"/>
                      <a:pt x="2534984" y="572738"/>
                    </a:cubicBezTo>
                    <a:cubicBezTo>
                      <a:pt x="2673001" y="459391"/>
                      <a:pt x="2847023" y="191453"/>
                      <a:pt x="2907316" y="0"/>
                    </a:cubicBezTo>
                  </a:path>
                </a:pathLst>
              </a:custGeom>
              <a:noFill/>
              <a:ln w="9525" cap="rnd">
                <a:solidFill>
                  <a:schemeClr val="accent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7" name="Freeform: Shape 66">
                <a:extLst>
                  <a:ext uri="{FF2B5EF4-FFF2-40B4-BE49-F238E27FC236}">
                    <a16:creationId xmlns:a16="http://schemas.microsoft.com/office/drawing/2014/main" id="{08BA96C9-4B69-43D0-A129-4C2DF6571D6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4907946" y="3479100"/>
                <a:ext cx="3168300" cy="1952434"/>
              </a:xfrm>
              <a:custGeom>
                <a:avLst/>
                <a:gdLst>
                  <a:gd name="connsiteX0" fmla="*/ 0 w 3168300"/>
                  <a:gd name="connsiteY0" fmla="*/ 1952435 h 1952434"/>
                  <a:gd name="connsiteX1" fmla="*/ 202121 w 3168300"/>
                  <a:gd name="connsiteY1" fmla="*/ 1687068 h 1952434"/>
                  <a:gd name="connsiteX2" fmla="*/ 545116 w 3168300"/>
                  <a:gd name="connsiteY2" fmla="*/ 1450277 h 1952434"/>
                  <a:gd name="connsiteX3" fmla="*/ 906780 w 3168300"/>
                  <a:gd name="connsiteY3" fmla="*/ 1354455 h 1952434"/>
                  <a:gd name="connsiteX4" fmla="*/ 1332262 w 3168300"/>
                  <a:gd name="connsiteY4" fmla="*/ 1285304 h 1952434"/>
                  <a:gd name="connsiteX5" fmla="*/ 1691259 w 3168300"/>
                  <a:gd name="connsiteY5" fmla="*/ 1240060 h 1952434"/>
                  <a:gd name="connsiteX6" fmla="*/ 2010346 w 3168300"/>
                  <a:gd name="connsiteY6" fmla="*/ 1141667 h 1952434"/>
                  <a:gd name="connsiteX7" fmla="*/ 2393252 w 3168300"/>
                  <a:gd name="connsiteY7" fmla="*/ 1027271 h 1952434"/>
                  <a:gd name="connsiteX8" fmla="*/ 2582037 w 3168300"/>
                  <a:gd name="connsiteY8" fmla="*/ 958120 h 1952434"/>
                  <a:gd name="connsiteX9" fmla="*/ 2760155 w 3168300"/>
                  <a:gd name="connsiteY9" fmla="*/ 827723 h 1952434"/>
                  <a:gd name="connsiteX10" fmla="*/ 2914364 w 3168300"/>
                  <a:gd name="connsiteY10" fmla="*/ 567023 h 1952434"/>
                  <a:gd name="connsiteX11" fmla="*/ 3168301 w 3168300"/>
                  <a:gd name="connsiteY11" fmla="*/ 0 h 19524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168300" h="1952434">
                    <a:moveTo>
                      <a:pt x="0" y="1952435"/>
                    </a:moveTo>
                    <a:cubicBezTo>
                      <a:pt x="0" y="1952435"/>
                      <a:pt x="91059" y="1796415"/>
                      <a:pt x="202121" y="1687068"/>
                    </a:cubicBezTo>
                    <a:cubicBezTo>
                      <a:pt x="301943" y="1588675"/>
                      <a:pt x="416528" y="1505617"/>
                      <a:pt x="545116" y="1450277"/>
                    </a:cubicBezTo>
                    <a:cubicBezTo>
                      <a:pt x="659987" y="1400747"/>
                      <a:pt x="783622" y="1377601"/>
                      <a:pt x="906780" y="1354455"/>
                    </a:cubicBezTo>
                    <a:cubicBezTo>
                      <a:pt x="1048036" y="1327976"/>
                      <a:pt x="1189482" y="1301972"/>
                      <a:pt x="1332262" y="1285304"/>
                    </a:cubicBezTo>
                    <a:cubicBezTo>
                      <a:pt x="1452182" y="1271302"/>
                      <a:pt x="1573340" y="1265873"/>
                      <a:pt x="1691259" y="1240060"/>
                    </a:cubicBezTo>
                    <a:cubicBezTo>
                      <a:pt x="1800035" y="1216247"/>
                      <a:pt x="1904619" y="1176718"/>
                      <a:pt x="2010346" y="1141667"/>
                    </a:cubicBezTo>
                    <a:cubicBezTo>
                      <a:pt x="2136743" y="1099661"/>
                      <a:pt x="2265902" y="1066229"/>
                      <a:pt x="2393252" y="1027271"/>
                    </a:cubicBezTo>
                    <a:cubicBezTo>
                      <a:pt x="2457450" y="1007650"/>
                      <a:pt x="2521744" y="987552"/>
                      <a:pt x="2582037" y="958120"/>
                    </a:cubicBezTo>
                    <a:cubicBezTo>
                      <a:pt x="2648807" y="925449"/>
                      <a:pt x="2710815" y="883349"/>
                      <a:pt x="2760155" y="827723"/>
                    </a:cubicBezTo>
                    <a:cubicBezTo>
                      <a:pt x="2827496" y="751904"/>
                      <a:pt x="2867978" y="657511"/>
                      <a:pt x="2914364" y="567023"/>
                    </a:cubicBezTo>
                    <a:cubicBezTo>
                      <a:pt x="2972753" y="453200"/>
                      <a:pt x="3119152" y="118015"/>
                      <a:pt x="3168301" y="0"/>
                    </a:cubicBezTo>
                  </a:path>
                </a:pathLst>
              </a:custGeom>
              <a:noFill/>
              <a:ln w="9525" cap="rnd">
                <a:solidFill>
                  <a:schemeClr val="accent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4" name="Freeform: Shape 67">
                <a:extLst>
                  <a:ext uri="{FF2B5EF4-FFF2-40B4-BE49-F238E27FC236}">
                    <a16:creationId xmlns:a16="http://schemas.microsoft.com/office/drawing/2014/main" id="{AB9C0CB4-8BF5-4813-A26B-7B3C36368E7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4704778" y="2976752"/>
                <a:ext cx="3356800" cy="2452020"/>
              </a:xfrm>
              <a:custGeom>
                <a:avLst/>
                <a:gdLst>
                  <a:gd name="connsiteX0" fmla="*/ 0 w 3356800"/>
                  <a:gd name="connsiteY0" fmla="*/ 2452021 h 2452020"/>
                  <a:gd name="connsiteX1" fmla="*/ 130874 w 3356800"/>
                  <a:gd name="connsiteY1" fmla="*/ 2247710 h 2452020"/>
                  <a:gd name="connsiteX2" fmla="*/ 437197 w 3356800"/>
                  <a:gd name="connsiteY2" fmla="*/ 1941195 h 2452020"/>
                  <a:gd name="connsiteX3" fmla="*/ 737140 w 3356800"/>
                  <a:gd name="connsiteY3" fmla="*/ 1736884 h 2452020"/>
                  <a:gd name="connsiteX4" fmla="*/ 1031843 w 3356800"/>
                  <a:gd name="connsiteY4" fmla="*/ 1685068 h 2452020"/>
                  <a:gd name="connsiteX5" fmla="*/ 1287304 w 3356800"/>
                  <a:gd name="connsiteY5" fmla="*/ 1655826 h 2452020"/>
                  <a:gd name="connsiteX6" fmla="*/ 1471994 w 3356800"/>
                  <a:gd name="connsiteY6" fmla="*/ 1634300 h 2452020"/>
                  <a:gd name="connsiteX7" fmla="*/ 1898237 w 3356800"/>
                  <a:gd name="connsiteY7" fmla="*/ 1512665 h 2452020"/>
                  <a:gd name="connsiteX8" fmla="*/ 2229136 w 3356800"/>
                  <a:gd name="connsiteY8" fmla="*/ 1355598 h 2452020"/>
                  <a:gd name="connsiteX9" fmla="*/ 2512314 w 3356800"/>
                  <a:gd name="connsiteY9" fmla="*/ 1238631 h 2452020"/>
                  <a:gd name="connsiteX10" fmla="*/ 2758535 w 3356800"/>
                  <a:gd name="connsiteY10" fmla="*/ 1096994 h 2452020"/>
                  <a:gd name="connsiteX11" fmla="*/ 2935510 w 3356800"/>
                  <a:gd name="connsiteY11" fmla="*/ 919925 h 2452020"/>
                  <a:gd name="connsiteX12" fmla="*/ 3081719 w 3356800"/>
                  <a:gd name="connsiteY12" fmla="*/ 687419 h 2452020"/>
                  <a:gd name="connsiteX13" fmla="*/ 3356800 w 3356800"/>
                  <a:gd name="connsiteY13" fmla="*/ 0 h 2452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356800" h="2452020">
                    <a:moveTo>
                      <a:pt x="0" y="2452021"/>
                    </a:moveTo>
                    <a:cubicBezTo>
                      <a:pt x="0" y="2452021"/>
                      <a:pt x="57150" y="2344198"/>
                      <a:pt x="130874" y="2247710"/>
                    </a:cubicBezTo>
                    <a:cubicBezTo>
                      <a:pt x="218694" y="2132648"/>
                      <a:pt x="328136" y="2036635"/>
                      <a:pt x="437197" y="1941195"/>
                    </a:cubicBezTo>
                    <a:cubicBezTo>
                      <a:pt x="529304" y="1860709"/>
                      <a:pt x="623030" y="1779556"/>
                      <a:pt x="737140" y="1736884"/>
                    </a:cubicBezTo>
                    <a:cubicBezTo>
                      <a:pt x="830866" y="1701736"/>
                      <a:pt x="932021" y="1695450"/>
                      <a:pt x="1031843" y="1685068"/>
                    </a:cubicBezTo>
                    <a:cubicBezTo>
                      <a:pt x="1117092" y="1676210"/>
                      <a:pt x="1202055" y="1665160"/>
                      <a:pt x="1287304" y="1655826"/>
                    </a:cubicBezTo>
                    <a:cubicBezTo>
                      <a:pt x="1348931" y="1649063"/>
                      <a:pt x="1410653" y="1643539"/>
                      <a:pt x="1471994" y="1634300"/>
                    </a:cubicBezTo>
                    <a:cubicBezTo>
                      <a:pt x="1618679" y="1612011"/>
                      <a:pt x="1761935" y="1571149"/>
                      <a:pt x="1898237" y="1512665"/>
                    </a:cubicBezTo>
                    <a:cubicBezTo>
                      <a:pt x="2010442" y="1464564"/>
                      <a:pt x="2117503" y="1405128"/>
                      <a:pt x="2229136" y="1355598"/>
                    </a:cubicBezTo>
                    <a:cubicBezTo>
                      <a:pt x="2322481" y="1314164"/>
                      <a:pt x="2418969" y="1280160"/>
                      <a:pt x="2512314" y="1238631"/>
                    </a:cubicBezTo>
                    <a:cubicBezTo>
                      <a:pt x="2599087" y="1199960"/>
                      <a:pt x="2683193" y="1154811"/>
                      <a:pt x="2758535" y="1096994"/>
                    </a:cubicBezTo>
                    <a:cubicBezTo>
                      <a:pt x="2825020" y="1046035"/>
                      <a:pt x="2883789" y="985837"/>
                      <a:pt x="2935510" y="919925"/>
                    </a:cubicBezTo>
                    <a:cubicBezTo>
                      <a:pt x="2992184" y="847725"/>
                      <a:pt x="3039904" y="769144"/>
                      <a:pt x="3081719" y="687419"/>
                    </a:cubicBezTo>
                    <a:cubicBezTo>
                      <a:pt x="3138297" y="576739"/>
                      <a:pt x="3314129" y="116776"/>
                      <a:pt x="3356800" y="0"/>
                    </a:cubicBezTo>
                  </a:path>
                </a:pathLst>
              </a:custGeom>
              <a:noFill/>
              <a:ln w="9525" cap="rnd">
                <a:solidFill>
                  <a:schemeClr val="accent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A1A6261E-C71C-43D5-8164-2B8BB8DFAC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980400" y="5197178"/>
              <a:ext cx="4211600" cy="1660822"/>
            </a:xfrm>
            <a:custGeom>
              <a:avLst/>
              <a:gdLst>
                <a:gd name="connsiteX0" fmla="*/ 4211600 w 4211600"/>
                <a:gd name="connsiteY0" fmla="*/ 0 h 1660822"/>
                <a:gd name="connsiteX1" fmla="*/ 4211600 w 4211600"/>
                <a:gd name="connsiteY1" fmla="*/ 58430 h 1660822"/>
                <a:gd name="connsiteX2" fmla="*/ 4136524 w 4211600"/>
                <a:gd name="connsiteY2" fmla="*/ 208808 h 1660822"/>
                <a:gd name="connsiteX3" fmla="*/ 3973354 w 4211600"/>
                <a:gd name="connsiteY3" fmla="*/ 437313 h 1660822"/>
                <a:gd name="connsiteX4" fmla="*/ 3884746 w 4211600"/>
                <a:gd name="connsiteY4" fmla="*/ 553613 h 1660822"/>
                <a:gd name="connsiteX5" fmla="*/ 3849435 w 4211600"/>
                <a:gd name="connsiteY5" fmla="*/ 603143 h 1660822"/>
                <a:gd name="connsiteX6" fmla="*/ 3661849 w 4211600"/>
                <a:gd name="connsiteY6" fmla="*/ 819075 h 1660822"/>
                <a:gd name="connsiteX7" fmla="*/ 3402589 w 4211600"/>
                <a:gd name="connsiteY7" fmla="*/ 952996 h 1660822"/>
                <a:gd name="connsiteX8" fmla="*/ 3130202 w 4211600"/>
                <a:gd name="connsiteY8" fmla="*/ 1023386 h 1660822"/>
                <a:gd name="connsiteX9" fmla="*/ 2914657 w 4211600"/>
                <a:gd name="connsiteY9" fmla="*/ 1068058 h 1660822"/>
                <a:gd name="connsiteX10" fmla="*/ 2582149 w 4211600"/>
                <a:gd name="connsiteY10" fmla="*/ 1138924 h 1660822"/>
                <a:gd name="connsiteX11" fmla="*/ 2483958 w 4211600"/>
                <a:gd name="connsiteY11" fmla="*/ 1162356 h 1660822"/>
                <a:gd name="connsiteX12" fmla="*/ 2123750 w 4211600"/>
                <a:gd name="connsiteY12" fmla="*/ 1238651 h 1660822"/>
                <a:gd name="connsiteX13" fmla="*/ 1761444 w 4211600"/>
                <a:gd name="connsiteY13" fmla="*/ 1273417 h 1660822"/>
                <a:gd name="connsiteX14" fmla="*/ 1608382 w 4211600"/>
                <a:gd name="connsiteY14" fmla="*/ 1284466 h 1660822"/>
                <a:gd name="connsiteX15" fmla="*/ 999942 w 4211600"/>
                <a:gd name="connsiteY15" fmla="*/ 1354284 h 1660822"/>
                <a:gd name="connsiteX16" fmla="*/ 484705 w 4211600"/>
                <a:gd name="connsiteY16" fmla="*/ 1450487 h 1660822"/>
                <a:gd name="connsiteX17" fmla="*/ 113310 w 4211600"/>
                <a:gd name="connsiteY17" fmla="*/ 1613700 h 1660822"/>
                <a:gd name="connsiteX18" fmla="*/ 39668 w 4211600"/>
                <a:gd name="connsiteY18" fmla="*/ 1660822 h 1660822"/>
                <a:gd name="connsiteX19" fmla="*/ 0 w 4211600"/>
                <a:gd name="connsiteY19" fmla="*/ 1660822 h 1660822"/>
                <a:gd name="connsiteX20" fmla="*/ 96701 w 4211600"/>
                <a:gd name="connsiteY20" fmla="*/ 1598934 h 1660822"/>
                <a:gd name="connsiteX21" fmla="*/ 474335 w 4211600"/>
                <a:gd name="connsiteY21" fmla="*/ 1433056 h 1660822"/>
                <a:gd name="connsiteX22" fmla="*/ 994299 w 4211600"/>
                <a:gd name="connsiteY22" fmla="*/ 1335806 h 1660822"/>
                <a:gd name="connsiteX23" fmla="*/ 1605231 w 4211600"/>
                <a:gd name="connsiteY23" fmla="*/ 1265702 h 1660822"/>
                <a:gd name="connsiteX24" fmla="*/ 1758819 w 4211600"/>
                <a:gd name="connsiteY24" fmla="*/ 1254558 h 1660822"/>
                <a:gd name="connsiteX25" fmla="*/ 2118106 w 4211600"/>
                <a:gd name="connsiteY25" fmla="*/ 1220077 h 1660822"/>
                <a:gd name="connsiteX26" fmla="*/ 2475557 w 4211600"/>
                <a:gd name="connsiteY26" fmla="*/ 1144353 h 1660822"/>
                <a:gd name="connsiteX27" fmla="*/ 2573878 w 4211600"/>
                <a:gd name="connsiteY27" fmla="*/ 1120827 h 1660822"/>
                <a:gd name="connsiteX28" fmla="*/ 2907437 w 4211600"/>
                <a:gd name="connsiteY28" fmla="*/ 1049675 h 1660822"/>
                <a:gd name="connsiteX29" fmla="*/ 3122589 w 4211600"/>
                <a:gd name="connsiteY29" fmla="*/ 1005098 h 1660822"/>
                <a:gd name="connsiteX30" fmla="*/ 3391169 w 4211600"/>
                <a:gd name="connsiteY30" fmla="*/ 935756 h 1660822"/>
                <a:gd name="connsiteX31" fmla="*/ 3642290 w 4211600"/>
                <a:gd name="connsiteY31" fmla="*/ 806216 h 1660822"/>
                <a:gd name="connsiteX32" fmla="*/ 3825937 w 4211600"/>
                <a:gd name="connsiteY32" fmla="*/ 594475 h 1660822"/>
                <a:gd name="connsiteX33" fmla="*/ 3861381 w 4211600"/>
                <a:gd name="connsiteY33" fmla="*/ 544755 h 1660822"/>
                <a:gd name="connsiteX34" fmla="*/ 3950381 w 4211600"/>
                <a:gd name="connsiteY34" fmla="*/ 427978 h 1660822"/>
                <a:gd name="connsiteX35" fmla="*/ 4112370 w 4211600"/>
                <a:gd name="connsiteY35" fmla="*/ 201378 h 1660822"/>
                <a:gd name="connsiteX36" fmla="*/ 4195989 w 4211600"/>
                <a:gd name="connsiteY36" fmla="*/ 33834 h 1660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211600" h="1660822">
                  <a:moveTo>
                    <a:pt x="4211600" y="0"/>
                  </a:moveTo>
                  <a:lnTo>
                    <a:pt x="4211600" y="58430"/>
                  </a:lnTo>
                  <a:lnTo>
                    <a:pt x="4136524" y="208808"/>
                  </a:lnTo>
                  <a:cubicBezTo>
                    <a:pt x="4089791" y="287770"/>
                    <a:pt x="4030588" y="363780"/>
                    <a:pt x="3973354" y="437313"/>
                  </a:cubicBezTo>
                  <a:cubicBezTo>
                    <a:pt x="3943819" y="475222"/>
                    <a:pt x="3913231" y="514465"/>
                    <a:pt x="3884746" y="553613"/>
                  </a:cubicBezTo>
                  <a:cubicBezTo>
                    <a:pt x="3872801" y="569996"/>
                    <a:pt x="3861119" y="586569"/>
                    <a:pt x="3849435" y="603143"/>
                  </a:cubicBezTo>
                  <a:cubicBezTo>
                    <a:pt x="3796665" y="678009"/>
                    <a:pt x="3742187" y="755352"/>
                    <a:pt x="3661849" y="819075"/>
                  </a:cubicBezTo>
                  <a:cubicBezTo>
                    <a:pt x="3596214" y="871176"/>
                    <a:pt x="3509050" y="916230"/>
                    <a:pt x="3402589" y="952996"/>
                  </a:cubicBezTo>
                  <a:cubicBezTo>
                    <a:pt x="3312406" y="984048"/>
                    <a:pt x="3215660" y="1005003"/>
                    <a:pt x="3130202" y="1023386"/>
                  </a:cubicBezTo>
                  <a:cubicBezTo>
                    <a:pt x="3058529" y="1038816"/>
                    <a:pt x="2985412" y="1053675"/>
                    <a:pt x="2914657" y="1068058"/>
                  </a:cubicBezTo>
                  <a:cubicBezTo>
                    <a:pt x="2805176" y="1090251"/>
                    <a:pt x="2692021" y="1113207"/>
                    <a:pt x="2582149" y="1138924"/>
                  </a:cubicBezTo>
                  <a:cubicBezTo>
                    <a:pt x="2549330" y="1146639"/>
                    <a:pt x="2516644" y="1154450"/>
                    <a:pt x="2483958" y="1162356"/>
                  </a:cubicBezTo>
                  <a:cubicBezTo>
                    <a:pt x="2367257" y="1190550"/>
                    <a:pt x="2246621" y="1219601"/>
                    <a:pt x="2123750" y="1238651"/>
                  </a:cubicBezTo>
                  <a:cubicBezTo>
                    <a:pt x="2004294" y="1257129"/>
                    <a:pt x="1880769" y="1265416"/>
                    <a:pt x="1761444" y="1273417"/>
                  </a:cubicBezTo>
                  <a:cubicBezTo>
                    <a:pt x="1711167" y="1276751"/>
                    <a:pt x="1659184" y="1280275"/>
                    <a:pt x="1608382" y="1284466"/>
                  </a:cubicBezTo>
                  <a:cubicBezTo>
                    <a:pt x="1408589" y="1300944"/>
                    <a:pt x="1214570" y="1325805"/>
                    <a:pt x="999942" y="1354284"/>
                  </a:cubicBezTo>
                  <a:cubicBezTo>
                    <a:pt x="826403" y="1377240"/>
                    <a:pt x="647744" y="1400957"/>
                    <a:pt x="484705" y="1450487"/>
                  </a:cubicBezTo>
                  <a:cubicBezTo>
                    <a:pt x="355831" y="1489635"/>
                    <a:pt x="231387" y="1544374"/>
                    <a:pt x="113310" y="1613700"/>
                  </a:cubicBezTo>
                  <a:lnTo>
                    <a:pt x="39668" y="1660822"/>
                  </a:lnTo>
                  <a:lnTo>
                    <a:pt x="0" y="1660822"/>
                  </a:lnTo>
                  <a:lnTo>
                    <a:pt x="96701" y="1598934"/>
                  </a:lnTo>
                  <a:cubicBezTo>
                    <a:pt x="216635" y="1528533"/>
                    <a:pt x="343196" y="1472919"/>
                    <a:pt x="474335" y="1433056"/>
                  </a:cubicBezTo>
                  <a:cubicBezTo>
                    <a:pt x="639999" y="1382669"/>
                    <a:pt x="820102" y="1358856"/>
                    <a:pt x="994299" y="1335806"/>
                  </a:cubicBezTo>
                  <a:cubicBezTo>
                    <a:pt x="1210239" y="1307231"/>
                    <a:pt x="1404650" y="1282275"/>
                    <a:pt x="1605231" y="1265702"/>
                  </a:cubicBezTo>
                  <a:cubicBezTo>
                    <a:pt x="1656428" y="1261511"/>
                    <a:pt x="1708411" y="1257987"/>
                    <a:pt x="1758819" y="1254558"/>
                  </a:cubicBezTo>
                  <a:cubicBezTo>
                    <a:pt x="1877487" y="1246557"/>
                    <a:pt x="2000094" y="1238365"/>
                    <a:pt x="2118106" y="1220077"/>
                  </a:cubicBezTo>
                  <a:cubicBezTo>
                    <a:pt x="2239531" y="1201313"/>
                    <a:pt x="2359513" y="1172357"/>
                    <a:pt x="2475557" y="1144353"/>
                  </a:cubicBezTo>
                  <a:cubicBezTo>
                    <a:pt x="2508243" y="1136448"/>
                    <a:pt x="2541060" y="1128542"/>
                    <a:pt x="2573878" y="1120827"/>
                  </a:cubicBezTo>
                  <a:cubicBezTo>
                    <a:pt x="2684276" y="1094919"/>
                    <a:pt x="2797694" y="1071963"/>
                    <a:pt x="2907437" y="1049675"/>
                  </a:cubicBezTo>
                  <a:cubicBezTo>
                    <a:pt x="2978061" y="1035387"/>
                    <a:pt x="3051178" y="1020528"/>
                    <a:pt x="3122589" y="1005098"/>
                  </a:cubicBezTo>
                  <a:cubicBezTo>
                    <a:pt x="3206997" y="986810"/>
                    <a:pt x="3302823" y="966141"/>
                    <a:pt x="3391169" y="935756"/>
                  </a:cubicBezTo>
                  <a:cubicBezTo>
                    <a:pt x="3494479" y="900132"/>
                    <a:pt x="3578886" y="856508"/>
                    <a:pt x="3642290" y="806216"/>
                  </a:cubicBezTo>
                  <a:cubicBezTo>
                    <a:pt x="3720133" y="744303"/>
                    <a:pt x="3773953" y="668103"/>
                    <a:pt x="3825937" y="594475"/>
                  </a:cubicBezTo>
                  <a:cubicBezTo>
                    <a:pt x="3837621" y="577902"/>
                    <a:pt x="3849435" y="561233"/>
                    <a:pt x="3861381" y="544755"/>
                  </a:cubicBezTo>
                  <a:cubicBezTo>
                    <a:pt x="3889997" y="505416"/>
                    <a:pt x="3920715" y="465983"/>
                    <a:pt x="3950381" y="427978"/>
                  </a:cubicBezTo>
                  <a:cubicBezTo>
                    <a:pt x="4007353" y="354921"/>
                    <a:pt x="4066163" y="279388"/>
                    <a:pt x="4112370" y="201378"/>
                  </a:cubicBezTo>
                  <a:cubicBezTo>
                    <a:pt x="4144662" y="146800"/>
                    <a:pt x="4170785" y="89364"/>
                    <a:pt x="4195989" y="3383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159288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2" name="Rectangle 141">
            <a:extLst>
              <a:ext uri="{FF2B5EF4-FFF2-40B4-BE49-F238E27FC236}">
                <a16:creationId xmlns:a16="http://schemas.microsoft.com/office/drawing/2014/main" id="{8651CFA9-6065-4243-AC48-858E35978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AvenirNext LT Pro Medium" panose="020B0504020202020204" pitchFamily="34" charset="0"/>
            </a:endParaRPr>
          </a:p>
        </p:txBody>
      </p:sp>
      <p:sp>
        <p:nvSpPr>
          <p:cNvPr id="144" name="Rectangle 143">
            <a:extLst>
              <a:ext uri="{FF2B5EF4-FFF2-40B4-BE49-F238E27FC236}">
                <a16:creationId xmlns:a16="http://schemas.microsoft.com/office/drawing/2014/main" id="{37962AE0-6A1C-4B76-9D52-10E5E6D7D3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AvenirNext LT Pro Medium" panose="020B0504020202020204" pitchFamily="34" charset="0"/>
            </a:endParaRPr>
          </a:p>
        </p:txBody>
      </p:sp>
      <p:grpSp>
        <p:nvGrpSpPr>
          <p:cNvPr id="146" name="Top left">
            <a:extLst>
              <a:ext uri="{FF2B5EF4-FFF2-40B4-BE49-F238E27FC236}">
                <a16:creationId xmlns:a16="http://schemas.microsoft.com/office/drawing/2014/main" id="{5E5536F2-BB10-4970-9C95-51CCDE8842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425" y="-1543"/>
            <a:ext cx="2198951" cy="3349518"/>
            <a:chOff x="10849" y="-3086"/>
            <a:chExt cx="2198951" cy="3349518"/>
          </a:xfrm>
        </p:grpSpPr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D84F3307-86CF-47A4-8B2D-4630B124CA8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692844" y="-3086"/>
              <a:ext cx="1326111" cy="597603"/>
            </a:xfrm>
            <a:custGeom>
              <a:avLst/>
              <a:gdLst>
                <a:gd name="connsiteX0" fmla="*/ 741051 w 1482102"/>
                <a:gd name="connsiteY0" fmla="*/ 0 h 679363"/>
                <a:gd name="connsiteX1" fmla="*/ 1473822 w 1482102"/>
                <a:gd name="connsiteY1" fmla="*/ 597226 h 679363"/>
                <a:gd name="connsiteX2" fmla="*/ 1482102 w 1482102"/>
                <a:gd name="connsiteY2" fmla="*/ 679363 h 679363"/>
                <a:gd name="connsiteX3" fmla="*/ 0 w 1482102"/>
                <a:gd name="connsiteY3" fmla="*/ 679363 h 679363"/>
                <a:gd name="connsiteX4" fmla="*/ 8280 w 1482102"/>
                <a:gd name="connsiteY4" fmla="*/ 597226 h 679363"/>
                <a:gd name="connsiteX5" fmla="*/ 741051 w 1482102"/>
                <a:gd name="connsiteY5" fmla="*/ 0 h 679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82102" h="679363">
                  <a:moveTo>
                    <a:pt x="741051" y="0"/>
                  </a:moveTo>
                  <a:cubicBezTo>
                    <a:pt x="1102506" y="0"/>
                    <a:pt x="1404077" y="256390"/>
                    <a:pt x="1473822" y="597226"/>
                  </a:cubicBezTo>
                  <a:lnTo>
                    <a:pt x="1482102" y="679363"/>
                  </a:lnTo>
                  <a:lnTo>
                    <a:pt x="0" y="679363"/>
                  </a:lnTo>
                  <a:lnTo>
                    <a:pt x="8280" y="597226"/>
                  </a:lnTo>
                  <a:cubicBezTo>
                    <a:pt x="78025" y="256390"/>
                    <a:pt x="379596" y="0"/>
                    <a:pt x="74105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venirNext LT Pro Medium" panose="020B0504020202020204" pitchFamily="34" charset="0"/>
              </a:endParaRPr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6EB78D62-DD46-4526-87D7-73C7AE4622A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9394" y="15241"/>
              <a:ext cx="2190406" cy="3331191"/>
            </a:xfrm>
            <a:custGeom>
              <a:avLst/>
              <a:gdLst>
                <a:gd name="connsiteX0" fmla="*/ 0 w 3296088"/>
                <a:gd name="connsiteY0" fmla="*/ 5012722 h 5012722"/>
                <a:gd name="connsiteX1" fmla="*/ 244031 w 3296088"/>
                <a:gd name="connsiteY1" fmla="*/ 4820222 h 5012722"/>
                <a:gd name="connsiteX2" fmla="*/ 729234 w 3296088"/>
                <a:gd name="connsiteY2" fmla="*/ 4360641 h 5012722"/>
                <a:gd name="connsiteX3" fmla="*/ 881444 w 3296088"/>
                <a:gd name="connsiteY3" fmla="*/ 4173950 h 5012722"/>
                <a:gd name="connsiteX4" fmla="*/ 1151287 w 3296088"/>
                <a:gd name="connsiteY4" fmla="*/ 3972877 h 5012722"/>
                <a:gd name="connsiteX5" fmla="*/ 1498664 w 3296088"/>
                <a:gd name="connsiteY5" fmla="*/ 3786188 h 5012722"/>
                <a:gd name="connsiteX6" fmla="*/ 1716881 w 3296088"/>
                <a:gd name="connsiteY6" fmla="*/ 3674174 h 5012722"/>
                <a:gd name="connsiteX7" fmla="*/ 1913573 w 3296088"/>
                <a:gd name="connsiteY7" fmla="*/ 3477387 h 5012722"/>
                <a:gd name="connsiteX8" fmla="*/ 2167700 w 3296088"/>
                <a:gd name="connsiteY8" fmla="*/ 3042190 h 5012722"/>
                <a:gd name="connsiteX9" fmla="*/ 2273903 w 3296088"/>
                <a:gd name="connsiteY9" fmla="*/ 2775014 h 5012722"/>
                <a:gd name="connsiteX10" fmla="*/ 2463356 w 3296088"/>
                <a:gd name="connsiteY10" fmla="*/ 2335530 h 5012722"/>
                <a:gd name="connsiteX11" fmla="*/ 2741866 w 3296088"/>
                <a:gd name="connsiteY11" fmla="*/ 1982248 h 5012722"/>
                <a:gd name="connsiteX12" fmla="*/ 2985897 w 3296088"/>
                <a:gd name="connsiteY12" fmla="*/ 1634681 h 5012722"/>
                <a:gd name="connsiteX13" fmla="*/ 3212687 w 3296088"/>
                <a:gd name="connsiteY13" fmla="*/ 1226820 h 5012722"/>
                <a:gd name="connsiteX14" fmla="*/ 3281553 w 3296088"/>
                <a:gd name="connsiteY14" fmla="*/ 959644 h 5012722"/>
                <a:gd name="connsiteX15" fmla="*/ 3295936 w 3296088"/>
                <a:gd name="connsiteY15" fmla="*/ 701135 h 5012722"/>
                <a:gd name="connsiteX16" fmla="*/ 3267266 w 3296088"/>
                <a:gd name="connsiteY16" fmla="*/ 436817 h 5012722"/>
                <a:gd name="connsiteX17" fmla="*/ 3105341 w 3296088"/>
                <a:gd name="connsiteY17" fmla="*/ 0 h 5012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96088" h="5012722">
                  <a:moveTo>
                    <a:pt x="0" y="5012722"/>
                  </a:moveTo>
                  <a:cubicBezTo>
                    <a:pt x="81820" y="4949095"/>
                    <a:pt x="163544" y="4885468"/>
                    <a:pt x="244031" y="4820222"/>
                  </a:cubicBezTo>
                  <a:cubicBezTo>
                    <a:pt x="417671" y="4679633"/>
                    <a:pt x="589883" y="4535139"/>
                    <a:pt x="729234" y="4360641"/>
                  </a:cubicBezTo>
                  <a:cubicBezTo>
                    <a:pt x="779431" y="4297776"/>
                    <a:pt x="825818" y="4231958"/>
                    <a:pt x="881444" y="4173950"/>
                  </a:cubicBezTo>
                  <a:cubicBezTo>
                    <a:pt x="959358" y="4092607"/>
                    <a:pt x="1054799" y="4031075"/>
                    <a:pt x="1151287" y="3972877"/>
                  </a:cubicBezTo>
                  <a:cubicBezTo>
                    <a:pt x="1263968" y="3904964"/>
                    <a:pt x="1379315" y="3841337"/>
                    <a:pt x="1498664" y="3786188"/>
                  </a:cubicBezTo>
                  <a:cubicBezTo>
                    <a:pt x="1573149" y="3751802"/>
                    <a:pt x="1649159" y="3720179"/>
                    <a:pt x="1716881" y="3674174"/>
                  </a:cubicBezTo>
                  <a:cubicBezTo>
                    <a:pt x="1794034" y="3621691"/>
                    <a:pt x="1856708" y="3551492"/>
                    <a:pt x="1913573" y="3477387"/>
                  </a:cubicBezTo>
                  <a:cubicBezTo>
                    <a:pt x="2016157" y="3343751"/>
                    <a:pt x="2099024" y="3196114"/>
                    <a:pt x="2167700" y="3042190"/>
                  </a:cubicBezTo>
                  <a:cubicBezTo>
                    <a:pt x="2206752" y="2954655"/>
                    <a:pt x="2241233" y="2865215"/>
                    <a:pt x="2273903" y="2775014"/>
                  </a:cubicBezTo>
                  <a:cubicBezTo>
                    <a:pt x="2328482" y="2624423"/>
                    <a:pt x="2379440" y="2471642"/>
                    <a:pt x="2463356" y="2335530"/>
                  </a:cubicBezTo>
                  <a:cubicBezTo>
                    <a:pt x="2542127" y="2207705"/>
                    <a:pt x="2647855" y="2099501"/>
                    <a:pt x="2741866" y="1982248"/>
                  </a:cubicBezTo>
                  <a:cubicBezTo>
                    <a:pt x="2830449" y="1871758"/>
                    <a:pt x="2908554" y="1753362"/>
                    <a:pt x="2985897" y="1634681"/>
                  </a:cubicBezTo>
                  <a:cubicBezTo>
                    <a:pt x="3071146" y="1503902"/>
                    <a:pt x="3156395" y="1372172"/>
                    <a:pt x="3212687" y="1226820"/>
                  </a:cubicBezTo>
                  <a:cubicBezTo>
                    <a:pt x="3246025" y="1140809"/>
                    <a:pt x="3268790" y="1051084"/>
                    <a:pt x="3281553" y="959644"/>
                  </a:cubicBezTo>
                  <a:cubicBezTo>
                    <a:pt x="3293555" y="874014"/>
                    <a:pt x="3296888" y="787527"/>
                    <a:pt x="3295936" y="701135"/>
                  </a:cubicBezTo>
                  <a:cubicBezTo>
                    <a:pt x="3294888" y="612172"/>
                    <a:pt x="3289268" y="523018"/>
                    <a:pt x="3267266" y="436817"/>
                  </a:cubicBezTo>
                  <a:cubicBezTo>
                    <a:pt x="3227832" y="282416"/>
                    <a:pt x="3105341" y="0"/>
                    <a:pt x="3105341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50000"/>
                </a:schemeClr>
              </a:solidFill>
              <a:prstDash val="lgDash"/>
              <a:round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73149E71-5828-490B-97F7-04AE78073BB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49" y="15178"/>
              <a:ext cx="1978674" cy="3074959"/>
            </a:xfrm>
            <a:custGeom>
              <a:avLst/>
              <a:gdLst>
                <a:gd name="connsiteX0" fmla="*/ 0 w 2977477"/>
                <a:gd name="connsiteY0" fmla="*/ 4627150 h 4627149"/>
                <a:gd name="connsiteX1" fmla="*/ 275082 w 2977477"/>
                <a:gd name="connsiteY1" fmla="*/ 4341590 h 4627149"/>
                <a:gd name="connsiteX2" fmla="*/ 502825 w 2977477"/>
                <a:gd name="connsiteY2" fmla="*/ 4054126 h 4627149"/>
                <a:gd name="connsiteX3" fmla="*/ 666179 w 2977477"/>
                <a:gd name="connsiteY3" fmla="*/ 3890677 h 4627149"/>
                <a:gd name="connsiteX4" fmla="*/ 864203 w 2977477"/>
                <a:gd name="connsiteY4" fmla="*/ 3675983 h 4627149"/>
                <a:gd name="connsiteX5" fmla="*/ 982599 w 2977477"/>
                <a:gd name="connsiteY5" fmla="*/ 3557492 h 4627149"/>
                <a:gd name="connsiteX6" fmla="*/ 1188244 w 2977477"/>
                <a:gd name="connsiteY6" fmla="*/ 3329654 h 4627149"/>
                <a:gd name="connsiteX7" fmla="*/ 1344740 w 2977477"/>
                <a:gd name="connsiteY7" fmla="*/ 3146774 h 4627149"/>
                <a:gd name="connsiteX8" fmla="*/ 1470755 w 2977477"/>
                <a:gd name="connsiteY8" fmla="*/ 2984659 h 4627149"/>
                <a:gd name="connsiteX9" fmla="*/ 1657636 w 2977477"/>
                <a:gd name="connsiteY9" fmla="*/ 2670239 h 4627149"/>
                <a:gd name="connsiteX10" fmla="*/ 1762887 w 2977477"/>
                <a:gd name="connsiteY10" fmla="*/ 2473547 h 4627149"/>
                <a:gd name="connsiteX11" fmla="*/ 1866710 w 2977477"/>
                <a:gd name="connsiteY11" fmla="*/ 2290667 h 4627149"/>
                <a:gd name="connsiteX12" fmla="*/ 2106263 w 2977477"/>
                <a:gd name="connsiteY12" fmla="*/ 2030254 h 4627149"/>
                <a:gd name="connsiteX13" fmla="*/ 2277237 w 2977477"/>
                <a:gd name="connsiteY13" fmla="*/ 1859185 h 4627149"/>
                <a:gd name="connsiteX14" fmla="*/ 2499455 w 2977477"/>
                <a:gd name="connsiteY14" fmla="*/ 1656207 h 4627149"/>
                <a:gd name="connsiteX15" fmla="*/ 2707100 w 2977477"/>
                <a:gd name="connsiteY15" fmla="*/ 1390269 h 4627149"/>
                <a:gd name="connsiteX16" fmla="*/ 2812352 w 2977477"/>
                <a:gd name="connsiteY16" fmla="*/ 1230916 h 4627149"/>
                <a:gd name="connsiteX17" fmla="*/ 2898172 w 2977477"/>
                <a:gd name="connsiteY17" fmla="*/ 1036987 h 4627149"/>
                <a:gd name="connsiteX18" fmla="*/ 2963228 w 2977477"/>
                <a:gd name="connsiteY18" fmla="*/ 850011 h 4627149"/>
                <a:gd name="connsiteX19" fmla="*/ 2977325 w 2977477"/>
                <a:gd name="connsiteY19" fmla="*/ 745427 h 4627149"/>
                <a:gd name="connsiteX20" fmla="*/ 2929509 w 2977477"/>
                <a:gd name="connsiteY20" fmla="*/ 480155 h 4627149"/>
                <a:gd name="connsiteX21" fmla="*/ 2563082 w 2977477"/>
                <a:gd name="connsiteY21" fmla="*/ 0 h 4627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977477" h="4627149">
                  <a:moveTo>
                    <a:pt x="0" y="4627150"/>
                  </a:moveTo>
                  <a:cubicBezTo>
                    <a:pt x="79820" y="4552283"/>
                    <a:pt x="203835" y="4424648"/>
                    <a:pt x="275082" y="4341590"/>
                  </a:cubicBezTo>
                  <a:cubicBezTo>
                    <a:pt x="354711" y="4248722"/>
                    <a:pt x="421005" y="4145090"/>
                    <a:pt x="502825" y="4054126"/>
                  </a:cubicBezTo>
                  <a:cubicBezTo>
                    <a:pt x="554355" y="3996881"/>
                    <a:pt x="612362" y="3945827"/>
                    <a:pt x="666179" y="3890677"/>
                  </a:cubicBezTo>
                  <a:cubicBezTo>
                    <a:pt x="734187" y="3821049"/>
                    <a:pt x="796671" y="3746183"/>
                    <a:pt x="864203" y="3675983"/>
                  </a:cubicBezTo>
                  <a:cubicBezTo>
                    <a:pt x="902875" y="3635788"/>
                    <a:pt x="943642" y="3597593"/>
                    <a:pt x="982599" y="3557492"/>
                  </a:cubicBezTo>
                  <a:cubicBezTo>
                    <a:pt x="1053941" y="3484150"/>
                    <a:pt x="1121378" y="3407093"/>
                    <a:pt x="1188244" y="3329654"/>
                  </a:cubicBezTo>
                  <a:cubicBezTo>
                    <a:pt x="1240631" y="3268885"/>
                    <a:pt x="1293495" y="3208496"/>
                    <a:pt x="1344740" y="3146774"/>
                  </a:cubicBezTo>
                  <a:cubicBezTo>
                    <a:pt x="1388459" y="3094101"/>
                    <a:pt x="1431512" y="3040761"/>
                    <a:pt x="1470755" y="2984659"/>
                  </a:cubicBezTo>
                  <a:cubicBezTo>
                    <a:pt x="1540764" y="2884646"/>
                    <a:pt x="1598771" y="2777109"/>
                    <a:pt x="1657636" y="2670239"/>
                  </a:cubicBezTo>
                  <a:cubicBezTo>
                    <a:pt x="1693545" y="2605088"/>
                    <a:pt x="1728502" y="2539460"/>
                    <a:pt x="1762887" y="2473547"/>
                  </a:cubicBezTo>
                  <a:cubicBezTo>
                    <a:pt x="1795367" y="2411349"/>
                    <a:pt x="1826419" y="2348103"/>
                    <a:pt x="1866710" y="2290667"/>
                  </a:cubicBezTo>
                  <a:cubicBezTo>
                    <a:pt x="1934623" y="2193893"/>
                    <a:pt x="2022729" y="2114169"/>
                    <a:pt x="2106263" y="2030254"/>
                  </a:cubicBezTo>
                  <a:cubicBezTo>
                    <a:pt x="2163128" y="1973104"/>
                    <a:pt x="2218182" y="1914049"/>
                    <a:pt x="2277237" y="1859185"/>
                  </a:cubicBezTo>
                  <a:cubicBezTo>
                    <a:pt x="2350770" y="1790891"/>
                    <a:pt x="2430304" y="1728978"/>
                    <a:pt x="2499455" y="1656207"/>
                  </a:cubicBezTo>
                  <a:cubicBezTo>
                    <a:pt x="2576989" y="1574578"/>
                    <a:pt x="2641568" y="1481900"/>
                    <a:pt x="2707100" y="1390269"/>
                  </a:cubicBezTo>
                  <a:cubicBezTo>
                    <a:pt x="2744153" y="1338453"/>
                    <a:pt x="2781586" y="1286732"/>
                    <a:pt x="2812352" y="1230916"/>
                  </a:cubicBezTo>
                  <a:cubicBezTo>
                    <a:pt x="2846546" y="1168908"/>
                    <a:pt x="2872550" y="1102900"/>
                    <a:pt x="2898172" y="1036987"/>
                  </a:cubicBezTo>
                  <a:cubicBezTo>
                    <a:pt x="2922175" y="975455"/>
                    <a:pt x="2948273" y="914305"/>
                    <a:pt x="2963228" y="850011"/>
                  </a:cubicBezTo>
                  <a:cubicBezTo>
                    <a:pt x="2971229" y="815626"/>
                    <a:pt x="2976563" y="780764"/>
                    <a:pt x="2977325" y="745427"/>
                  </a:cubicBezTo>
                  <a:cubicBezTo>
                    <a:pt x="2979230" y="654844"/>
                    <a:pt x="2963323" y="564261"/>
                    <a:pt x="2929509" y="480155"/>
                  </a:cubicBezTo>
                  <a:cubicBezTo>
                    <a:pt x="2851309" y="285655"/>
                    <a:pt x="2563082" y="0"/>
                    <a:pt x="2563082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50000"/>
                </a:schemeClr>
              </a:solidFill>
              <a:prstDash val="lgDash"/>
              <a:round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1280A038-99E0-4B3A-9D3E-3E9CF2E9BE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5092" y="15178"/>
              <a:ext cx="1566146" cy="2737264"/>
            </a:xfrm>
            <a:custGeom>
              <a:avLst/>
              <a:gdLst>
                <a:gd name="connsiteX0" fmla="*/ 1707071 w 2356712"/>
                <a:gd name="connsiteY0" fmla="*/ 0 h 4118991"/>
                <a:gd name="connsiteX1" fmla="*/ 1824514 w 2356712"/>
                <a:gd name="connsiteY1" fmla="*/ 244697 h 4118991"/>
                <a:gd name="connsiteX2" fmla="*/ 1908715 w 2356712"/>
                <a:gd name="connsiteY2" fmla="*/ 328994 h 4118991"/>
                <a:gd name="connsiteX3" fmla="*/ 2226469 w 2356712"/>
                <a:gd name="connsiteY3" fmla="*/ 603695 h 4118991"/>
                <a:gd name="connsiteX4" fmla="*/ 2355628 w 2356712"/>
                <a:gd name="connsiteY4" fmla="*/ 900494 h 4118991"/>
                <a:gd name="connsiteX5" fmla="*/ 2281428 w 2356712"/>
                <a:gd name="connsiteY5" fmla="*/ 1206913 h 4118991"/>
                <a:gd name="connsiteX6" fmla="*/ 2092452 w 2356712"/>
                <a:gd name="connsiteY6" fmla="*/ 1460659 h 4118991"/>
                <a:gd name="connsiteX7" fmla="*/ 1834039 w 2356712"/>
                <a:gd name="connsiteY7" fmla="*/ 1625822 h 4118991"/>
                <a:gd name="connsiteX8" fmla="*/ 1558862 w 2356712"/>
                <a:gd name="connsiteY8" fmla="*/ 1743075 h 4118991"/>
                <a:gd name="connsiteX9" fmla="*/ 1386554 w 2356712"/>
                <a:gd name="connsiteY9" fmla="*/ 1869948 h 4118991"/>
                <a:gd name="connsiteX10" fmla="*/ 1271683 w 2356712"/>
                <a:gd name="connsiteY10" fmla="*/ 2073402 h 4118991"/>
                <a:gd name="connsiteX11" fmla="*/ 1178338 w 2356712"/>
                <a:gd name="connsiteY11" fmla="*/ 2355914 h 4118991"/>
                <a:gd name="connsiteX12" fmla="*/ 1113758 w 2356712"/>
                <a:gd name="connsiteY12" fmla="*/ 2578513 h 4118991"/>
                <a:gd name="connsiteX13" fmla="*/ 1034796 w 2356712"/>
                <a:gd name="connsiteY13" fmla="*/ 2834640 h 4118991"/>
                <a:gd name="connsiteX14" fmla="*/ 905637 w 2356712"/>
                <a:gd name="connsiteY14" fmla="*/ 3081242 h 4118991"/>
                <a:gd name="connsiteX15" fmla="*/ 793147 w 2356712"/>
                <a:gd name="connsiteY15" fmla="*/ 3258407 h 4118991"/>
                <a:gd name="connsiteX16" fmla="*/ 546735 w 2356712"/>
                <a:gd name="connsiteY16" fmla="*/ 3571970 h 4118991"/>
                <a:gd name="connsiteX17" fmla="*/ 346996 w 2356712"/>
                <a:gd name="connsiteY17" fmla="*/ 3771900 h 4118991"/>
                <a:gd name="connsiteX18" fmla="*/ 174689 w 2356712"/>
                <a:gd name="connsiteY18" fmla="*/ 3944207 h 4118991"/>
                <a:gd name="connsiteX19" fmla="*/ 0 w 2356712"/>
                <a:gd name="connsiteY19" fmla="*/ 4118991 h 4118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356712" h="4118991">
                  <a:moveTo>
                    <a:pt x="1707071" y="0"/>
                  </a:moveTo>
                  <a:cubicBezTo>
                    <a:pt x="1715357" y="22098"/>
                    <a:pt x="1812608" y="224409"/>
                    <a:pt x="1824514" y="244697"/>
                  </a:cubicBezTo>
                  <a:cubicBezTo>
                    <a:pt x="1844802" y="279273"/>
                    <a:pt x="1876996" y="304324"/>
                    <a:pt x="1908715" y="328994"/>
                  </a:cubicBezTo>
                  <a:cubicBezTo>
                    <a:pt x="2019967" y="415195"/>
                    <a:pt x="2137886" y="494633"/>
                    <a:pt x="2226469" y="603695"/>
                  </a:cubicBezTo>
                  <a:cubicBezTo>
                    <a:pt x="2296287" y="689610"/>
                    <a:pt x="2347817" y="790480"/>
                    <a:pt x="2355628" y="900494"/>
                  </a:cubicBezTo>
                  <a:cubicBezTo>
                    <a:pt x="2363248" y="1007078"/>
                    <a:pt x="2329910" y="1111187"/>
                    <a:pt x="2281428" y="1206913"/>
                  </a:cubicBezTo>
                  <a:cubicBezTo>
                    <a:pt x="2233422" y="1301877"/>
                    <a:pt x="2170938" y="1388936"/>
                    <a:pt x="2092452" y="1460659"/>
                  </a:cubicBezTo>
                  <a:cubicBezTo>
                    <a:pt x="2016538" y="1530001"/>
                    <a:pt x="1927765" y="1583436"/>
                    <a:pt x="1834039" y="1625822"/>
                  </a:cubicBezTo>
                  <a:cubicBezTo>
                    <a:pt x="1743075" y="1666970"/>
                    <a:pt x="1647730" y="1697736"/>
                    <a:pt x="1558862" y="1743075"/>
                  </a:cubicBezTo>
                  <a:cubicBezTo>
                    <a:pt x="1494758" y="1775841"/>
                    <a:pt x="1434275" y="1816132"/>
                    <a:pt x="1386554" y="1869948"/>
                  </a:cubicBezTo>
                  <a:cubicBezTo>
                    <a:pt x="1334548" y="1928622"/>
                    <a:pt x="1300544" y="2000345"/>
                    <a:pt x="1271683" y="2073402"/>
                  </a:cubicBezTo>
                  <a:cubicBezTo>
                    <a:pt x="1235202" y="2165699"/>
                    <a:pt x="1206722" y="2260759"/>
                    <a:pt x="1178338" y="2355914"/>
                  </a:cubicBezTo>
                  <a:cubicBezTo>
                    <a:pt x="1156240" y="2429923"/>
                    <a:pt x="1134237" y="2504028"/>
                    <a:pt x="1113758" y="2578513"/>
                  </a:cubicBezTo>
                  <a:cubicBezTo>
                    <a:pt x="1090041" y="2664714"/>
                    <a:pt x="1068134" y="2751678"/>
                    <a:pt x="1034796" y="2834640"/>
                  </a:cubicBezTo>
                  <a:cubicBezTo>
                    <a:pt x="1000125" y="2920841"/>
                    <a:pt x="953643" y="3001613"/>
                    <a:pt x="905637" y="3081242"/>
                  </a:cubicBezTo>
                  <a:cubicBezTo>
                    <a:pt x="869442" y="3141155"/>
                    <a:pt x="832295" y="3200400"/>
                    <a:pt x="793147" y="3258407"/>
                  </a:cubicBezTo>
                  <a:cubicBezTo>
                    <a:pt x="718661" y="3368802"/>
                    <a:pt x="637223" y="3474434"/>
                    <a:pt x="546735" y="3571970"/>
                  </a:cubicBezTo>
                  <a:cubicBezTo>
                    <a:pt x="482632" y="3641027"/>
                    <a:pt x="414147" y="3705797"/>
                    <a:pt x="346996" y="3771900"/>
                  </a:cubicBezTo>
                  <a:cubicBezTo>
                    <a:pt x="288989" y="3828764"/>
                    <a:pt x="232029" y="3886676"/>
                    <a:pt x="174689" y="3944207"/>
                  </a:cubicBezTo>
                  <a:cubicBezTo>
                    <a:pt x="116586" y="4002596"/>
                    <a:pt x="58293" y="4060698"/>
                    <a:pt x="0" y="4118991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50000"/>
                </a:schemeClr>
              </a:solidFill>
              <a:prstDash val="lgDash"/>
              <a:round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FFF87F6E-69A2-4944-9B64-76780737D1B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49" y="15178"/>
              <a:ext cx="1368431" cy="2644975"/>
            </a:xfrm>
            <a:custGeom>
              <a:avLst/>
              <a:gdLst>
                <a:gd name="connsiteX0" fmla="*/ 0 w 2059193"/>
                <a:gd name="connsiteY0" fmla="*/ 3980116 h 3980116"/>
                <a:gd name="connsiteX1" fmla="*/ 471583 w 2059193"/>
                <a:gd name="connsiteY1" fmla="*/ 3515678 h 3980116"/>
                <a:gd name="connsiteX2" fmla="*/ 758666 w 2059193"/>
                <a:gd name="connsiteY2" fmla="*/ 3163824 h 3980116"/>
                <a:gd name="connsiteX3" fmla="*/ 940499 w 2059193"/>
                <a:gd name="connsiteY3" fmla="*/ 2780824 h 3980116"/>
                <a:gd name="connsiteX4" fmla="*/ 1055370 w 2059193"/>
                <a:gd name="connsiteY4" fmla="*/ 2242185 h 3980116"/>
                <a:gd name="connsiteX5" fmla="*/ 1136714 w 2059193"/>
                <a:gd name="connsiteY5" fmla="*/ 1878330 h 3980116"/>
                <a:gd name="connsiteX6" fmla="*/ 1246727 w 2059193"/>
                <a:gd name="connsiteY6" fmla="*/ 1562386 h 3980116"/>
                <a:gd name="connsiteX7" fmla="*/ 1378363 w 2059193"/>
                <a:gd name="connsiteY7" fmla="*/ 1430750 h 3980116"/>
                <a:gd name="connsiteX8" fmla="*/ 1691831 w 2059193"/>
                <a:gd name="connsiteY8" fmla="*/ 1394841 h 3980116"/>
                <a:gd name="connsiteX9" fmla="*/ 1914335 w 2059193"/>
                <a:gd name="connsiteY9" fmla="*/ 1323023 h 3980116"/>
                <a:gd name="connsiteX10" fmla="*/ 2055495 w 2059193"/>
                <a:gd name="connsiteY10" fmla="*/ 1098042 h 3980116"/>
                <a:gd name="connsiteX11" fmla="*/ 2033969 w 2059193"/>
                <a:gd name="connsiteY11" fmla="*/ 930497 h 3980116"/>
                <a:gd name="connsiteX12" fmla="*/ 1885664 w 2059193"/>
                <a:gd name="connsiteY12" fmla="*/ 760571 h 3980116"/>
                <a:gd name="connsiteX13" fmla="*/ 1636871 w 2059193"/>
                <a:gd name="connsiteY13" fmla="*/ 612172 h 3980116"/>
                <a:gd name="connsiteX14" fmla="*/ 1335405 w 2059193"/>
                <a:gd name="connsiteY14" fmla="*/ 459010 h 3980116"/>
                <a:gd name="connsiteX15" fmla="*/ 1234916 w 2059193"/>
                <a:gd name="connsiteY15" fmla="*/ 269939 h 3980116"/>
                <a:gd name="connsiteX16" fmla="*/ 1386935 w 2059193"/>
                <a:gd name="connsiteY16" fmla="*/ 0 h 3980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059193" h="3980116">
                  <a:moveTo>
                    <a:pt x="0" y="3980116"/>
                  </a:moveTo>
                  <a:cubicBezTo>
                    <a:pt x="91345" y="3889534"/>
                    <a:pt x="382715" y="3608737"/>
                    <a:pt x="471583" y="3515678"/>
                  </a:cubicBezTo>
                  <a:cubicBezTo>
                    <a:pt x="576358" y="3405949"/>
                    <a:pt x="675989" y="3290983"/>
                    <a:pt x="758666" y="3163824"/>
                  </a:cubicBezTo>
                  <a:cubicBezTo>
                    <a:pt x="836105" y="3044857"/>
                    <a:pt x="897445" y="2916079"/>
                    <a:pt x="940499" y="2780824"/>
                  </a:cubicBezTo>
                  <a:cubicBezTo>
                    <a:pt x="996315" y="2605754"/>
                    <a:pt x="1020985" y="2422874"/>
                    <a:pt x="1055370" y="2242185"/>
                  </a:cubicBezTo>
                  <a:cubicBezTo>
                    <a:pt x="1078611" y="2120075"/>
                    <a:pt x="1107472" y="1999107"/>
                    <a:pt x="1136714" y="1878330"/>
                  </a:cubicBezTo>
                  <a:cubicBezTo>
                    <a:pt x="1163098" y="1769174"/>
                    <a:pt x="1189482" y="1658588"/>
                    <a:pt x="1246727" y="1562386"/>
                  </a:cubicBezTo>
                  <a:cubicBezTo>
                    <a:pt x="1279208" y="1507808"/>
                    <a:pt x="1321689" y="1459039"/>
                    <a:pt x="1378363" y="1430750"/>
                  </a:cubicBezTo>
                  <a:cubicBezTo>
                    <a:pt x="1473327" y="1383221"/>
                    <a:pt x="1584865" y="1402652"/>
                    <a:pt x="1691831" y="1394841"/>
                  </a:cubicBezTo>
                  <a:cubicBezTo>
                    <a:pt x="1771079" y="1389031"/>
                    <a:pt x="1849279" y="1368266"/>
                    <a:pt x="1914335" y="1323023"/>
                  </a:cubicBezTo>
                  <a:cubicBezTo>
                    <a:pt x="1989963" y="1270445"/>
                    <a:pt x="2041493" y="1189101"/>
                    <a:pt x="2055495" y="1098042"/>
                  </a:cubicBezTo>
                  <a:cubicBezTo>
                    <a:pt x="2064258" y="1041178"/>
                    <a:pt x="2057591" y="982980"/>
                    <a:pt x="2033969" y="930497"/>
                  </a:cubicBezTo>
                  <a:cubicBezTo>
                    <a:pt x="2002727" y="861060"/>
                    <a:pt x="1945958" y="807625"/>
                    <a:pt x="1885664" y="760571"/>
                  </a:cubicBezTo>
                  <a:cubicBezTo>
                    <a:pt x="1809179" y="700945"/>
                    <a:pt x="1725549" y="651415"/>
                    <a:pt x="1636871" y="612172"/>
                  </a:cubicBezTo>
                  <a:cubicBezTo>
                    <a:pt x="1532763" y="566071"/>
                    <a:pt x="1421606" y="532543"/>
                    <a:pt x="1335405" y="459010"/>
                  </a:cubicBezTo>
                  <a:cubicBezTo>
                    <a:pt x="1277969" y="409956"/>
                    <a:pt x="1232059" y="344615"/>
                    <a:pt x="1234916" y="269939"/>
                  </a:cubicBezTo>
                  <a:cubicBezTo>
                    <a:pt x="1237012" y="211741"/>
                    <a:pt x="1386935" y="0"/>
                    <a:pt x="1386935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50000"/>
                </a:schemeClr>
              </a:solidFill>
              <a:prstDash val="lgDash"/>
              <a:round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8A70C5CB-9CC7-44D6-B2B7-239694D83B6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8825" y="543780"/>
              <a:ext cx="494287" cy="1905590"/>
            </a:xfrm>
            <a:custGeom>
              <a:avLst/>
              <a:gdLst>
                <a:gd name="connsiteX0" fmla="*/ 11144 w 743796"/>
                <a:gd name="connsiteY0" fmla="*/ 0 h 2867501"/>
                <a:gd name="connsiteX1" fmla="*/ 353663 w 743796"/>
                <a:gd name="connsiteY1" fmla="*/ 55245 h 2867501"/>
                <a:gd name="connsiteX2" fmla="*/ 571405 w 743796"/>
                <a:gd name="connsiteY2" fmla="*/ 179737 h 2867501"/>
                <a:gd name="connsiteX3" fmla="*/ 688658 w 743796"/>
                <a:gd name="connsiteY3" fmla="*/ 368808 h 2867501"/>
                <a:gd name="connsiteX4" fmla="*/ 731711 w 743796"/>
                <a:gd name="connsiteY4" fmla="*/ 612934 h 2867501"/>
                <a:gd name="connsiteX5" fmla="*/ 725233 w 743796"/>
                <a:gd name="connsiteY5" fmla="*/ 995648 h 2867501"/>
                <a:gd name="connsiteX6" fmla="*/ 742855 w 743796"/>
                <a:gd name="connsiteY6" fmla="*/ 1499330 h 2867501"/>
                <a:gd name="connsiteX7" fmla="*/ 707898 w 743796"/>
                <a:gd name="connsiteY7" fmla="*/ 1793081 h 2867501"/>
                <a:gd name="connsiteX8" fmla="*/ 633222 w 743796"/>
                <a:gd name="connsiteY8" fmla="*/ 2073592 h 2867501"/>
                <a:gd name="connsiteX9" fmla="*/ 404527 w 743796"/>
                <a:gd name="connsiteY9" fmla="*/ 2472404 h 2867501"/>
                <a:gd name="connsiteX10" fmla="*/ 0 w 743796"/>
                <a:gd name="connsiteY10" fmla="*/ 2867501 h 2867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43796" h="2867501">
                  <a:moveTo>
                    <a:pt x="11144" y="0"/>
                  </a:moveTo>
                  <a:cubicBezTo>
                    <a:pt x="101060" y="2953"/>
                    <a:pt x="268796" y="25146"/>
                    <a:pt x="353663" y="55245"/>
                  </a:cubicBezTo>
                  <a:cubicBezTo>
                    <a:pt x="433483" y="83534"/>
                    <a:pt x="510635" y="120967"/>
                    <a:pt x="571405" y="179737"/>
                  </a:cubicBezTo>
                  <a:cubicBezTo>
                    <a:pt x="625412" y="231934"/>
                    <a:pt x="663607" y="297942"/>
                    <a:pt x="688658" y="368808"/>
                  </a:cubicBezTo>
                  <a:cubicBezTo>
                    <a:pt x="716375" y="447103"/>
                    <a:pt x="727996" y="529876"/>
                    <a:pt x="731711" y="612934"/>
                  </a:cubicBezTo>
                  <a:cubicBezTo>
                    <a:pt x="737426" y="740474"/>
                    <a:pt x="724948" y="867918"/>
                    <a:pt x="725233" y="995648"/>
                  </a:cubicBezTo>
                  <a:cubicBezTo>
                    <a:pt x="725710" y="1163765"/>
                    <a:pt x="748665" y="1331309"/>
                    <a:pt x="742855" y="1499330"/>
                  </a:cubicBezTo>
                  <a:cubicBezTo>
                    <a:pt x="739426" y="1598009"/>
                    <a:pt x="725996" y="1696022"/>
                    <a:pt x="707898" y="1793081"/>
                  </a:cubicBezTo>
                  <a:cubicBezTo>
                    <a:pt x="690086" y="1888426"/>
                    <a:pt x="666845" y="1982724"/>
                    <a:pt x="633222" y="2073592"/>
                  </a:cubicBezTo>
                  <a:cubicBezTo>
                    <a:pt x="579692" y="2218182"/>
                    <a:pt x="499682" y="2351056"/>
                    <a:pt x="404527" y="2472404"/>
                  </a:cubicBezTo>
                  <a:cubicBezTo>
                    <a:pt x="266033" y="2648902"/>
                    <a:pt x="179642" y="2732818"/>
                    <a:pt x="0" y="2867501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50000"/>
                </a:schemeClr>
              </a:solidFill>
              <a:prstDash val="lgDash"/>
              <a:round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B6EFB0E4-14CB-4396-8BE4-0D078635EF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49" y="672286"/>
              <a:ext cx="396930" cy="1690303"/>
            </a:xfrm>
            <a:custGeom>
              <a:avLst/>
              <a:gdLst>
                <a:gd name="connsiteX0" fmla="*/ 16478 w 597294"/>
                <a:gd name="connsiteY0" fmla="*/ 2079 h 2543540"/>
                <a:gd name="connsiteX1" fmla="*/ 299847 w 597294"/>
                <a:gd name="connsiteY1" fmla="*/ 53991 h 2543540"/>
                <a:gd name="connsiteX2" fmla="*/ 503206 w 597294"/>
                <a:gd name="connsiteY2" fmla="*/ 291354 h 2543540"/>
                <a:gd name="connsiteX3" fmla="*/ 525113 w 597294"/>
                <a:gd name="connsiteY3" fmla="*/ 724265 h 2543540"/>
                <a:gd name="connsiteX4" fmla="*/ 578930 w 597294"/>
                <a:gd name="connsiteY4" fmla="*/ 1117267 h 2543540"/>
                <a:gd name="connsiteX5" fmla="*/ 592931 w 597294"/>
                <a:gd name="connsiteY5" fmla="*/ 1476359 h 2543540"/>
                <a:gd name="connsiteX6" fmla="*/ 503206 w 597294"/>
                <a:gd name="connsiteY6" fmla="*/ 1859359 h 2543540"/>
                <a:gd name="connsiteX7" fmla="*/ 291846 w 597294"/>
                <a:gd name="connsiteY7" fmla="*/ 2250361 h 2543540"/>
                <a:gd name="connsiteX8" fmla="*/ 0 w 597294"/>
                <a:gd name="connsiteY8" fmla="*/ 2543540 h 2543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7294" h="2543540">
                  <a:moveTo>
                    <a:pt x="16478" y="2079"/>
                  </a:moveTo>
                  <a:cubicBezTo>
                    <a:pt x="101441" y="-6684"/>
                    <a:pt x="224885" y="12557"/>
                    <a:pt x="299847" y="53991"/>
                  </a:cubicBezTo>
                  <a:cubicBezTo>
                    <a:pt x="394240" y="106092"/>
                    <a:pt x="468440" y="189341"/>
                    <a:pt x="503206" y="291354"/>
                  </a:cubicBezTo>
                  <a:cubicBezTo>
                    <a:pt x="550069" y="429085"/>
                    <a:pt x="520827" y="577770"/>
                    <a:pt x="525113" y="724265"/>
                  </a:cubicBezTo>
                  <a:cubicBezTo>
                    <a:pt x="529019" y="856472"/>
                    <a:pt x="561118" y="986012"/>
                    <a:pt x="578930" y="1117267"/>
                  </a:cubicBezTo>
                  <a:cubicBezTo>
                    <a:pt x="595122" y="1236234"/>
                    <a:pt x="602742" y="1356630"/>
                    <a:pt x="592931" y="1476359"/>
                  </a:cubicBezTo>
                  <a:cubicBezTo>
                    <a:pt x="582073" y="1607709"/>
                    <a:pt x="549783" y="1736011"/>
                    <a:pt x="503206" y="1859359"/>
                  </a:cubicBezTo>
                  <a:cubicBezTo>
                    <a:pt x="450628" y="1998710"/>
                    <a:pt x="383857" y="2133298"/>
                    <a:pt x="291846" y="2250361"/>
                  </a:cubicBezTo>
                  <a:cubicBezTo>
                    <a:pt x="231553" y="2327132"/>
                    <a:pt x="73819" y="2479532"/>
                    <a:pt x="0" y="254354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50000"/>
                </a:schemeClr>
              </a:solidFill>
              <a:prstDash val="lgDash"/>
              <a:round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4B51C875-4AA4-432D-B78E-F6EAA927C91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3002" y="881264"/>
              <a:ext cx="258791" cy="1336561"/>
            </a:xfrm>
            <a:custGeom>
              <a:avLst/>
              <a:gdLst>
                <a:gd name="connsiteX0" fmla="*/ 0 w 389425"/>
                <a:gd name="connsiteY0" fmla="*/ 33 h 2011236"/>
                <a:gd name="connsiteX1" fmla="*/ 171260 w 389425"/>
                <a:gd name="connsiteY1" fmla="*/ 60326 h 2011236"/>
                <a:gd name="connsiteX2" fmla="*/ 211455 w 389425"/>
                <a:gd name="connsiteY2" fmla="*/ 221204 h 2011236"/>
                <a:gd name="connsiteX3" fmla="*/ 243078 w 389425"/>
                <a:gd name="connsiteY3" fmla="*/ 448089 h 2011236"/>
                <a:gd name="connsiteX4" fmla="*/ 346424 w 389425"/>
                <a:gd name="connsiteY4" fmla="*/ 789941 h 2011236"/>
                <a:gd name="connsiteX5" fmla="*/ 372237 w 389425"/>
                <a:gd name="connsiteY5" fmla="*/ 942151 h 2011236"/>
                <a:gd name="connsiteX6" fmla="*/ 386620 w 389425"/>
                <a:gd name="connsiteY6" fmla="*/ 1272478 h 2011236"/>
                <a:gd name="connsiteX7" fmla="*/ 280416 w 389425"/>
                <a:gd name="connsiteY7" fmla="*/ 1660241 h 2011236"/>
                <a:gd name="connsiteX8" fmla="*/ 151257 w 389425"/>
                <a:gd name="connsiteY8" fmla="*/ 1844073 h 2011236"/>
                <a:gd name="connsiteX9" fmla="*/ 1905 w 389425"/>
                <a:gd name="connsiteY9" fmla="*/ 2011237 h 2011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89425" h="2011236">
                  <a:moveTo>
                    <a:pt x="0" y="33"/>
                  </a:moveTo>
                  <a:cubicBezTo>
                    <a:pt x="57912" y="-824"/>
                    <a:pt x="136112" y="14892"/>
                    <a:pt x="171260" y="60326"/>
                  </a:cubicBezTo>
                  <a:cubicBezTo>
                    <a:pt x="205645" y="104903"/>
                    <a:pt x="207740" y="164244"/>
                    <a:pt x="211455" y="221204"/>
                  </a:cubicBezTo>
                  <a:cubicBezTo>
                    <a:pt x="216408" y="297594"/>
                    <a:pt x="225838" y="373604"/>
                    <a:pt x="243078" y="448089"/>
                  </a:cubicBezTo>
                  <a:cubicBezTo>
                    <a:pt x="269939" y="564199"/>
                    <a:pt x="319183" y="673927"/>
                    <a:pt x="346424" y="789941"/>
                  </a:cubicBezTo>
                  <a:cubicBezTo>
                    <a:pt x="358235" y="840043"/>
                    <a:pt x="365951" y="891097"/>
                    <a:pt x="372237" y="942151"/>
                  </a:cubicBezTo>
                  <a:cubicBezTo>
                    <a:pt x="385858" y="1051784"/>
                    <a:pt x="394049" y="1162274"/>
                    <a:pt x="386620" y="1272478"/>
                  </a:cubicBezTo>
                  <a:cubicBezTo>
                    <a:pt x="377476" y="1407828"/>
                    <a:pt x="344996" y="1541178"/>
                    <a:pt x="280416" y="1660241"/>
                  </a:cubicBezTo>
                  <a:cubicBezTo>
                    <a:pt x="244602" y="1726249"/>
                    <a:pt x="199358" y="1786352"/>
                    <a:pt x="151257" y="1844073"/>
                  </a:cubicBezTo>
                  <a:cubicBezTo>
                    <a:pt x="79534" y="1930084"/>
                    <a:pt x="89345" y="1941419"/>
                    <a:pt x="1905" y="2011237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50000"/>
                </a:schemeClr>
              </a:solidFill>
              <a:prstDash val="lgDash"/>
              <a:round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A6D3360D-4C22-4156-A6C5-992AF7FAFB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8181" y="228600"/>
            <a:ext cx="9782566" cy="1425102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kern="1200" dirty="0">
                <a:latin typeface="+mj-lt"/>
                <a:ea typeface="+mj-ea"/>
                <a:cs typeface="+mj-cs"/>
              </a:rPr>
              <a:t>OBJECTIVE OF THIS GUIDE</a:t>
            </a:r>
          </a:p>
        </p:txBody>
      </p:sp>
      <p:grpSp>
        <p:nvGrpSpPr>
          <p:cNvPr id="156" name="Bottom Right">
            <a:extLst>
              <a:ext uri="{FF2B5EF4-FFF2-40B4-BE49-F238E27FC236}">
                <a16:creationId xmlns:a16="http://schemas.microsoft.com/office/drawing/2014/main" id="{4E8659C6-7D51-4002-BCB2-0B4CA79E3F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974976" y="3278144"/>
            <a:ext cx="4211600" cy="3581399"/>
            <a:chOff x="7980400" y="3276601"/>
            <a:chExt cx="4211600" cy="3581399"/>
          </a:xfrm>
        </p:grpSpPr>
        <p:grpSp>
          <p:nvGrpSpPr>
            <p:cNvPr id="157" name="Graphic 157">
              <a:extLst>
                <a:ext uri="{FF2B5EF4-FFF2-40B4-BE49-F238E27FC236}">
                  <a16:creationId xmlns:a16="http://schemas.microsoft.com/office/drawing/2014/main" id="{778A2000-2B7A-4C51-9F5B-3C56C33608D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8662740" y="3276601"/>
              <a:ext cx="3529260" cy="3581396"/>
              <a:chOff x="4114800" y="1423987"/>
              <a:chExt cx="3961542" cy="4007547"/>
            </a:xfrm>
            <a:noFill/>
          </p:grpSpPr>
          <p:sp>
            <p:nvSpPr>
              <p:cNvPr id="159" name="Freeform: Shape 158">
                <a:extLst>
                  <a:ext uri="{FF2B5EF4-FFF2-40B4-BE49-F238E27FC236}">
                    <a16:creationId xmlns:a16="http://schemas.microsoft.com/office/drawing/2014/main" id="{26C48C0A-3D52-4FD2-BE0C-FE34279A9B3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4114800" y="1423987"/>
                <a:ext cx="3946874" cy="3989641"/>
              </a:xfrm>
              <a:custGeom>
                <a:avLst/>
                <a:gdLst>
                  <a:gd name="connsiteX0" fmla="*/ 0 w 3946874"/>
                  <a:gd name="connsiteY0" fmla="*/ 3989641 h 3989641"/>
                  <a:gd name="connsiteX1" fmla="*/ 79439 w 3946874"/>
                  <a:gd name="connsiteY1" fmla="*/ 3891153 h 3989641"/>
                  <a:gd name="connsiteX2" fmla="*/ 297371 w 3946874"/>
                  <a:gd name="connsiteY2" fmla="*/ 3626930 h 3989641"/>
                  <a:gd name="connsiteX3" fmla="*/ 454343 w 3946874"/>
                  <a:gd name="connsiteY3" fmla="*/ 3440335 h 3989641"/>
                  <a:gd name="connsiteX4" fmla="*/ 622363 w 3946874"/>
                  <a:gd name="connsiteY4" fmla="*/ 3290697 h 3989641"/>
                  <a:gd name="connsiteX5" fmla="*/ 927068 w 3946874"/>
                  <a:gd name="connsiteY5" fmla="*/ 3087434 h 3989641"/>
                  <a:gd name="connsiteX6" fmla="*/ 1176338 w 3946874"/>
                  <a:gd name="connsiteY6" fmla="*/ 2915603 h 3989641"/>
                  <a:gd name="connsiteX7" fmla="*/ 1394270 w 3946874"/>
                  <a:gd name="connsiteY7" fmla="*/ 2780729 h 3989641"/>
                  <a:gd name="connsiteX8" fmla="*/ 1601057 w 3946874"/>
                  <a:gd name="connsiteY8" fmla="*/ 2723483 h 3989641"/>
                  <a:gd name="connsiteX9" fmla="*/ 1756220 w 3946874"/>
                  <a:gd name="connsiteY9" fmla="*/ 2743772 h 3989641"/>
                  <a:gd name="connsiteX10" fmla="*/ 1889189 w 3946874"/>
                  <a:gd name="connsiteY10" fmla="*/ 2765965 h 3989641"/>
                  <a:gd name="connsiteX11" fmla="*/ 2007394 w 3946874"/>
                  <a:gd name="connsiteY11" fmla="*/ 2765965 h 3989641"/>
                  <a:gd name="connsiteX12" fmla="*/ 2184654 w 3946874"/>
                  <a:gd name="connsiteY12" fmla="*/ 2671763 h 3989641"/>
                  <a:gd name="connsiteX13" fmla="*/ 2372773 w 3946874"/>
                  <a:gd name="connsiteY13" fmla="*/ 2538984 h 3989641"/>
                  <a:gd name="connsiteX14" fmla="*/ 2439543 w 3946874"/>
                  <a:gd name="connsiteY14" fmla="*/ 2510504 h 3989641"/>
                  <a:gd name="connsiteX15" fmla="*/ 2650617 w 3946874"/>
                  <a:gd name="connsiteY15" fmla="*/ 2434781 h 3989641"/>
                  <a:gd name="connsiteX16" fmla="*/ 2785110 w 3946874"/>
                  <a:gd name="connsiteY16" fmla="*/ 2383060 h 3989641"/>
                  <a:gd name="connsiteX17" fmla="*/ 2897315 w 3946874"/>
                  <a:gd name="connsiteY17" fmla="*/ 2318861 h 3989641"/>
                  <a:gd name="connsiteX18" fmla="*/ 2997994 w 3946874"/>
                  <a:gd name="connsiteY18" fmla="*/ 2226183 h 3989641"/>
                  <a:gd name="connsiteX19" fmla="*/ 3061240 w 3946874"/>
                  <a:gd name="connsiteY19" fmla="*/ 2141506 h 3989641"/>
                  <a:gd name="connsiteX20" fmla="*/ 3152108 w 3946874"/>
                  <a:gd name="connsiteY20" fmla="*/ 2005203 h 3989641"/>
                  <a:gd name="connsiteX21" fmla="*/ 3274124 w 3946874"/>
                  <a:gd name="connsiteY21" fmla="*/ 1871567 h 3989641"/>
                  <a:gd name="connsiteX22" fmla="*/ 3388138 w 3946874"/>
                  <a:gd name="connsiteY22" fmla="*/ 1770888 h 3989641"/>
                  <a:gd name="connsiteX23" fmla="*/ 3466529 w 3946874"/>
                  <a:gd name="connsiteY23" fmla="*/ 1679162 h 3989641"/>
                  <a:gd name="connsiteX24" fmla="*/ 3538633 w 3946874"/>
                  <a:gd name="connsiteY24" fmla="*/ 1551718 h 3989641"/>
                  <a:gd name="connsiteX25" fmla="*/ 3588544 w 3946874"/>
                  <a:gd name="connsiteY25" fmla="*/ 1376172 h 3989641"/>
                  <a:gd name="connsiteX26" fmla="*/ 3597402 w 3946874"/>
                  <a:gd name="connsiteY26" fmla="*/ 1293305 h 3989641"/>
                  <a:gd name="connsiteX27" fmla="*/ 3721227 w 3946874"/>
                  <a:gd name="connsiteY27" fmla="*/ 880491 h 3989641"/>
                  <a:gd name="connsiteX28" fmla="*/ 3761137 w 3946874"/>
                  <a:gd name="connsiteY28" fmla="*/ 463677 h 3989641"/>
                  <a:gd name="connsiteX29" fmla="*/ 3946874 w 3946874"/>
                  <a:gd name="connsiteY29" fmla="*/ 0 h 3989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3946874" h="3989641">
                    <a:moveTo>
                      <a:pt x="0" y="3989641"/>
                    </a:moveTo>
                    <a:cubicBezTo>
                      <a:pt x="19050" y="3957257"/>
                      <a:pt x="50959" y="3916013"/>
                      <a:pt x="79439" y="3891153"/>
                    </a:cubicBezTo>
                    <a:cubicBezTo>
                      <a:pt x="165544" y="3815906"/>
                      <a:pt x="227933" y="3717989"/>
                      <a:pt x="297371" y="3626930"/>
                    </a:cubicBezTo>
                    <a:cubicBezTo>
                      <a:pt x="346615" y="3562255"/>
                      <a:pt x="398050" y="3499009"/>
                      <a:pt x="454343" y="3440335"/>
                    </a:cubicBezTo>
                    <a:cubicBezTo>
                      <a:pt x="506349" y="3386042"/>
                      <a:pt x="562642" y="3336227"/>
                      <a:pt x="622363" y="3290697"/>
                    </a:cubicBezTo>
                    <a:cubicBezTo>
                      <a:pt x="719519" y="3216688"/>
                      <a:pt x="824960" y="3154585"/>
                      <a:pt x="927068" y="3087434"/>
                    </a:cubicBezTo>
                    <a:cubicBezTo>
                      <a:pt x="1011365" y="3031998"/>
                      <a:pt x="1093565" y="2973324"/>
                      <a:pt x="1176338" y="2915603"/>
                    </a:cubicBezTo>
                    <a:cubicBezTo>
                      <a:pt x="1246537" y="2866644"/>
                      <a:pt x="1317308" y="2818066"/>
                      <a:pt x="1394270" y="2780729"/>
                    </a:cubicBezTo>
                    <a:cubicBezTo>
                      <a:pt x="1459421" y="2749106"/>
                      <a:pt x="1528763" y="2724436"/>
                      <a:pt x="1601057" y="2723483"/>
                    </a:cubicBezTo>
                    <a:cubicBezTo>
                      <a:pt x="1653350" y="2722721"/>
                      <a:pt x="1704785" y="2733485"/>
                      <a:pt x="1756220" y="2743772"/>
                    </a:cubicBezTo>
                    <a:cubicBezTo>
                      <a:pt x="1800320" y="2752630"/>
                      <a:pt x="1844612" y="2760250"/>
                      <a:pt x="1889189" y="2765965"/>
                    </a:cubicBezTo>
                    <a:cubicBezTo>
                      <a:pt x="1928622" y="2771013"/>
                      <a:pt x="1968437" y="2773299"/>
                      <a:pt x="2007394" y="2765965"/>
                    </a:cubicBezTo>
                    <a:cubicBezTo>
                      <a:pt x="2073878" y="2753487"/>
                      <a:pt x="2130647" y="2712911"/>
                      <a:pt x="2184654" y="2671763"/>
                    </a:cubicBezTo>
                    <a:cubicBezTo>
                      <a:pt x="2245900" y="2625090"/>
                      <a:pt x="2304002" y="2573465"/>
                      <a:pt x="2372773" y="2538984"/>
                    </a:cubicBezTo>
                    <a:cubicBezTo>
                      <a:pt x="2394395" y="2528126"/>
                      <a:pt x="2416874" y="2518982"/>
                      <a:pt x="2439543" y="2510504"/>
                    </a:cubicBezTo>
                    <a:cubicBezTo>
                      <a:pt x="2509552" y="2484215"/>
                      <a:pt x="2580037" y="2459450"/>
                      <a:pt x="2650617" y="2434781"/>
                    </a:cubicBezTo>
                    <a:cubicBezTo>
                      <a:pt x="2695956" y="2418874"/>
                      <a:pt x="2741295" y="2402872"/>
                      <a:pt x="2785110" y="2383060"/>
                    </a:cubicBezTo>
                    <a:cubicBezTo>
                      <a:pt x="2824448" y="2365248"/>
                      <a:pt x="2862358" y="2344198"/>
                      <a:pt x="2897315" y="2318861"/>
                    </a:cubicBezTo>
                    <a:cubicBezTo>
                      <a:pt x="2934367" y="2292096"/>
                      <a:pt x="2968085" y="2260854"/>
                      <a:pt x="2997994" y="2226183"/>
                    </a:cubicBezTo>
                    <a:cubicBezTo>
                      <a:pt x="3020949" y="2199513"/>
                      <a:pt x="3041714" y="2170938"/>
                      <a:pt x="3061240" y="2141506"/>
                    </a:cubicBezTo>
                    <a:cubicBezTo>
                      <a:pt x="3091529" y="2095976"/>
                      <a:pt x="3119533" y="2049018"/>
                      <a:pt x="3152108" y="2005203"/>
                    </a:cubicBezTo>
                    <a:cubicBezTo>
                      <a:pt x="3188113" y="1956626"/>
                      <a:pt x="3229261" y="1912144"/>
                      <a:pt x="3274124" y="1871567"/>
                    </a:cubicBezTo>
                    <a:cubicBezTo>
                      <a:pt x="3311747" y="1837563"/>
                      <a:pt x="3351848" y="1806321"/>
                      <a:pt x="3388138" y="1770888"/>
                    </a:cubicBezTo>
                    <a:cubicBezTo>
                      <a:pt x="3416999" y="1742694"/>
                      <a:pt x="3443002" y="1711833"/>
                      <a:pt x="3466529" y="1679162"/>
                    </a:cubicBezTo>
                    <a:cubicBezTo>
                      <a:pt x="3495008" y="1639348"/>
                      <a:pt x="3519392" y="1596771"/>
                      <a:pt x="3538633" y="1551718"/>
                    </a:cubicBezTo>
                    <a:cubicBezTo>
                      <a:pt x="3562731" y="1495616"/>
                      <a:pt x="3578924" y="1436465"/>
                      <a:pt x="3588544" y="1376172"/>
                    </a:cubicBezTo>
                    <a:cubicBezTo>
                      <a:pt x="3592925" y="1348740"/>
                      <a:pt x="3595688" y="1321022"/>
                      <a:pt x="3597402" y="1293305"/>
                    </a:cubicBezTo>
                    <a:cubicBezTo>
                      <a:pt x="3605974" y="1155859"/>
                      <a:pt x="3717703" y="1018127"/>
                      <a:pt x="3721227" y="880491"/>
                    </a:cubicBezTo>
                    <a:cubicBezTo>
                      <a:pt x="3724751" y="740855"/>
                      <a:pt x="3743135" y="602171"/>
                      <a:pt x="3761137" y="463677"/>
                    </a:cubicBezTo>
                    <a:cubicBezTo>
                      <a:pt x="3776186" y="347758"/>
                      <a:pt x="3934968" y="116205"/>
                      <a:pt x="3946874" y="0"/>
                    </a:cubicBezTo>
                  </a:path>
                </a:pathLst>
              </a:custGeom>
              <a:noFill/>
              <a:ln w="9525" cap="rnd">
                <a:solidFill>
                  <a:schemeClr val="accent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60" name="Freeform: Shape 159">
                <a:extLst>
                  <a:ext uri="{FF2B5EF4-FFF2-40B4-BE49-F238E27FC236}">
                    <a16:creationId xmlns:a16="http://schemas.microsoft.com/office/drawing/2014/main" id="{9A1EDE11-4610-4620-A5D6-76CD71FC623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4395978" y="2441733"/>
                <a:ext cx="3665410" cy="2985611"/>
              </a:xfrm>
              <a:custGeom>
                <a:avLst/>
                <a:gdLst>
                  <a:gd name="connsiteX0" fmla="*/ 0 w 3665410"/>
                  <a:gd name="connsiteY0" fmla="*/ 2985611 h 2985611"/>
                  <a:gd name="connsiteX1" fmla="*/ 166211 w 3665410"/>
                  <a:gd name="connsiteY1" fmla="*/ 2699766 h 2985611"/>
                  <a:gd name="connsiteX2" fmla="*/ 397002 w 3665410"/>
                  <a:gd name="connsiteY2" fmla="*/ 2414969 h 2985611"/>
                  <a:gd name="connsiteX3" fmla="*/ 620173 w 3665410"/>
                  <a:gd name="connsiteY3" fmla="*/ 2237899 h 2985611"/>
                  <a:gd name="connsiteX4" fmla="*/ 823341 w 3665410"/>
                  <a:gd name="connsiteY4" fmla="*/ 2085499 h 2985611"/>
                  <a:gd name="connsiteX5" fmla="*/ 1089565 w 3665410"/>
                  <a:gd name="connsiteY5" fmla="*/ 1911477 h 2985611"/>
                  <a:gd name="connsiteX6" fmla="*/ 1145000 w 3665410"/>
                  <a:gd name="connsiteY6" fmla="*/ 1886807 h 2985611"/>
                  <a:gd name="connsiteX7" fmla="*/ 1375791 w 3665410"/>
                  <a:gd name="connsiteY7" fmla="*/ 1842135 h 2985611"/>
                  <a:gd name="connsiteX8" fmla="*/ 1486567 w 3665410"/>
                  <a:gd name="connsiteY8" fmla="*/ 1857566 h 2985611"/>
                  <a:gd name="connsiteX9" fmla="*/ 1568101 w 3665410"/>
                  <a:gd name="connsiteY9" fmla="*/ 1871377 h 2985611"/>
                  <a:gd name="connsiteX10" fmla="*/ 1810607 w 3665410"/>
                  <a:gd name="connsiteY10" fmla="*/ 1871377 h 2985611"/>
                  <a:gd name="connsiteX11" fmla="*/ 1997964 w 3665410"/>
                  <a:gd name="connsiteY11" fmla="*/ 1790605 h 2985611"/>
                  <a:gd name="connsiteX12" fmla="*/ 2109883 w 3665410"/>
                  <a:gd name="connsiteY12" fmla="*/ 1702784 h 2985611"/>
                  <a:gd name="connsiteX13" fmla="*/ 2321433 w 3665410"/>
                  <a:gd name="connsiteY13" fmla="*/ 1552384 h 2985611"/>
                  <a:gd name="connsiteX14" fmla="*/ 2558891 w 3665410"/>
                  <a:gd name="connsiteY14" fmla="*/ 1453420 h 2985611"/>
                  <a:gd name="connsiteX15" fmla="*/ 2709767 w 3665410"/>
                  <a:gd name="connsiteY15" fmla="*/ 1377887 h 2985611"/>
                  <a:gd name="connsiteX16" fmla="*/ 2885408 w 3665410"/>
                  <a:gd name="connsiteY16" fmla="*/ 1237393 h 2985611"/>
                  <a:gd name="connsiteX17" fmla="*/ 3017711 w 3665410"/>
                  <a:gd name="connsiteY17" fmla="*/ 1072229 h 2985611"/>
                  <a:gd name="connsiteX18" fmla="*/ 3150680 w 3665410"/>
                  <a:gd name="connsiteY18" fmla="*/ 921830 h 2985611"/>
                  <a:gd name="connsiteX19" fmla="*/ 3255169 w 3665410"/>
                  <a:gd name="connsiteY19" fmla="*/ 801815 h 2985611"/>
                  <a:gd name="connsiteX20" fmla="*/ 3339275 w 3665410"/>
                  <a:gd name="connsiteY20" fmla="*/ 694182 h 2985611"/>
                  <a:gd name="connsiteX21" fmla="*/ 3409188 w 3665410"/>
                  <a:gd name="connsiteY21" fmla="*/ 546926 h 2985611"/>
                  <a:gd name="connsiteX22" fmla="*/ 3464243 w 3665410"/>
                  <a:gd name="connsiteY22" fmla="*/ 347663 h 2985611"/>
                  <a:gd name="connsiteX23" fmla="*/ 3665411 w 3665410"/>
                  <a:gd name="connsiteY23" fmla="*/ 0 h 29856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3665410" h="2985611">
                    <a:moveTo>
                      <a:pt x="0" y="2985611"/>
                    </a:moveTo>
                    <a:cubicBezTo>
                      <a:pt x="0" y="2985611"/>
                      <a:pt x="86773" y="2802827"/>
                      <a:pt x="166211" y="2699766"/>
                    </a:cubicBezTo>
                    <a:cubicBezTo>
                      <a:pt x="240983" y="2602706"/>
                      <a:pt x="309182" y="2500122"/>
                      <a:pt x="397002" y="2414969"/>
                    </a:cubicBezTo>
                    <a:cubicBezTo>
                      <a:pt x="465296" y="2348865"/>
                      <a:pt x="543592" y="2294477"/>
                      <a:pt x="620173" y="2237899"/>
                    </a:cubicBezTo>
                    <a:cubicBezTo>
                      <a:pt x="688277" y="2187607"/>
                      <a:pt x="755333" y="2135886"/>
                      <a:pt x="823341" y="2085499"/>
                    </a:cubicBezTo>
                    <a:cubicBezTo>
                      <a:pt x="908685" y="2022253"/>
                      <a:pt x="994791" y="1959197"/>
                      <a:pt x="1089565" y="1911477"/>
                    </a:cubicBezTo>
                    <a:cubicBezTo>
                      <a:pt x="1107662" y="1902428"/>
                      <a:pt x="1126141" y="1894141"/>
                      <a:pt x="1145000" y="1886807"/>
                    </a:cubicBezTo>
                    <a:cubicBezTo>
                      <a:pt x="1218819" y="1858232"/>
                      <a:pt x="1296924" y="1838611"/>
                      <a:pt x="1375791" y="1842135"/>
                    </a:cubicBezTo>
                    <a:cubicBezTo>
                      <a:pt x="1413129" y="1843754"/>
                      <a:pt x="1449896" y="1850422"/>
                      <a:pt x="1486567" y="1857566"/>
                    </a:cubicBezTo>
                    <a:cubicBezTo>
                      <a:pt x="1513618" y="1862804"/>
                      <a:pt x="1540859" y="1867376"/>
                      <a:pt x="1568101" y="1871377"/>
                    </a:cubicBezTo>
                    <a:cubicBezTo>
                      <a:pt x="1648778" y="1883188"/>
                      <a:pt x="1730978" y="1887665"/>
                      <a:pt x="1810607" y="1871377"/>
                    </a:cubicBezTo>
                    <a:cubicBezTo>
                      <a:pt x="1877854" y="1857661"/>
                      <a:pt x="1941100" y="1829086"/>
                      <a:pt x="1997964" y="1790605"/>
                    </a:cubicBezTo>
                    <a:cubicBezTo>
                      <a:pt x="2037302" y="1764030"/>
                      <a:pt x="2073497" y="1733264"/>
                      <a:pt x="2109883" y="1702784"/>
                    </a:cubicBezTo>
                    <a:cubicBezTo>
                      <a:pt x="2176367" y="1647063"/>
                      <a:pt x="2244852" y="1593151"/>
                      <a:pt x="2321433" y="1552384"/>
                    </a:cubicBezTo>
                    <a:cubicBezTo>
                      <a:pt x="2397157" y="1512094"/>
                      <a:pt x="2479548" y="1486281"/>
                      <a:pt x="2558891" y="1453420"/>
                    </a:cubicBezTo>
                    <a:cubicBezTo>
                      <a:pt x="2610898" y="1431798"/>
                      <a:pt x="2661571" y="1407033"/>
                      <a:pt x="2709767" y="1377887"/>
                    </a:cubicBezTo>
                    <a:cubicBezTo>
                      <a:pt x="2774252" y="1338929"/>
                      <a:pt x="2834069" y="1292447"/>
                      <a:pt x="2885408" y="1237393"/>
                    </a:cubicBezTo>
                    <a:cubicBezTo>
                      <a:pt x="2933605" y="1185767"/>
                      <a:pt x="2973324" y="1127093"/>
                      <a:pt x="3017711" y="1072229"/>
                    </a:cubicBezTo>
                    <a:cubicBezTo>
                      <a:pt x="3059811" y="1020223"/>
                      <a:pt x="3105912" y="971645"/>
                      <a:pt x="3150680" y="921830"/>
                    </a:cubicBezTo>
                    <a:cubicBezTo>
                      <a:pt x="3186113" y="882396"/>
                      <a:pt x="3220593" y="842010"/>
                      <a:pt x="3255169" y="801815"/>
                    </a:cubicBezTo>
                    <a:cubicBezTo>
                      <a:pt x="3284887" y="767239"/>
                      <a:pt x="3314605" y="732473"/>
                      <a:pt x="3339275" y="694182"/>
                    </a:cubicBezTo>
                    <a:cubicBezTo>
                      <a:pt x="3368707" y="648367"/>
                      <a:pt x="3390138" y="597980"/>
                      <a:pt x="3409188" y="546926"/>
                    </a:cubicBezTo>
                    <a:cubicBezTo>
                      <a:pt x="3433382" y="482156"/>
                      <a:pt x="3453384" y="415861"/>
                      <a:pt x="3464243" y="347663"/>
                    </a:cubicBezTo>
                    <a:cubicBezTo>
                      <a:pt x="3476244" y="272224"/>
                      <a:pt x="3661696" y="76295"/>
                      <a:pt x="3665411" y="0"/>
                    </a:cubicBezTo>
                  </a:path>
                </a:pathLst>
              </a:custGeom>
              <a:noFill/>
              <a:ln w="9525" cap="rnd">
                <a:solidFill>
                  <a:schemeClr val="accent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61" name="Freeform: Shape 160">
                <a:extLst>
                  <a:ext uri="{FF2B5EF4-FFF2-40B4-BE49-F238E27FC236}">
                    <a16:creationId xmlns:a16="http://schemas.microsoft.com/office/drawing/2014/main" id="{93056628-E485-4BB3-98E4-E15AB3695F2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7790402" y="5229700"/>
                <a:ext cx="285940" cy="199072"/>
              </a:xfrm>
              <a:custGeom>
                <a:avLst/>
                <a:gdLst>
                  <a:gd name="connsiteX0" fmla="*/ 0 w 285940"/>
                  <a:gd name="connsiteY0" fmla="*/ 199073 h 199072"/>
                  <a:gd name="connsiteX1" fmla="*/ 285940 w 285940"/>
                  <a:gd name="connsiteY1" fmla="*/ 0 h 199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85940" h="199072">
                    <a:moveTo>
                      <a:pt x="0" y="199073"/>
                    </a:moveTo>
                    <a:cubicBezTo>
                      <a:pt x="0" y="199073"/>
                      <a:pt x="242125" y="39243"/>
                      <a:pt x="285940" y="0"/>
                    </a:cubicBezTo>
                  </a:path>
                </a:pathLst>
              </a:custGeom>
              <a:noFill/>
              <a:ln w="9525" cap="rnd">
                <a:solidFill>
                  <a:schemeClr val="accent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62" name="Freeform: Shape 161">
                <a:extLst>
                  <a:ext uri="{FF2B5EF4-FFF2-40B4-BE49-F238E27FC236}">
                    <a16:creationId xmlns:a16="http://schemas.microsoft.com/office/drawing/2014/main" id="{C0E026E3-4E37-4419-A836-D9EDEE686FB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7393114" y="5049773"/>
                <a:ext cx="655796" cy="381190"/>
              </a:xfrm>
              <a:custGeom>
                <a:avLst/>
                <a:gdLst>
                  <a:gd name="connsiteX0" fmla="*/ 0 w 655796"/>
                  <a:gd name="connsiteY0" fmla="*/ 381190 h 381190"/>
                  <a:gd name="connsiteX1" fmla="*/ 655796 w 655796"/>
                  <a:gd name="connsiteY1" fmla="*/ 0 h 3811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55796" h="381190">
                    <a:moveTo>
                      <a:pt x="0" y="381190"/>
                    </a:moveTo>
                    <a:cubicBezTo>
                      <a:pt x="0" y="381190"/>
                      <a:pt x="461105" y="172117"/>
                      <a:pt x="655796" y="0"/>
                    </a:cubicBezTo>
                  </a:path>
                </a:pathLst>
              </a:custGeom>
              <a:noFill/>
              <a:ln w="9525" cap="rnd">
                <a:solidFill>
                  <a:schemeClr val="accent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63" name="Freeform: Shape 162">
                <a:extLst>
                  <a:ext uri="{FF2B5EF4-FFF2-40B4-BE49-F238E27FC236}">
                    <a16:creationId xmlns:a16="http://schemas.microsoft.com/office/drawing/2014/main" id="{0DDC5E35-4BDE-467F-8284-1E0CFF7336C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5154072" y="3867816"/>
                <a:ext cx="2907315" cy="1544764"/>
              </a:xfrm>
              <a:custGeom>
                <a:avLst/>
                <a:gdLst>
                  <a:gd name="connsiteX0" fmla="*/ 0 w 2907315"/>
                  <a:gd name="connsiteY0" fmla="*/ 1544764 h 1544764"/>
                  <a:gd name="connsiteX1" fmla="*/ 201644 w 2907315"/>
                  <a:gd name="connsiteY1" fmla="*/ 1352550 h 1544764"/>
                  <a:gd name="connsiteX2" fmla="*/ 423196 w 2907315"/>
                  <a:gd name="connsiteY2" fmla="*/ 1196054 h 1544764"/>
                  <a:gd name="connsiteX3" fmla="*/ 782193 w 2907315"/>
                  <a:gd name="connsiteY3" fmla="*/ 1099947 h 1544764"/>
                  <a:gd name="connsiteX4" fmla="*/ 1052513 w 2907315"/>
                  <a:gd name="connsiteY4" fmla="*/ 1042321 h 1544764"/>
                  <a:gd name="connsiteX5" fmla="*/ 1311783 w 2907315"/>
                  <a:gd name="connsiteY5" fmla="*/ 1056037 h 1544764"/>
                  <a:gd name="connsiteX6" fmla="*/ 1484662 w 2907315"/>
                  <a:gd name="connsiteY6" fmla="*/ 1083469 h 1544764"/>
                  <a:gd name="connsiteX7" fmla="*/ 1788224 w 2907315"/>
                  <a:gd name="connsiteY7" fmla="*/ 1023080 h 1544764"/>
                  <a:gd name="connsiteX8" fmla="*/ 2269045 w 2907315"/>
                  <a:gd name="connsiteY8" fmla="*/ 734758 h 1544764"/>
                  <a:gd name="connsiteX9" fmla="*/ 2534984 w 2907315"/>
                  <a:gd name="connsiteY9" fmla="*/ 572738 h 1544764"/>
                  <a:gd name="connsiteX10" fmla="*/ 2907316 w 2907315"/>
                  <a:gd name="connsiteY10" fmla="*/ 0 h 15447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07315" h="1544764">
                    <a:moveTo>
                      <a:pt x="0" y="1544764"/>
                    </a:moveTo>
                    <a:cubicBezTo>
                      <a:pt x="0" y="1544764"/>
                      <a:pt x="98012" y="1443990"/>
                      <a:pt x="201644" y="1352550"/>
                    </a:cubicBezTo>
                    <a:cubicBezTo>
                      <a:pt x="271272" y="1291209"/>
                      <a:pt x="343662" y="1234249"/>
                      <a:pt x="423196" y="1196054"/>
                    </a:cubicBezTo>
                    <a:cubicBezTo>
                      <a:pt x="537591" y="1141095"/>
                      <a:pt x="661226" y="1127189"/>
                      <a:pt x="782193" y="1099947"/>
                    </a:cubicBezTo>
                    <a:cubicBezTo>
                      <a:pt x="872300" y="1079659"/>
                      <a:pt x="961358" y="1051370"/>
                      <a:pt x="1052513" y="1042321"/>
                    </a:cubicBezTo>
                    <a:cubicBezTo>
                      <a:pt x="1139000" y="1033653"/>
                      <a:pt x="1225868" y="1040321"/>
                      <a:pt x="1311783" y="1056037"/>
                    </a:cubicBezTo>
                    <a:cubicBezTo>
                      <a:pt x="1369314" y="1066609"/>
                      <a:pt x="1426559" y="1079373"/>
                      <a:pt x="1484662" y="1083469"/>
                    </a:cubicBezTo>
                    <a:cubicBezTo>
                      <a:pt x="1587913" y="1090803"/>
                      <a:pt x="1690402" y="1064800"/>
                      <a:pt x="1788224" y="1023080"/>
                    </a:cubicBezTo>
                    <a:cubicBezTo>
                      <a:pt x="1956721" y="951262"/>
                      <a:pt x="2106549" y="825722"/>
                      <a:pt x="2269045" y="734758"/>
                    </a:cubicBezTo>
                    <a:cubicBezTo>
                      <a:pt x="2359438" y="684181"/>
                      <a:pt x="2452497" y="640556"/>
                      <a:pt x="2534984" y="572738"/>
                    </a:cubicBezTo>
                    <a:cubicBezTo>
                      <a:pt x="2673001" y="459391"/>
                      <a:pt x="2847023" y="191453"/>
                      <a:pt x="2907316" y="0"/>
                    </a:cubicBezTo>
                  </a:path>
                </a:pathLst>
              </a:custGeom>
              <a:noFill/>
              <a:ln w="9525" cap="rnd">
                <a:solidFill>
                  <a:schemeClr val="accent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64" name="Freeform: Shape 163">
                <a:extLst>
                  <a:ext uri="{FF2B5EF4-FFF2-40B4-BE49-F238E27FC236}">
                    <a16:creationId xmlns:a16="http://schemas.microsoft.com/office/drawing/2014/main" id="{5BD492C1-3F38-4A64-A6CC-6530A515091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4907946" y="3479100"/>
                <a:ext cx="3168300" cy="1952434"/>
              </a:xfrm>
              <a:custGeom>
                <a:avLst/>
                <a:gdLst>
                  <a:gd name="connsiteX0" fmla="*/ 0 w 3168300"/>
                  <a:gd name="connsiteY0" fmla="*/ 1952435 h 1952434"/>
                  <a:gd name="connsiteX1" fmla="*/ 202121 w 3168300"/>
                  <a:gd name="connsiteY1" fmla="*/ 1687068 h 1952434"/>
                  <a:gd name="connsiteX2" fmla="*/ 545116 w 3168300"/>
                  <a:gd name="connsiteY2" fmla="*/ 1450277 h 1952434"/>
                  <a:gd name="connsiteX3" fmla="*/ 906780 w 3168300"/>
                  <a:gd name="connsiteY3" fmla="*/ 1354455 h 1952434"/>
                  <a:gd name="connsiteX4" fmla="*/ 1332262 w 3168300"/>
                  <a:gd name="connsiteY4" fmla="*/ 1285304 h 1952434"/>
                  <a:gd name="connsiteX5" fmla="*/ 1691259 w 3168300"/>
                  <a:gd name="connsiteY5" fmla="*/ 1240060 h 1952434"/>
                  <a:gd name="connsiteX6" fmla="*/ 2010346 w 3168300"/>
                  <a:gd name="connsiteY6" fmla="*/ 1141667 h 1952434"/>
                  <a:gd name="connsiteX7" fmla="*/ 2393252 w 3168300"/>
                  <a:gd name="connsiteY7" fmla="*/ 1027271 h 1952434"/>
                  <a:gd name="connsiteX8" fmla="*/ 2582037 w 3168300"/>
                  <a:gd name="connsiteY8" fmla="*/ 958120 h 1952434"/>
                  <a:gd name="connsiteX9" fmla="*/ 2760155 w 3168300"/>
                  <a:gd name="connsiteY9" fmla="*/ 827723 h 1952434"/>
                  <a:gd name="connsiteX10" fmla="*/ 2914364 w 3168300"/>
                  <a:gd name="connsiteY10" fmla="*/ 567023 h 1952434"/>
                  <a:gd name="connsiteX11" fmla="*/ 3168301 w 3168300"/>
                  <a:gd name="connsiteY11" fmla="*/ 0 h 19524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168300" h="1952434">
                    <a:moveTo>
                      <a:pt x="0" y="1952435"/>
                    </a:moveTo>
                    <a:cubicBezTo>
                      <a:pt x="0" y="1952435"/>
                      <a:pt x="91059" y="1796415"/>
                      <a:pt x="202121" y="1687068"/>
                    </a:cubicBezTo>
                    <a:cubicBezTo>
                      <a:pt x="301943" y="1588675"/>
                      <a:pt x="416528" y="1505617"/>
                      <a:pt x="545116" y="1450277"/>
                    </a:cubicBezTo>
                    <a:cubicBezTo>
                      <a:pt x="659987" y="1400747"/>
                      <a:pt x="783622" y="1377601"/>
                      <a:pt x="906780" y="1354455"/>
                    </a:cubicBezTo>
                    <a:cubicBezTo>
                      <a:pt x="1048036" y="1327976"/>
                      <a:pt x="1189482" y="1301972"/>
                      <a:pt x="1332262" y="1285304"/>
                    </a:cubicBezTo>
                    <a:cubicBezTo>
                      <a:pt x="1452182" y="1271302"/>
                      <a:pt x="1573340" y="1265873"/>
                      <a:pt x="1691259" y="1240060"/>
                    </a:cubicBezTo>
                    <a:cubicBezTo>
                      <a:pt x="1800035" y="1216247"/>
                      <a:pt x="1904619" y="1176718"/>
                      <a:pt x="2010346" y="1141667"/>
                    </a:cubicBezTo>
                    <a:cubicBezTo>
                      <a:pt x="2136743" y="1099661"/>
                      <a:pt x="2265902" y="1066229"/>
                      <a:pt x="2393252" y="1027271"/>
                    </a:cubicBezTo>
                    <a:cubicBezTo>
                      <a:pt x="2457450" y="1007650"/>
                      <a:pt x="2521744" y="987552"/>
                      <a:pt x="2582037" y="958120"/>
                    </a:cubicBezTo>
                    <a:cubicBezTo>
                      <a:pt x="2648807" y="925449"/>
                      <a:pt x="2710815" y="883349"/>
                      <a:pt x="2760155" y="827723"/>
                    </a:cubicBezTo>
                    <a:cubicBezTo>
                      <a:pt x="2827496" y="751904"/>
                      <a:pt x="2867978" y="657511"/>
                      <a:pt x="2914364" y="567023"/>
                    </a:cubicBezTo>
                    <a:cubicBezTo>
                      <a:pt x="2972753" y="453200"/>
                      <a:pt x="3119152" y="118015"/>
                      <a:pt x="3168301" y="0"/>
                    </a:cubicBezTo>
                  </a:path>
                </a:pathLst>
              </a:custGeom>
              <a:noFill/>
              <a:ln w="9525" cap="rnd">
                <a:solidFill>
                  <a:schemeClr val="accent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65" name="Freeform: Shape 164">
                <a:extLst>
                  <a:ext uri="{FF2B5EF4-FFF2-40B4-BE49-F238E27FC236}">
                    <a16:creationId xmlns:a16="http://schemas.microsoft.com/office/drawing/2014/main" id="{65A0440B-06F4-454E-88CF-8AD4814FF93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4704778" y="2976752"/>
                <a:ext cx="3356800" cy="2452020"/>
              </a:xfrm>
              <a:custGeom>
                <a:avLst/>
                <a:gdLst>
                  <a:gd name="connsiteX0" fmla="*/ 0 w 3356800"/>
                  <a:gd name="connsiteY0" fmla="*/ 2452021 h 2452020"/>
                  <a:gd name="connsiteX1" fmla="*/ 130874 w 3356800"/>
                  <a:gd name="connsiteY1" fmla="*/ 2247710 h 2452020"/>
                  <a:gd name="connsiteX2" fmla="*/ 437197 w 3356800"/>
                  <a:gd name="connsiteY2" fmla="*/ 1941195 h 2452020"/>
                  <a:gd name="connsiteX3" fmla="*/ 737140 w 3356800"/>
                  <a:gd name="connsiteY3" fmla="*/ 1736884 h 2452020"/>
                  <a:gd name="connsiteX4" fmla="*/ 1031843 w 3356800"/>
                  <a:gd name="connsiteY4" fmla="*/ 1685068 h 2452020"/>
                  <a:gd name="connsiteX5" fmla="*/ 1287304 w 3356800"/>
                  <a:gd name="connsiteY5" fmla="*/ 1655826 h 2452020"/>
                  <a:gd name="connsiteX6" fmla="*/ 1471994 w 3356800"/>
                  <a:gd name="connsiteY6" fmla="*/ 1634300 h 2452020"/>
                  <a:gd name="connsiteX7" fmla="*/ 1898237 w 3356800"/>
                  <a:gd name="connsiteY7" fmla="*/ 1512665 h 2452020"/>
                  <a:gd name="connsiteX8" fmla="*/ 2229136 w 3356800"/>
                  <a:gd name="connsiteY8" fmla="*/ 1355598 h 2452020"/>
                  <a:gd name="connsiteX9" fmla="*/ 2512314 w 3356800"/>
                  <a:gd name="connsiteY9" fmla="*/ 1238631 h 2452020"/>
                  <a:gd name="connsiteX10" fmla="*/ 2758535 w 3356800"/>
                  <a:gd name="connsiteY10" fmla="*/ 1096994 h 2452020"/>
                  <a:gd name="connsiteX11" fmla="*/ 2935510 w 3356800"/>
                  <a:gd name="connsiteY11" fmla="*/ 919925 h 2452020"/>
                  <a:gd name="connsiteX12" fmla="*/ 3081719 w 3356800"/>
                  <a:gd name="connsiteY12" fmla="*/ 687419 h 2452020"/>
                  <a:gd name="connsiteX13" fmla="*/ 3356800 w 3356800"/>
                  <a:gd name="connsiteY13" fmla="*/ 0 h 2452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356800" h="2452020">
                    <a:moveTo>
                      <a:pt x="0" y="2452021"/>
                    </a:moveTo>
                    <a:cubicBezTo>
                      <a:pt x="0" y="2452021"/>
                      <a:pt x="57150" y="2344198"/>
                      <a:pt x="130874" y="2247710"/>
                    </a:cubicBezTo>
                    <a:cubicBezTo>
                      <a:pt x="218694" y="2132648"/>
                      <a:pt x="328136" y="2036635"/>
                      <a:pt x="437197" y="1941195"/>
                    </a:cubicBezTo>
                    <a:cubicBezTo>
                      <a:pt x="529304" y="1860709"/>
                      <a:pt x="623030" y="1779556"/>
                      <a:pt x="737140" y="1736884"/>
                    </a:cubicBezTo>
                    <a:cubicBezTo>
                      <a:pt x="830866" y="1701736"/>
                      <a:pt x="932021" y="1695450"/>
                      <a:pt x="1031843" y="1685068"/>
                    </a:cubicBezTo>
                    <a:cubicBezTo>
                      <a:pt x="1117092" y="1676210"/>
                      <a:pt x="1202055" y="1665160"/>
                      <a:pt x="1287304" y="1655826"/>
                    </a:cubicBezTo>
                    <a:cubicBezTo>
                      <a:pt x="1348931" y="1649063"/>
                      <a:pt x="1410653" y="1643539"/>
                      <a:pt x="1471994" y="1634300"/>
                    </a:cubicBezTo>
                    <a:cubicBezTo>
                      <a:pt x="1618679" y="1612011"/>
                      <a:pt x="1761935" y="1571149"/>
                      <a:pt x="1898237" y="1512665"/>
                    </a:cubicBezTo>
                    <a:cubicBezTo>
                      <a:pt x="2010442" y="1464564"/>
                      <a:pt x="2117503" y="1405128"/>
                      <a:pt x="2229136" y="1355598"/>
                    </a:cubicBezTo>
                    <a:cubicBezTo>
                      <a:pt x="2322481" y="1314164"/>
                      <a:pt x="2418969" y="1280160"/>
                      <a:pt x="2512314" y="1238631"/>
                    </a:cubicBezTo>
                    <a:cubicBezTo>
                      <a:pt x="2599087" y="1199960"/>
                      <a:pt x="2683193" y="1154811"/>
                      <a:pt x="2758535" y="1096994"/>
                    </a:cubicBezTo>
                    <a:cubicBezTo>
                      <a:pt x="2825020" y="1046035"/>
                      <a:pt x="2883789" y="985837"/>
                      <a:pt x="2935510" y="919925"/>
                    </a:cubicBezTo>
                    <a:cubicBezTo>
                      <a:pt x="2992184" y="847725"/>
                      <a:pt x="3039904" y="769144"/>
                      <a:pt x="3081719" y="687419"/>
                    </a:cubicBezTo>
                    <a:cubicBezTo>
                      <a:pt x="3138297" y="576739"/>
                      <a:pt x="3314129" y="116776"/>
                      <a:pt x="3356800" y="0"/>
                    </a:cubicBezTo>
                  </a:path>
                </a:pathLst>
              </a:custGeom>
              <a:noFill/>
              <a:ln w="9525" cap="rnd">
                <a:solidFill>
                  <a:schemeClr val="accent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</p:grp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6E9C0DF6-725A-4826-BB35-CC8D0EAC3D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980400" y="5197178"/>
              <a:ext cx="4211600" cy="1660822"/>
            </a:xfrm>
            <a:custGeom>
              <a:avLst/>
              <a:gdLst>
                <a:gd name="connsiteX0" fmla="*/ 4211600 w 4211600"/>
                <a:gd name="connsiteY0" fmla="*/ 0 h 1660822"/>
                <a:gd name="connsiteX1" fmla="*/ 4211600 w 4211600"/>
                <a:gd name="connsiteY1" fmla="*/ 58430 h 1660822"/>
                <a:gd name="connsiteX2" fmla="*/ 4136524 w 4211600"/>
                <a:gd name="connsiteY2" fmla="*/ 208808 h 1660822"/>
                <a:gd name="connsiteX3" fmla="*/ 3973354 w 4211600"/>
                <a:gd name="connsiteY3" fmla="*/ 437313 h 1660822"/>
                <a:gd name="connsiteX4" fmla="*/ 3884746 w 4211600"/>
                <a:gd name="connsiteY4" fmla="*/ 553613 h 1660822"/>
                <a:gd name="connsiteX5" fmla="*/ 3849435 w 4211600"/>
                <a:gd name="connsiteY5" fmla="*/ 603143 h 1660822"/>
                <a:gd name="connsiteX6" fmla="*/ 3661849 w 4211600"/>
                <a:gd name="connsiteY6" fmla="*/ 819075 h 1660822"/>
                <a:gd name="connsiteX7" fmla="*/ 3402589 w 4211600"/>
                <a:gd name="connsiteY7" fmla="*/ 952996 h 1660822"/>
                <a:gd name="connsiteX8" fmla="*/ 3130202 w 4211600"/>
                <a:gd name="connsiteY8" fmla="*/ 1023386 h 1660822"/>
                <a:gd name="connsiteX9" fmla="*/ 2914657 w 4211600"/>
                <a:gd name="connsiteY9" fmla="*/ 1068058 h 1660822"/>
                <a:gd name="connsiteX10" fmla="*/ 2582149 w 4211600"/>
                <a:gd name="connsiteY10" fmla="*/ 1138924 h 1660822"/>
                <a:gd name="connsiteX11" fmla="*/ 2483958 w 4211600"/>
                <a:gd name="connsiteY11" fmla="*/ 1162356 h 1660822"/>
                <a:gd name="connsiteX12" fmla="*/ 2123750 w 4211600"/>
                <a:gd name="connsiteY12" fmla="*/ 1238651 h 1660822"/>
                <a:gd name="connsiteX13" fmla="*/ 1761444 w 4211600"/>
                <a:gd name="connsiteY13" fmla="*/ 1273417 h 1660822"/>
                <a:gd name="connsiteX14" fmla="*/ 1608382 w 4211600"/>
                <a:gd name="connsiteY14" fmla="*/ 1284466 h 1660822"/>
                <a:gd name="connsiteX15" fmla="*/ 999942 w 4211600"/>
                <a:gd name="connsiteY15" fmla="*/ 1354284 h 1660822"/>
                <a:gd name="connsiteX16" fmla="*/ 484705 w 4211600"/>
                <a:gd name="connsiteY16" fmla="*/ 1450487 h 1660822"/>
                <a:gd name="connsiteX17" fmla="*/ 113310 w 4211600"/>
                <a:gd name="connsiteY17" fmla="*/ 1613700 h 1660822"/>
                <a:gd name="connsiteX18" fmla="*/ 39668 w 4211600"/>
                <a:gd name="connsiteY18" fmla="*/ 1660822 h 1660822"/>
                <a:gd name="connsiteX19" fmla="*/ 0 w 4211600"/>
                <a:gd name="connsiteY19" fmla="*/ 1660822 h 1660822"/>
                <a:gd name="connsiteX20" fmla="*/ 96701 w 4211600"/>
                <a:gd name="connsiteY20" fmla="*/ 1598934 h 1660822"/>
                <a:gd name="connsiteX21" fmla="*/ 474335 w 4211600"/>
                <a:gd name="connsiteY21" fmla="*/ 1433056 h 1660822"/>
                <a:gd name="connsiteX22" fmla="*/ 994299 w 4211600"/>
                <a:gd name="connsiteY22" fmla="*/ 1335806 h 1660822"/>
                <a:gd name="connsiteX23" fmla="*/ 1605231 w 4211600"/>
                <a:gd name="connsiteY23" fmla="*/ 1265702 h 1660822"/>
                <a:gd name="connsiteX24" fmla="*/ 1758819 w 4211600"/>
                <a:gd name="connsiteY24" fmla="*/ 1254558 h 1660822"/>
                <a:gd name="connsiteX25" fmla="*/ 2118106 w 4211600"/>
                <a:gd name="connsiteY25" fmla="*/ 1220077 h 1660822"/>
                <a:gd name="connsiteX26" fmla="*/ 2475557 w 4211600"/>
                <a:gd name="connsiteY26" fmla="*/ 1144353 h 1660822"/>
                <a:gd name="connsiteX27" fmla="*/ 2573878 w 4211600"/>
                <a:gd name="connsiteY27" fmla="*/ 1120827 h 1660822"/>
                <a:gd name="connsiteX28" fmla="*/ 2907437 w 4211600"/>
                <a:gd name="connsiteY28" fmla="*/ 1049675 h 1660822"/>
                <a:gd name="connsiteX29" fmla="*/ 3122589 w 4211600"/>
                <a:gd name="connsiteY29" fmla="*/ 1005098 h 1660822"/>
                <a:gd name="connsiteX30" fmla="*/ 3391169 w 4211600"/>
                <a:gd name="connsiteY30" fmla="*/ 935756 h 1660822"/>
                <a:gd name="connsiteX31" fmla="*/ 3642290 w 4211600"/>
                <a:gd name="connsiteY31" fmla="*/ 806216 h 1660822"/>
                <a:gd name="connsiteX32" fmla="*/ 3825937 w 4211600"/>
                <a:gd name="connsiteY32" fmla="*/ 594475 h 1660822"/>
                <a:gd name="connsiteX33" fmla="*/ 3861381 w 4211600"/>
                <a:gd name="connsiteY33" fmla="*/ 544755 h 1660822"/>
                <a:gd name="connsiteX34" fmla="*/ 3950381 w 4211600"/>
                <a:gd name="connsiteY34" fmla="*/ 427978 h 1660822"/>
                <a:gd name="connsiteX35" fmla="*/ 4112370 w 4211600"/>
                <a:gd name="connsiteY35" fmla="*/ 201378 h 1660822"/>
                <a:gd name="connsiteX36" fmla="*/ 4195989 w 4211600"/>
                <a:gd name="connsiteY36" fmla="*/ 33834 h 1660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211600" h="1660822">
                  <a:moveTo>
                    <a:pt x="4211600" y="0"/>
                  </a:moveTo>
                  <a:lnTo>
                    <a:pt x="4211600" y="58430"/>
                  </a:lnTo>
                  <a:lnTo>
                    <a:pt x="4136524" y="208808"/>
                  </a:lnTo>
                  <a:cubicBezTo>
                    <a:pt x="4089791" y="287770"/>
                    <a:pt x="4030588" y="363780"/>
                    <a:pt x="3973354" y="437313"/>
                  </a:cubicBezTo>
                  <a:cubicBezTo>
                    <a:pt x="3943819" y="475222"/>
                    <a:pt x="3913231" y="514465"/>
                    <a:pt x="3884746" y="553613"/>
                  </a:cubicBezTo>
                  <a:cubicBezTo>
                    <a:pt x="3872801" y="569996"/>
                    <a:pt x="3861119" y="586569"/>
                    <a:pt x="3849435" y="603143"/>
                  </a:cubicBezTo>
                  <a:cubicBezTo>
                    <a:pt x="3796665" y="678009"/>
                    <a:pt x="3742187" y="755352"/>
                    <a:pt x="3661849" y="819075"/>
                  </a:cubicBezTo>
                  <a:cubicBezTo>
                    <a:pt x="3596214" y="871176"/>
                    <a:pt x="3509050" y="916230"/>
                    <a:pt x="3402589" y="952996"/>
                  </a:cubicBezTo>
                  <a:cubicBezTo>
                    <a:pt x="3312406" y="984048"/>
                    <a:pt x="3215660" y="1005003"/>
                    <a:pt x="3130202" y="1023386"/>
                  </a:cubicBezTo>
                  <a:cubicBezTo>
                    <a:pt x="3058529" y="1038816"/>
                    <a:pt x="2985412" y="1053675"/>
                    <a:pt x="2914657" y="1068058"/>
                  </a:cubicBezTo>
                  <a:cubicBezTo>
                    <a:pt x="2805176" y="1090251"/>
                    <a:pt x="2692021" y="1113207"/>
                    <a:pt x="2582149" y="1138924"/>
                  </a:cubicBezTo>
                  <a:cubicBezTo>
                    <a:pt x="2549330" y="1146639"/>
                    <a:pt x="2516644" y="1154450"/>
                    <a:pt x="2483958" y="1162356"/>
                  </a:cubicBezTo>
                  <a:cubicBezTo>
                    <a:pt x="2367257" y="1190550"/>
                    <a:pt x="2246621" y="1219601"/>
                    <a:pt x="2123750" y="1238651"/>
                  </a:cubicBezTo>
                  <a:cubicBezTo>
                    <a:pt x="2004294" y="1257129"/>
                    <a:pt x="1880769" y="1265416"/>
                    <a:pt x="1761444" y="1273417"/>
                  </a:cubicBezTo>
                  <a:cubicBezTo>
                    <a:pt x="1711167" y="1276751"/>
                    <a:pt x="1659184" y="1280275"/>
                    <a:pt x="1608382" y="1284466"/>
                  </a:cubicBezTo>
                  <a:cubicBezTo>
                    <a:pt x="1408589" y="1300944"/>
                    <a:pt x="1214570" y="1325805"/>
                    <a:pt x="999942" y="1354284"/>
                  </a:cubicBezTo>
                  <a:cubicBezTo>
                    <a:pt x="826403" y="1377240"/>
                    <a:pt x="647744" y="1400957"/>
                    <a:pt x="484705" y="1450487"/>
                  </a:cubicBezTo>
                  <a:cubicBezTo>
                    <a:pt x="355831" y="1489635"/>
                    <a:pt x="231387" y="1544374"/>
                    <a:pt x="113310" y="1613700"/>
                  </a:cubicBezTo>
                  <a:lnTo>
                    <a:pt x="39668" y="1660822"/>
                  </a:lnTo>
                  <a:lnTo>
                    <a:pt x="0" y="1660822"/>
                  </a:lnTo>
                  <a:lnTo>
                    <a:pt x="96701" y="1598934"/>
                  </a:lnTo>
                  <a:cubicBezTo>
                    <a:pt x="216635" y="1528533"/>
                    <a:pt x="343196" y="1472919"/>
                    <a:pt x="474335" y="1433056"/>
                  </a:cubicBezTo>
                  <a:cubicBezTo>
                    <a:pt x="639999" y="1382669"/>
                    <a:pt x="820102" y="1358856"/>
                    <a:pt x="994299" y="1335806"/>
                  </a:cubicBezTo>
                  <a:cubicBezTo>
                    <a:pt x="1210239" y="1307231"/>
                    <a:pt x="1404650" y="1282275"/>
                    <a:pt x="1605231" y="1265702"/>
                  </a:cubicBezTo>
                  <a:cubicBezTo>
                    <a:pt x="1656428" y="1261511"/>
                    <a:pt x="1708411" y="1257987"/>
                    <a:pt x="1758819" y="1254558"/>
                  </a:cubicBezTo>
                  <a:cubicBezTo>
                    <a:pt x="1877487" y="1246557"/>
                    <a:pt x="2000094" y="1238365"/>
                    <a:pt x="2118106" y="1220077"/>
                  </a:cubicBezTo>
                  <a:cubicBezTo>
                    <a:pt x="2239531" y="1201313"/>
                    <a:pt x="2359513" y="1172357"/>
                    <a:pt x="2475557" y="1144353"/>
                  </a:cubicBezTo>
                  <a:cubicBezTo>
                    <a:pt x="2508243" y="1136448"/>
                    <a:pt x="2541060" y="1128542"/>
                    <a:pt x="2573878" y="1120827"/>
                  </a:cubicBezTo>
                  <a:cubicBezTo>
                    <a:pt x="2684276" y="1094919"/>
                    <a:pt x="2797694" y="1071963"/>
                    <a:pt x="2907437" y="1049675"/>
                  </a:cubicBezTo>
                  <a:cubicBezTo>
                    <a:pt x="2978061" y="1035387"/>
                    <a:pt x="3051178" y="1020528"/>
                    <a:pt x="3122589" y="1005098"/>
                  </a:cubicBezTo>
                  <a:cubicBezTo>
                    <a:pt x="3206997" y="986810"/>
                    <a:pt x="3302823" y="966141"/>
                    <a:pt x="3391169" y="935756"/>
                  </a:cubicBezTo>
                  <a:cubicBezTo>
                    <a:pt x="3494479" y="900132"/>
                    <a:pt x="3578886" y="856508"/>
                    <a:pt x="3642290" y="806216"/>
                  </a:cubicBezTo>
                  <a:cubicBezTo>
                    <a:pt x="3720133" y="744303"/>
                    <a:pt x="3773953" y="668103"/>
                    <a:pt x="3825937" y="594475"/>
                  </a:cubicBezTo>
                  <a:cubicBezTo>
                    <a:pt x="3837621" y="577902"/>
                    <a:pt x="3849435" y="561233"/>
                    <a:pt x="3861381" y="544755"/>
                  </a:cubicBezTo>
                  <a:cubicBezTo>
                    <a:pt x="3889997" y="505416"/>
                    <a:pt x="3920715" y="465983"/>
                    <a:pt x="3950381" y="427978"/>
                  </a:cubicBezTo>
                  <a:cubicBezTo>
                    <a:pt x="4007353" y="354921"/>
                    <a:pt x="4066163" y="279388"/>
                    <a:pt x="4112370" y="201378"/>
                  </a:cubicBezTo>
                  <a:cubicBezTo>
                    <a:pt x="4144662" y="146800"/>
                    <a:pt x="4170785" y="89364"/>
                    <a:pt x="4195989" y="3383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55B6FB01-155E-475D-A900-E57E7377137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71736648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27682874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7" name="Rectangle 36">
            <a:extLst>
              <a:ext uri="{FF2B5EF4-FFF2-40B4-BE49-F238E27FC236}">
                <a16:creationId xmlns:a16="http://schemas.microsoft.com/office/drawing/2014/main" id="{8651CFA9-6065-4243-AC48-858E35978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AvenirNext LT Pro Medium" panose="020B0504020202020204" pitchFamily="34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37962AE0-6A1C-4B76-9D52-10E5E6D7D3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AvenirNext LT Pro Medium" panose="020B0504020202020204" pitchFamily="34" charset="0"/>
            </a:endParaRPr>
          </a:p>
        </p:txBody>
      </p:sp>
      <p:grpSp>
        <p:nvGrpSpPr>
          <p:cNvPr id="41" name="Top left">
            <a:extLst>
              <a:ext uri="{FF2B5EF4-FFF2-40B4-BE49-F238E27FC236}">
                <a16:creationId xmlns:a16="http://schemas.microsoft.com/office/drawing/2014/main" id="{5E5536F2-BB10-4970-9C95-51CCDE8842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425" y="-1543"/>
            <a:ext cx="2198951" cy="3349518"/>
            <a:chOff x="10849" y="-3086"/>
            <a:chExt cx="2198951" cy="3349518"/>
          </a:xfrm>
        </p:grpSpPr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D84F3307-86CF-47A4-8B2D-4630B124CA8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692844" y="-3086"/>
              <a:ext cx="1326111" cy="597603"/>
            </a:xfrm>
            <a:custGeom>
              <a:avLst/>
              <a:gdLst>
                <a:gd name="connsiteX0" fmla="*/ 741051 w 1482102"/>
                <a:gd name="connsiteY0" fmla="*/ 0 h 679363"/>
                <a:gd name="connsiteX1" fmla="*/ 1473822 w 1482102"/>
                <a:gd name="connsiteY1" fmla="*/ 597226 h 679363"/>
                <a:gd name="connsiteX2" fmla="*/ 1482102 w 1482102"/>
                <a:gd name="connsiteY2" fmla="*/ 679363 h 679363"/>
                <a:gd name="connsiteX3" fmla="*/ 0 w 1482102"/>
                <a:gd name="connsiteY3" fmla="*/ 679363 h 679363"/>
                <a:gd name="connsiteX4" fmla="*/ 8280 w 1482102"/>
                <a:gd name="connsiteY4" fmla="*/ 597226 h 679363"/>
                <a:gd name="connsiteX5" fmla="*/ 741051 w 1482102"/>
                <a:gd name="connsiteY5" fmla="*/ 0 h 679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82102" h="679363">
                  <a:moveTo>
                    <a:pt x="741051" y="0"/>
                  </a:moveTo>
                  <a:cubicBezTo>
                    <a:pt x="1102506" y="0"/>
                    <a:pt x="1404077" y="256390"/>
                    <a:pt x="1473822" y="597226"/>
                  </a:cubicBezTo>
                  <a:lnTo>
                    <a:pt x="1482102" y="679363"/>
                  </a:lnTo>
                  <a:lnTo>
                    <a:pt x="0" y="679363"/>
                  </a:lnTo>
                  <a:lnTo>
                    <a:pt x="8280" y="597226"/>
                  </a:lnTo>
                  <a:cubicBezTo>
                    <a:pt x="78025" y="256390"/>
                    <a:pt x="379596" y="0"/>
                    <a:pt x="74105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venirNext LT Pro Medium" panose="020B0504020202020204" pitchFamily="34" charset="0"/>
              </a:endParaRPr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6EB78D62-DD46-4526-87D7-73C7AE4622A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9394" y="15241"/>
              <a:ext cx="2190406" cy="3331191"/>
            </a:xfrm>
            <a:custGeom>
              <a:avLst/>
              <a:gdLst>
                <a:gd name="connsiteX0" fmla="*/ 0 w 3296088"/>
                <a:gd name="connsiteY0" fmla="*/ 5012722 h 5012722"/>
                <a:gd name="connsiteX1" fmla="*/ 244031 w 3296088"/>
                <a:gd name="connsiteY1" fmla="*/ 4820222 h 5012722"/>
                <a:gd name="connsiteX2" fmla="*/ 729234 w 3296088"/>
                <a:gd name="connsiteY2" fmla="*/ 4360641 h 5012722"/>
                <a:gd name="connsiteX3" fmla="*/ 881444 w 3296088"/>
                <a:gd name="connsiteY3" fmla="*/ 4173950 h 5012722"/>
                <a:gd name="connsiteX4" fmla="*/ 1151287 w 3296088"/>
                <a:gd name="connsiteY4" fmla="*/ 3972877 h 5012722"/>
                <a:gd name="connsiteX5" fmla="*/ 1498664 w 3296088"/>
                <a:gd name="connsiteY5" fmla="*/ 3786188 h 5012722"/>
                <a:gd name="connsiteX6" fmla="*/ 1716881 w 3296088"/>
                <a:gd name="connsiteY6" fmla="*/ 3674174 h 5012722"/>
                <a:gd name="connsiteX7" fmla="*/ 1913573 w 3296088"/>
                <a:gd name="connsiteY7" fmla="*/ 3477387 h 5012722"/>
                <a:gd name="connsiteX8" fmla="*/ 2167700 w 3296088"/>
                <a:gd name="connsiteY8" fmla="*/ 3042190 h 5012722"/>
                <a:gd name="connsiteX9" fmla="*/ 2273903 w 3296088"/>
                <a:gd name="connsiteY9" fmla="*/ 2775014 h 5012722"/>
                <a:gd name="connsiteX10" fmla="*/ 2463356 w 3296088"/>
                <a:gd name="connsiteY10" fmla="*/ 2335530 h 5012722"/>
                <a:gd name="connsiteX11" fmla="*/ 2741866 w 3296088"/>
                <a:gd name="connsiteY11" fmla="*/ 1982248 h 5012722"/>
                <a:gd name="connsiteX12" fmla="*/ 2985897 w 3296088"/>
                <a:gd name="connsiteY12" fmla="*/ 1634681 h 5012722"/>
                <a:gd name="connsiteX13" fmla="*/ 3212687 w 3296088"/>
                <a:gd name="connsiteY13" fmla="*/ 1226820 h 5012722"/>
                <a:gd name="connsiteX14" fmla="*/ 3281553 w 3296088"/>
                <a:gd name="connsiteY14" fmla="*/ 959644 h 5012722"/>
                <a:gd name="connsiteX15" fmla="*/ 3295936 w 3296088"/>
                <a:gd name="connsiteY15" fmla="*/ 701135 h 5012722"/>
                <a:gd name="connsiteX16" fmla="*/ 3267266 w 3296088"/>
                <a:gd name="connsiteY16" fmla="*/ 436817 h 5012722"/>
                <a:gd name="connsiteX17" fmla="*/ 3105341 w 3296088"/>
                <a:gd name="connsiteY17" fmla="*/ 0 h 5012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96088" h="5012722">
                  <a:moveTo>
                    <a:pt x="0" y="5012722"/>
                  </a:moveTo>
                  <a:cubicBezTo>
                    <a:pt x="81820" y="4949095"/>
                    <a:pt x="163544" y="4885468"/>
                    <a:pt x="244031" y="4820222"/>
                  </a:cubicBezTo>
                  <a:cubicBezTo>
                    <a:pt x="417671" y="4679633"/>
                    <a:pt x="589883" y="4535139"/>
                    <a:pt x="729234" y="4360641"/>
                  </a:cubicBezTo>
                  <a:cubicBezTo>
                    <a:pt x="779431" y="4297776"/>
                    <a:pt x="825818" y="4231958"/>
                    <a:pt x="881444" y="4173950"/>
                  </a:cubicBezTo>
                  <a:cubicBezTo>
                    <a:pt x="959358" y="4092607"/>
                    <a:pt x="1054799" y="4031075"/>
                    <a:pt x="1151287" y="3972877"/>
                  </a:cubicBezTo>
                  <a:cubicBezTo>
                    <a:pt x="1263968" y="3904964"/>
                    <a:pt x="1379315" y="3841337"/>
                    <a:pt x="1498664" y="3786188"/>
                  </a:cubicBezTo>
                  <a:cubicBezTo>
                    <a:pt x="1573149" y="3751802"/>
                    <a:pt x="1649159" y="3720179"/>
                    <a:pt x="1716881" y="3674174"/>
                  </a:cubicBezTo>
                  <a:cubicBezTo>
                    <a:pt x="1794034" y="3621691"/>
                    <a:pt x="1856708" y="3551492"/>
                    <a:pt x="1913573" y="3477387"/>
                  </a:cubicBezTo>
                  <a:cubicBezTo>
                    <a:pt x="2016157" y="3343751"/>
                    <a:pt x="2099024" y="3196114"/>
                    <a:pt x="2167700" y="3042190"/>
                  </a:cubicBezTo>
                  <a:cubicBezTo>
                    <a:pt x="2206752" y="2954655"/>
                    <a:pt x="2241233" y="2865215"/>
                    <a:pt x="2273903" y="2775014"/>
                  </a:cubicBezTo>
                  <a:cubicBezTo>
                    <a:pt x="2328482" y="2624423"/>
                    <a:pt x="2379440" y="2471642"/>
                    <a:pt x="2463356" y="2335530"/>
                  </a:cubicBezTo>
                  <a:cubicBezTo>
                    <a:pt x="2542127" y="2207705"/>
                    <a:pt x="2647855" y="2099501"/>
                    <a:pt x="2741866" y="1982248"/>
                  </a:cubicBezTo>
                  <a:cubicBezTo>
                    <a:pt x="2830449" y="1871758"/>
                    <a:pt x="2908554" y="1753362"/>
                    <a:pt x="2985897" y="1634681"/>
                  </a:cubicBezTo>
                  <a:cubicBezTo>
                    <a:pt x="3071146" y="1503902"/>
                    <a:pt x="3156395" y="1372172"/>
                    <a:pt x="3212687" y="1226820"/>
                  </a:cubicBezTo>
                  <a:cubicBezTo>
                    <a:pt x="3246025" y="1140809"/>
                    <a:pt x="3268790" y="1051084"/>
                    <a:pt x="3281553" y="959644"/>
                  </a:cubicBezTo>
                  <a:cubicBezTo>
                    <a:pt x="3293555" y="874014"/>
                    <a:pt x="3296888" y="787527"/>
                    <a:pt x="3295936" y="701135"/>
                  </a:cubicBezTo>
                  <a:cubicBezTo>
                    <a:pt x="3294888" y="612172"/>
                    <a:pt x="3289268" y="523018"/>
                    <a:pt x="3267266" y="436817"/>
                  </a:cubicBezTo>
                  <a:cubicBezTo>
                    <a:pt x="3227832" y="282416"/>
                    <a:pt x="3105341" y="0"/>
                    <a:pt x="3105341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50000"/>
                </a:schemeClr>
              </a:solidFill>
              <a:prstDash val="lgDash"/>
              <a:round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73149E71-5828-490B-97F7-04AE78073BB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49" y="15178"/>
              <a:ext cx="1978674" cy="3074959"/>
            </a:xfrm>
            <a:custGeom>
              <a:avLst/>
              <a:gdLst>
                <a:gd name="connsiteX0" fmla="*/ 0 w 2977477"/>
                <a:gd name="connsiteY0" fmla="*/ 4627150 h 4627149"/>
                <a:gd name="connsiteX1" fmla="*/ 275082 w 2977477"/>
                <a:gd name="connsiteY1" fmla="*/ 4341590 h 4627149"/>
                <a:gd name="connsiteX2" fmla="*/ 502825 w 2977477"/>
                <a:gd name="connsiteY2" fmla="*/ 4054126 h 4627149"/>
                <a:gd name="connsiteX3" fmla="*/ 666179 w 2977477"/>
                <a:gd name="connsiteY3" fmla="*/ 3890677 h 4627149"/>
                <a:gd name="connsiteX4" fmla="*/ 864203 w 2977477"/>
                <a:gd name="connsiteY4" fmla="*/ 3675983 h 4627149"/>
                <a:gd name="connsiteX5" fmla="*/ 982599 w 2977477"/>
                <a:gd name="connsiteY5" fmla="*/ 3557492 h 4627149"/>
                <a:gd name="connsiteX6" fmla="*/ 1188244 w 2977477"/>
                <a:gd name="connsiteY6" fmla="*/ 3329654 h 4627149"/>
                <a:gd name="connsiteX7" fmla="*/ 1344740 w 2977477"/>
                <a:gd name="connsiteY7" fmla="*/ 3146774 h 4627149"/>
                <a:gd name="connsiteX8" fmla="*/ 1470755 w 2977477"/>
                <a:gd name="connsiteY8" fmla="*/ 2984659 h 4627149"/>
                <a:gd name="connsiteX9" fmla="*/ 1657636 w 2977477"/>
                <a:gd name="connsiteY9" fmla="*/ 2670239 h 4627149"/>
                <a:gd name="connsiteX10" fmla="*/ 1762887 w 2977477"/>
                <a:gd name="connsiteY10" fmla="*/ 2473547 h 4627149"/>
                <a:gd name="connsiteX11" fmla="*/ 1866710 w 2977477"/>
                <a:gd name="connsiteY11" fmla="*/ 2290667 h 4627149"/>
                <a:gd name="connsiteX12" fmla="*/ 2106263 w 2977477"/>
                <a:gd name="connsiteY12" fmla="*/ 2030254 h 4627149"/>
                <a:gd name="connsiteX13" fmla="*/ 2277237 w 2977477"/>
                <a:gd name="connsiteY13" fmla="*/ 1859185 h 4627149"/>
                <a:gd name="connsiteX14" fmla="*/ 2499455 w 2977477"/>
                <a:gd name="connsiteY14" fmla="*/ 1656207 h 4627149"/>
                <a:gd name="connsiteX15" fmla="*/ 2707100 w 2977477"/>
                <a:gd name="connsiteY15" fmla="*/ 1390269 h 4627149"/>
                <a:gd name="connsiteX16" fmla="*/ 2812352 w 2977477"/>
                <a:gd name="connsiteY16" fmla="*/ 1230916 h 4627149"/>
                <a:gd name="connsiteX17" fmla="*/ 2898172 w 2977477"/>
                <a:gd name="connsiteY17" fmla="*/ 1036987 h 4627149"/>
                <a:gd name="connsiteX18" fmla="*/ 2963228 w 2977477"/>
                <a:gd name="connsiteY18" fmla="*/ 850011 h 4627149"/>
                <a:gd name="connsiteX19" fmla="*/ 2977325 w 2977477"/>
                <a:gd name="connsiteY19" fmla="*/ 745427 h 4627149"/>
                <a:gd name="connsiteX20" fmla="*/ 2929509 w 2977477"/>
                <a:gd name="connsiteY20" fmla="*/ 480155 h 4627149"/>
                <a:gd name="connsiteX21" fmla="*/ 2563082 w 2977477"/>
                <a:gd name="connsiteY21" fmla="*/ 0 h 4627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977477" h="4627149">
                  <a:moveTo>
                    <a:pt x="0" y="4627150"/>
                  </a:moveTo>
                  <a:cubicBezTo>
                    <a:pt x="79820" y="4552283"/>
                    <a:pt x="203835" y="4424648"/>
                    <a:pt x="275082" y="4341590"/>
                  </a:cubicBezTo>
                  <a:cubicBezTo>
                    <a:pt x="354711" y="4248722"/>
                    <a:pt x="421005" y="4145090"/>
                    <a:pt x="502825" y="4054126"/>
                  </a:cubicBezTo>
                  <a:cubicBezTo>
                    <a:pt x="554355" y="3996881"/>
                    <a:pt x="612362" y="3945827"/>
                    <a:pt x="666179" y="3890677"/>
                  </a:cubicBezTo>
                  <a:cubicBezTo>
                    <a:pt x="734187" y="3821049"/>
                    <a:pt x="796671" y="3746183"/>
                    <a:pt x="864203" y="3675983"/>
                  </a:cubicBezTo>
                  <a:cubicBezTo>
                    <a:pt x="902875" y="3635788"/>
                    <a:pt x="943642" y="3597593"/>
                    <a:pt x="982599" y="3557492"/>
                  </a:cubicBezTo>
                  <a:cubicBezTo>
                    <a:pt x="1053941" y="3484150"/>
                    <a:pt x="1121378" y="3407093"/>
                    <a:pt x="1188244" y="3329654"/>
                  </a:cubicBezTo>
                  <a:cubicBezTo>
                    <a:pt x="1240631" y="3268885"/>
                    <a:pt x="1293495" y="3208496"/>
                    <a:pt x="1344740" y="3146774"/>
                  </a:cubicBezTo>
                  <a:cubicBezTo>
                    <a:pt x="1388459" y="3094101"/>
                    <a:pt x="1431512" y="3040761"/>
                    <a:pt x="1470755" y="2984659"/>
                  </a:cubicBezTo>
                  <a:cubicBezTo>
                    <a:pt x="1540764" y="2884646"/>
                    <a:pt x="1598771" y="2777109"/>
                    <a:pt x="1657636" y="2670239"/>
                  </a:cubicBezTo>
                  <a:cubicBezTo>
                    <a:pt x="1693545" y="2605088"/>
                    <a:pt x="1728502" y="2539460"/>
                    <a:pt x="1762887" y="2473547"/>
                  </a:cubicBezTo>
                  <a:cubicBezTo>
                    <a:pt x="1795367" y="2411349"/>
                    <a:pt x="1826419" y="2348103"/>
                    <a:pt x="1866710" y="2290667"/>
                  </a:cubicBezTo>
                  <a:cubicBezTo>
                    <a:pt x="1934623" y="2193893"/>
                    <a:pt x="2022729" y="2114169"/>
                    <a:pt x="2106263" y="2030254"/>
                  </a:cubicBezTo>
                  <a:cubicBezTo>
                    <a:pt x="2163128" y="1973104"/>
                    <a:pt x="2218182" y="1914049"/>
                    <a:pt x="2277237" y="1859185"/>
                  </a:cubicBezTo>
                  <a:cubicBezTo>
                    <a:pt x="2350770" y="1790891"/>
                    <a:pt x="2430304" y="1728978"/>
                    <a:pt x="2499455" y="1656207"/>
                  </a:cubicBezTo>
                  <a:cubicBezTo>
                    <a:pt x="2576989" y="1574578"/>
                    <a:pt x="2641568" y="1481900"/>
                    <a:pt x="2707100" y="1390269"/>
                  </a:cubicBezTo>
                  <a:cubicBezTo>
                    <a:pt x="2744153" y="1338453"/>
                    <a:pt x="2781586" y="1286732"/>
                    <a:pt x="2812352" y="1230916"/>
                  </a:cubicBezTo>
                  <a:cubicBezTo>
                    <a:pt x="2846546" y="1168908"/>
                    <a:pt x="2872550" y="1102900"/>
                    <a:pt x="2898172" y="1036987"/>
                  </a:cubicBezTo>
                  <a:cubicBezTo>
                    <a:pt x="2922175" y="975455"/>
                    <a:pt x="2948273" y="914305"/>
                    <a:pt x="2963228" y="850011"/>
                  </a:cubicBezTo>
                  <a:cubicBezTo>
                    <a:pt x="2971229" y="815626"/>
                    <a:pt x="2976563" y="780764"/>
                    <a:pt x="2977325" y="745427"/>
                  </a:cubicBezTo>
                  <a:cubicBezTo>
                    <a:pt x="2979230" y="654844"/>
                    <a:pt x="2963323" y="564261"/>
                    <a:pt x="2929509" y="480155"/>
                  </a:cubicBezTo>
                  <a:cubicBezTo>
                    <a:pt x="2851309" y="285655"/>
                    <a:pt x="2563082" y="0"/>
                    <a:pt x="2563082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50000"/>
                </a:schemeClr>
              </a:solidFill>
              <a:prstDash val="lgDash"/>
              <a:round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1280A038-99E0-4B3A-9D3E-3E9CF2E9BE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5092" y="15178"/>
              <a:ext cx="1566146" cy="2737264"/>
            </a:xfrm>
            <a:custGeom>
              <a:avLst/>
              <a:gdLst>
                <a:gd name="connsiteX0" fmla="*/ 1707071 w 2356712"/>
                <a:gd name="connsiteY0" fmla="*/ 0 h 4118991"/>
                <a:gd name="connsiteX1" fmla="*/ 1824514 w 2356712"/>
                <a:gd name="connsiteY1" fmla="*/ 244697 h 4118991"/>
                <a:gd name="connsiteX2" fmla="*/ 1908715 w 2356712"/>
                <a:gd name="connsiteY2" fmla="*/ 328994 h 4118991"/>
                <a:gd name="connsiteX3" fmla="*/ 2226469 w 2356712"/>
                <a:gd name="connsiteY3" fmla="*/ 603695 h 4118991"/>
                <a:gd name="connsiteX4" fmla="*/ 2355628 w 2356712"/>
                <a:gd name="connsiteY4" fmla="*/ 900494 h 4118991"/>
                <a:gd name="connsiteX5" fmla="*/ 2281428 w 2356712"/>
                <a:gd name="connsiteY5" fmla="*/ 1206913 h 4118991"/>
                <a:gd name="connsiteX6" fmla="*/ 2092452 w 2356712"/>
                <a:gd name="connsiteY6" fmla="*/ 1460659 h 4118991"/>
                <a:gd name="connsiteX7" fmla="*/ 1834039 w 2356712"/>
                <a:gd name="connsiteY7" fmla="*/ 1625822 h 4118991"/>
                <a:gd name="connsiteX8" fmla="*/ 1558862 w 2356712"/>
                <a:gd name="connsiteY8" fmla="*/ 1743075 h 4118991"/>
                <a:gd name="connsiteX9" fmla="*/ 1386554 w 2356712"/>
                <a:gd name="connsiteY9" fmla="*/ 1869948 h 4118991"/>
                <a:gd name="connsiteX10" fmla="*/ 1271683 w 2356712"/>
                <a:gd name="connsiteY10" fmla="*/ 2073402 h 4118991"/>
                <a:gd name="connsiteX11" fmla="*/ 1178338 w 2356712"/>
                <a:gd name="connsiteY11" fmla="*/ 2355914 h 4118991"/>
                <a:gd name="connsiteX12" fmla="*/ 1113758 w 2356712"/>
                <a:gd name="connsiteY12" fmla="*/ 2578513 h 4118991"/>
                <a:gd name="connsiteX13" fmla="*/ 1034796 w 2356712"/>
                <a:gd name="connsiteY13" fmla="*/ 2834640 h 4118991"/>
                <a:gd name="connsiteX14" fmla="*/ 905637 w 2356712"/>
                <a:gd name="connsiteY14" fmla="*/ 3081242 h 4118991"/>
                <a:gd name="connsiteX15" fmla="*/ 793147 w 2356712"/>
                <a:gd name="connsiteY15" fmla="*/ 3258407 h 4118991"/>
                <a:gd name="connsiteX16" fmla="*/ 546735 w 2356712"/>
                <a:gd name="connsiteY16" fmla="*/ 3571970 h 4118991"/>
                <a:gd name="connsiteX17" fmla="*/ 346996 w 2356712"/>
                <a:gd name="connsiteY17" fmla="*/ 3771900 h 4118991"/>
                <a:gd name="connsiteX18" fmla="*/ 174689 w 2356712"/>
                <a:gd name="connsiteY18" fmla="*/ 3944207 h 4118991"/>
                <a:gd name="connsiteX19" fmla="*/ 0 w 2356712"/>
                <a:gd name="connsiteY19" fmla="*/ 4118991 h 4118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356712" h="4118991">
                  <a:moveTo>
                    <a:pt x="1707071" y="0"/>
                  </a:moveTo>
                  <a:cubicBezTo>
                    <a:pt x="1715357" y="22098"/>
                    <a:pt x="1812608" y="224409"/>
                    <a:pt x="1824514" y="244697"/>
                  </a:cubicBezTo>
                  <a:cubicBezTo>
                    <a:pt x="1844802" y="279273"/>
                    <a:pt x="1876996" y="304324"/>
                    <a:pt x="1908715" y="328994"/>
                  </a:cubicBezTo>
                  <a:cubicBezTo>
                    <a:pt x="2019967" y="415195"/>
                    <a:pt x="2137886" y="494633"/>
                    <a:pt x="2226469" y="603695"/>
                  </a:cubicBezTo>
                  <a:cubicBezTo>
                    <a:pt x="2296287" y="689610"/>
                    <a:pt x="2347817" y="790480"/>
                    <a:pt x="2355628" y="900494"/>
                  </a:cubicBezTo>
                  <a:cubicBezTo>
                    <a:pt x="2363248" y="1007078"/>
                    <a:pt x="2329910" y="1111187"/>
                    <a:pt x="2281428" y="1206913"/>
                  </a:cubicBezTo>
                  <a:cubicBezTo>
                    <a:pt x="2233422" y="1301877"/>
                    <a:pt x="2170938" y="1388936"/>
                    <a:pt x="2092452" y="1460659"/>
                  </a:cubicBezTo>
                  <a:cubicBezTo>
                    <a:pt x="2016538" y="1530001"/>
                    <a:pt x="1927765" y="1583436"/>
                    <a:pt x="1834039" y="1625822"/>
                  </a:cubicBezTo>
                  <a:cubicBezTo>
                    <a:pt x="1743075" y="1666970"/>
                    <a:pt x="1647730" y="1697736"/>
                    <a:pt x="1558862" y="1743075"/>
                  </a:cubicBezTo>
                  <a:cubicBezTo>
                    <a:pt x="1494758" y="1775841"/>
                    <a:pt x="1434275" y="1816132"/>
                    <a:pt x="1386554" y="1869948"/>
                  </a:cubicBezTo>
                  <a:cubicBezTo>
                    <a:pt x="1334548" y="1928622"/>
                    <a:pt x="1300544" y="2000345"/>
                    <a:pt x="1271683" y="2073402"/>
                  </a:cubicBezTo>
                  <a:cubicBezTo>
                    <a:pt x="1235202" y="2165699"/>
                    <a:pt x="1206722" y="2260759"/>
                    <a:pt x="1178338" y="2355914"/>
                  </a:cubicBezTo>
                  <a:cubicBezTo>
                    <a:pt x="1156240" y="2429923"/>
                    <a:pt x="1134237" y="2504028"/>
                    <a:pt x="1113758" y="2578513"/>
                  </a:cubicBezTo>
                  <a:cubicBezTo>
                    <a:pt x="1090041" y="2664714"/>
                    <a:pt x="1068134" y="2751678"/>
                    <a:pt x="1034796" y="2834640"/>
                  </a:cubicBezTo>
                  <a:cubicBezTo>
                    <a:pt x="1000125" y="2920841"/>
                    <a:pt x="953643" y="3001613"/>
                    <a:pt x="905637" y="3081242"/>
                  </a:cubicBezTo>
                  <a:cubicBezTo>
                    <a:pt x="869442" y="3141155"/>
                    <a:pt x="832295" y="3200400"/>
                    <a:pt x="793147" y="3258407"/>
                  </a:cubicBezTo>
                  <a:cubicBezTo>
                    <a:pt x="718661" y="3368802"/>
                    <a:pt x="637223" y="3474434"/>
                    <a:pt x="546735" y="3571970"/>
                  </a:cubicBezTo>
                  <a:cubicBezTo>
                    <a:pt x="482632" y="3641027"/>
                    <a:pt x="414147" y="3705797"/>
                    <a:pt x="346996" y="3771900"/>
                  </a:cubicBezTo>
                  <a:cubicBezTo>
                    <a:pt x="288989" y="3828764"/>
                    <a:pt x="232029" y="3886676"/>
                    <a:pt x="174689" y="3944207"/>
                  </a:cubicBezTo>
                  <a:cubicBezTo>
                    <a:pt x="116586" y="4002596"/>
                    <a:pt x="58293" y="4060698"/>
                    <a:pt x="0" y="4118991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50000"/>
                </a:schemeClr>
              </a:solidFill>
              <a:prstDash val="lgDash"/>
              <a:round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FFF87F6E-69A2-4944-9B64-76780737D1B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49" y="15178"/>
              <a:ext cx="1368431" cy="2644975"/>
            </a:xfrm>
            <a:custGeom>
              <a:avLst/>
              <a:gdLst>
                <a:gd name="connsiteX0" fmla="*/ 0 w 2059193"/>
                <a:gd name="connsiteY0" fmla="*/ 3980116 h 3980116"/>
                <a:gd name="connsiteX1" fmla="*/ 471583 w 2059193"/>
                <a:gd name="connsiteY1" fmla="*/ 3515678 h 3980116"/>
                <a:gd name="connsiteX2" fmla="*/ 758666 w 2059193"/>
                <a:gd name="connsiteY2" fmla="*/ 3163824 h 3980116"/>
                <a:gd name="connsiteX3" fmla="*/ 940499 w 2059193"/>
                <a:gd name="connsiteY3" fmla="*/ 2780824 h 3980116"/>
                <a:gd name="connsiteX4" fmla="*/ 1055370 w 2059193"/>
                <a:gd name="connsiteY4" fmla="*/ 2242185 h 3980116"/>
                <a:gd name="connsiteX5" fmla="*/ 1136714 w 2059193"/>
                <a:gd name="connsiteY5" fmla="*/ 1878330 h 3980116"/>
                <a:gd name="connsiteX6" fmla="*/ 1246727 w 2059193"/>
                <a:gd name="connsiteY6" fmla="*/ 1562386 h 3980116"/>
                <a:gd name="connsiteX7" fmla="*/ 1378363 w 2059193"/>
                <a:gd name="connsiteY7" fmla="*/ 1430750 h 3980116"/>
                <a:gd name="connsiteX8" fmla="*/ 1691831 w 2059193"/>
                <a:gd name="connsiteY8" fmla="*/ 1394841 h 3980116"/>
                <a:gd name="connsiteX9" fmla="*/ 1914335 w 2059193"/>
                <a:gd name="connsiteY9" fmla="*/ 1323023 h 3980116"/>
                <a:gd name="connsiteX10" fmla="*/ 2055495 w 2059193"/>
                <a:gd name="connsiteY10" fmla="*/ 1098042 h 3980116"/>
                <a:gd name="connsiteX11" fmla="*/ 2033969 w 2059193"/>
                <a:gd name="connsiteY11" fmla="*/ 930497 h 3980116"/>
                <a:gd name="connsiteX12" fmla="*/ 1885664 w 2059193"/>
                <a:gd name="connsiteY12" fmla="*/ 760571 h 3980116"/>
                <a:gd name="connsiteX13" fmla="*/ 1636871 w 2059193"/>
                <a:gd name="connsiteY13" fmla="*/ 612172 h 3980116"/>
                <a:gd name="connsiteX14" fmla="*/ 1335405 w 2059193"/>
                <a:gd name="connsiteY14" fmla="*/ 459010 h 3980116"/>
                <a:gd name="connsiteX15" fmla="*/ 1234916 w 2059193"/>
                <a:gd name="connsiteY15" fmla="*/ 269939 h 3980116"/>
                <a:gd name="connsiteX16" fmla="*/ 1386935 w 2059193"/>
                <a:gd name="connsiteY16" fmla="*/ 0 h 3980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059193" h="3980116">
                  <a:moveTo>
                    <a:pt x="0" y="3980116"/>
                  </a:moveTo>
                  <a:cubicBezTo>
                    <a:pt x="91345" y="3889534"/>
                    <a:pt x="382715" y="3608737"/>
                    <a:pt x="471583" y="3515678"/>
                  </a:cubicBezTo>
                  <a:cubicBezTo>
                    <a:pt x="576358" y="3405949"/>
                    <a:pt x="675989" y="3290983"/>
                    <a:pt x="758666" y="3163824"/>
                  </a:cubicBezTo>
                  <a:cubicBezTo>
                    <a:pt x="836105" y="3044857"/>
                    <a:pt x="897445" y="2916079"/>
                    <a:pt x="940499" y="2780824"/>
                  </a:cubicBezTo>
                  <a:cubicBezTo>
                    <a:pt x="996315" y="2605754"/>
                    <a:pt x="1020985" y="2422874"/>
                    <a:pt x="1055370" y="2242185"/>
                  </a:cubicBezTo>
                  <a:cubicBezTo>
                    <a:pt x="1078611" y="2120075"/>
                    <a:pt x="1107472" y="1999107"/>
                    <a:pt x="1136714" y="1878330"/>
                  </a:cubicBezTo>
                  <a:cubicBezTo>
                    <a:pt x="1163098" y="1769174"/>
                    <a:pt x="1189482" y="1658588"/>
                    <a:pt x="1246727" y="1562386"/>
                  </a:cubicBezTo>
                  <a:cubicBezTo>
                    <a:pt x="1279208" y="1507808"/>
                    <a:pt x="1321689" y="1459039"/>
                    <a:pt x="1378363" y="1430750"/>
                  </a:cubicBezTo>
                  <a:cubicBezTo>
                    <a:pt x="1473327" y="1383221"/>
                    <a:pt x="1584865" y="1402652"/>
                    <a:pt x="1691831" y="1394841"/>
                  </a:cubicBezTo>
                  <a:cubicBezTo>
                    <a:pt x="1771079" y="1389031"/>
                    <a:pt x="1849279" y="1368266"/>
                    <a:pt x="1914335" y="1323023"/>
                  </a:cubicBezTo>
                  <a:cubicBezTo>
                    <a:pt x="1989963" y="1270445"/>
                    <a:pt x="2041493" y="1189101"/>
                    <a:pt x="2055495" y="1098042"/>
                  </a:cubicBezTo>
                  <a:cubicBezTo>
                    <a:pt x="2064258" y="1041178"/>
                    <a:pt x="2057591" y="982980"/>
                    <a:pt x="2033969" y="930497"/>
                  </a:cubicBezTo>
                  <a:cubicBezTo>
                    <a:pt x="2002727" y="861060"/>
                    <a:pt x="1945958" y="807625"/>
                    <a:pt x="1885664" y="760571"/>
                  </a:cubicBezTo>
                  <a:cubicBezTo>
                    <a:pt x="1809179" y="700945"/>
                    <a:pt x="1725549" y="651415"/>
                    <a:pt x="1636871" y="612172"/>
                  </a:cubicBezTo>
                  <a:cubicBezTo>
                    <a:pt x="1532763" y="566071"/>
                    <a:pt x="1421606" y="532543"/>
                    <a:pt x="1335405" y="459010"/>
                  </a:cubicBezTo>
                  <a:cubicBezTo>
                    <a:pt x="1277969" y="409956"/>
                    <a:pt x="1232059" y="344615"/>
                    <a:pt x="1234916" y="269939"/>
                  </a:cubicBezTo>
                  <a:cubicBezTo>
                    <a:pt x="1237012" y="211741"/>
                    <a:pt x="1386935" y="0"/>
                    <a:pt x="1386935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50000"/>
                </a:schemeClr>
              </a:solidFill>
              <a:prstDash val="lgDash"/>
              <a:round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8A70C5CB-9CC7-44D6-B2B7-239694D83B6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8825" y="543780"/>
              <a:ext cx="494287" cy="1905590"/>
            </a:xfrm>
            <a:custGeom>
              <a:avLst/>
              <a:gdLst>
                <a:gd name="connsiteX0" fmla="*/ 11144 w 743796"/>
                <a:gd name="connsiteY0" fmla="*/ 0 h 2867501"/>
                <a:gd name="connsiteX1" fmla="*/ 353663 w 743796"/>
                <a:gd name="connsiteY1" fmla="*/ 55245 h 2867501"/>
                <a:gd name="connsiteX2" fmla="*/ 571405 w 743796"/>
                <a:gd name="connsiteY2" fmla="*/ 179737 h 2867501"/>
                <a:gd name="connsiteX3" fmla="*/ 688658 w 743796"/>
                <a:gd name="connsiteY3" fmla="*/ 368808 h 2867501"/>
                <a:gd name="connsiteX4" fmla="*/ 731711 w 743796"/>
                <a:gd name="connsiteY4" fmla="*/ 612934 h 2867501"/>
                <a:gd name="connsiteX5" fmla="*/ 725233 w 743796"/>
                <a:gd name="connsiteY5" fmla="*/ 995648 h 2867501"/>
                <a:gd name="connsiteX6" fmla="*/ 742855 w 743796"/>
                <a:gd name="connsiteY6" fmla="*/ 1499330 h 2867501"/>
                <a:gd name="connsiteX7" fmla="*/ 707898 w 743796"/>
                <a:gd name="connsiteY7" fmla="*/ 1793081 h 2867501"/>
                <a:gd name="connsiteX8" fmla="*/ 633222 w 743796"/>
                <a:gd name="connsiteY8" fmla="*/ 2073592 h 2867501"/>
                <a:gd name="connsiteX9" fmla="*/ 404527 w 743796"/>
                <a:gd name="connsiteY9" fmla="*/ 2472404 h 2867501"/>
                <a:gd name="connsiteX10" fmla="*/ 0 w 743796"/>
                <a:gd name="connsiteY10" fmla="*/ 2867501 h 2867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43796" h="2867501">
                  <a:moveTo>
                    <a:pt x="11144" y="0"/>
                  </a:moveTo>
                  <a:cubicBezTo>
                    <a:pt x="101060" y="2953"/>
                    <a:pt x="268796" y="25146"/>
                    <a:pt x="353663" y="55245"/>
                  </a:cubicBezTo>
                  <a:cubicBezTo>
                    <a:pt x="433483" y="83534"/>
                    <a:pt x="510635" y="120967"/>
                    <a:pt x="571405" y="179737"/>
                  </a:cubicBezTo>
                  <a:cubicBezTo>
                    <a:pt x="625412" y="231934"/>
                    <a:pt x="663607" y="297942"/>
                    <a:pt x="688658" y="368808"/>
                  </a:cubicBezTo>
                  <a:cubicBezTo>
                    <a:pt x="716375" y="447103"/>
                    <a:pt x="727996" y="529876"/>
                    <a:pt x="731711" y="612934"/>
                  </a:cubicBezTo>
                  <a:cubicBezTo>
                    <a:pt x="737426" y="740474"/>
                    <a:pt x="724948" y="867918"/>
                    <a:pt x="725233" y="995648"/>
                  </a:cubicBezTo>
                  <a:cubicBezTo>
                    <a:pt x="725710" y="1163765"/>
                    <a:pt x="748665" y="1331309"/>
                    <a:pt x="742855" y="1499330"/>
                  </a:cubicBezTo>
                  <a:cubicBezTo>
                    <a:pt x="739426" y="1598009"/>
                    <a:pt x="725996" y="1696022"/>
                    <a:pt x="707898" y="1793081"/>
                  </a:cubicBezTo>
                  <a:cubicBezTo>
                    <a:pt x="690086" y="1888426"/>
                    <a:pt x="666845" y="1982724"/>
                    <a:pt x="633222" y="2073592"/>
                  </a:cubicBezTo>
                  <a:cubicBezTo>
                    <a:pt x="579692" y="2218182"/>
                    <a:pt x="499682" y="2351056"/>
                    <a:pt x="404527" y="2472404"/>
                  </a:cubicBezTo>
                  <a:cubicBezTo>
                    <a:pt x="266033" y="2648902"/>
                    <a:pt x="179642" y="2732818"/>
                    <a:pt x="0" y="2867501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50000"/>
                </a:schemeClr>
              </a:solidFill>
              <a:prstDash val="lgDash"/>
              <a:round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B6EFB0E4-14CB-4396-8BE4-0D078635EF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49" y="672286"/>
              <a:ext cx="396930" cy="1690303"/>
            </a:xfrm>
            <a:custGeom>
              <a:avLst/>
              <a:gdLst>
                <a:gd name="connsiteX0" fmla="*/ 16478 w 597294"/>
                <a:gd name="connsiteY0" fmla="*/ 2079 h 2543540"/>
                <a:gd name="connsiteX1" fmla="*/ 299847 w 597294"/>
                <a:gd name="connsiteY1" fmla="*/ 53991 h 2543540"/>
                <a:gd name="connsiteX2" fmla="*/ 503206 w 597294"/>
                <a:gd name="connsiteY2" fmla="*/ 291354 h 2543540"/>
                <a:gd name="connsiteX3" fmla="*/ 525113 w 597294"/>
                <a:gd name="connsiteY3" fmla="*/ 724265 h 2543540"/>
                <a:gd name="connsiteX4" fmla="*/ 578930 w 597294"/>
                <a:gd name="connsiteY4" fmla="*/ 1117267 h 2543540"/>
                <a:gd name="connsiteX5" fmla="*/ 592931 w 597294"/>
                <a:gd name="connsiteY5" fmla="*/ 1476359 h 2543540"/>
                <a:gd name="connsiteX6" fmla="*/ 503206 w 597294"/>
                <a:gd name="connsiteY6" fmla="*/ 1859359 h 2543540"/>
                <a:gd name="connsiteX7" fmla="*/ 291846 w 597294"/>
                <a:gd name="connsiteY7" fmla="*/ 2250361 h 2543540"/>
                <a:gd name="connsiteX8" fmla="*/ 0 w 597294"/>
                <a:gd name="connsiteY8" fmla="*/ 2543540 h 2543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7294" h="2543540">
                  <a:moveTo>
                    <a:pt x="16478" y="2079"/>
                  </a:moveTo>
                  <a:cubicBezTo>
                    <a:pt x="101441" y="-6684"/>
                    <a:pt x="224885" y="12557"/>
                    <a:pt x="299847" y="53991"/>
                  </a:cubicBezTo>
                  <a:cubicBezTo>
                    <a:pt x="394240" y="106092"/>
                    <a:pt x="468440" y="189341"/>
                    <a:pt x="503206" y="291354"/>
                  </a:cubicBezTo>
                  <a:cubicBezTo>
                    <a:pt x="550069" y="429085"/>
                    <a:pt x="520827" y="577770"/>
                    <a:pt x="525113" y="724265"/>
                  </a:cubicBezTo>
                  <a:cubicBezTo>
                    <a:pt x="529019" y="856472"/>
                    <a:pt x="561118" y="986012"/>
                    <a:pt x="578930" y="1117267"/>
                  </a:cubicBezTo>
                  <a:cubicBezTo>
                    <a:pt x="595122" y="1236234"/>
                    <a:pt x="602742" y="1356630"/>
                    <a:pt x="592931" y="1476359"/>
                  </a:cubicBezTo>
                  <a:cubicBezTo>
                    <a:pt x="582073" y="1607709"/>
                    <a:pt x="549783" y="1736011"/>
                    <a:pt x="503206" y="1859359"/>
                  </a:cubicBezTo>
                  <a:cubicBezTo>
                    <a:pt x="450628" y="1998710"/>
                    <a:pt x="383857" y="2133298"/>
                    <a:pt x="291846" y="2250361"/>
                  </a:cubicBezTo>
                  <a:cubicBezTo>
                    <a:pt x="231553" y="2327132"/>
                    <a:pt x="73819" y="2479532"/>
                    <a:pt x="0" y="254354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50000"/>
                </a:schemeClr>
              </a:solidFill>
              <a:prstDash val="lgDash"/>
              <a:round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4B51C875-4AA4-432D-B78E-F6EAA927C91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3002" y="881264"/>
              <a:ext cx="258791" cy="1336561"/>
            </a:xfrm>
            <a:custGeom>
              <a:avLst/>
              <a:gdLst>
                <a:gd name="connsiteX0" fmla="*/ 0 w 389425"/>
                <a:gd name="connsiteY0" fmla="*/ 33 h 2011236"/>
                <a:gd name="connsiteX1" fmla="*/ 171260 w 389425"/>
                <a:gd name="connsiteY1" fmla="*/ 60326 h 2011236"/>
                <a:gd name="connsiteX2" fmla="*/ 211455 w 389425"/>
                <a:gd name="connsiteY2" fmla="*/ 221204 h 2011236"/>
                <a:gd name="connsiteX3" fmla="*/ 243078 w 389425"/>
                <a:gd name="connsiteY3" fmla="*/ 448089 h 2011236"/>
                <a:gd name="connsiteX4" fmla="*/ 346424 w 389425"/>
                <a:gd name="connsiteY4" fmla="*/ 789941 h 2011236"/>
                <a:gd name="connsiteX5" fmla="*/ 372237 w 389425"/>
                <a:gd name="connsiteY5" fmla="*/ 942151 h 2011236"/>
                <a:gd name="connsiteX6" fmla="*/ 386620 w 389425"/>
                <a:gd name="connsiteY6" fmla="*/ 1272478 h 2011236"/>
                <a:gd name="connsiteX7" fmla="*/ 280416 w 389425"/>
                <a:gd name="connsiteY7" fmla="*/ 1660241 h 2011236"/>
                <a:gd name="connsiteX8" fmla="*/ 151257 w 389425"/>
                <a:gd name="connsiteY8" fmla="*/ 1844073 h 2011236"/>
                <a:gd name="connsiteX9" fmla="*/ 1905 w 389425"/>
                <a:gd name="connsiteY9" fmla="*/ 2011237 h 2011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89425" h="2011236">
                  <a:moveTo>
                    <a:pt x="0" y="33"/>
                  </a:moveTo>
                  <a:cubicBezTo>
                    <a:pt x="57912" y="-824"/>
                    <a:pt x="136112" y="14892"/>
                    <a:pt x="171260" y="60326"/>
                  </a:cubicBezTo>
                  <a:cubicBezTo>
                    <a:pt x="205645" y="104903"/>
                    <a:pt x="207740" y="164244"/>
                    <a:pt x="211455" y="221204"/>
                  </a:cubicBezTo>
                  <a:cubicBezTo>
                    <a:pt x="216408" y="297594"/>
                    <a:pt x="225838" y="373604"/>
                    <a:pt x="243078" y="448089"/>
                  </a:cubicBezTo>
                  <a:cubicBezTo>
                    <a:pt x="269939" y="564199"/>
                    <a:pt x="319183" y="673927"/>
                    <a:pt x="346424" y="789941"/>
                  </a:cubicBezTo>
                  <a:cubicBezTo>
                    <a:pt x="358235" y="840043"/>
                    <a:pt x="365951" y="891097"/>
                    <a:pt x="372237" y="942151"/>
                  </a:cubicBezTo>
                  <a:cubicBezTo>
                    <a:pt x="385858" y="1051784"/>
                    <a:pt x="394049" y="1162274"/>
                    <a:pt x="386620" y="1272478"/>
                  </a:cubicBezTo>
                  <a:cubicBezTo>
                    <a:pt x="377476" y="1407828"/>
                    <a:pt x="344996" y="1541178"/>
                    <a:pt x="280416" y="1660241"/>
                  </a:cubicBezTo>
                  <a:cubicBezTo>
                    <a:pt x="244602" y="1726249"/>
                    <a:pt x="199358" y="1786352"/>
                    <a:pt x="151257" y="1844073"/>
                  </a:cubicBezTo>
                  <a:cubicBezTo>
                    <a:pt x="79534" y="1930084"/>
                    <a:pt x="89345" y="1941419"/>
                    <a:pt x="1905" y="2011237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50000"/>
                </a:schemeClr>
              </a:solidFill>
              <a:prstDash val="lgDash"/>
              <a:round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8C2AD24C-BC6F-4CA7-BDE8-6D5473152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8181" y="228600"/>
            <a:ext cx="9782566" cy="1425102"/>
          </a:xfrm>
        </p:spPr>
        <p:txBody>
          <a:bodyPr anchor="ctr">
            <a:normAutofit/>
          </a:bodyPr>
          <a:lstStyle/>
          <a:p>
            <a:pPr algn="ctr"/>
            <a:r>
              <a:rPr lang="en-US" dirty="0"/>
              <a:t>SCOPE OF PLANNING </a:t>
            </a:r>
            <a:endParaRPr lang="en-CA" dirty="0"/>
          </a:p>
        </p:txBody>
      </p:sp>
      <p:grpSp>
        <p:nvGrpSpPr>
          <p:cNvPr id="51" name="Bottom Right">
            <a:extLst>
              <a:ext uri="{FF2B5EF4-FFF2-40B4-BE49-F238E27FC236}">
                <a16:creationId xmlns:a16="http://schemas.microsoft.com/office/drawing/2014/main" id="{4E8659C6-7D51-4002-BCB2-0B4CA79E3F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974976" y="3278144"/>
            <a:ext cx="4211600" cy="3581399"/>
            <a:chOff x="7980400" y="3276601"/>
            <a:chExt cx="4211600" cy="3581399"/>
          </a:xfrm>
        </p:grpSpPr>
        <p:grpSp>
          <p:nvGrpSpPr>
            <p:cNvPr id="52" name="Graphic 157">
              <a:extLst>
                <a:ext uri="{FF2B5EF4-FFF2-40B4-BE49-F238E27FC236}">
                  <a16:creationId xmlns:a16="http://schemas.microsoft.com/office/drawing/2014/main" id="{778A2000-2B7A-4C51-9F5B-3C56C33608D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8662740" y="3276601"/>
              <a:ext cx="3529260" cy="3581396"/>
              <a:chOff x="4114800" y="1423987"/>
              <a:chExt cx="3961542" cy="4007547"/>
            </a:xfrm>
            <a:noFill/>
          </p:grpSpPr>
          <p:sp>
            <p:nvSpPr>
              <p:cNvPr id="54" name="Freeform: Shape 53">
                <a:extLst>
                  <a:ext uri="{FF2B5EF4-FFF2-40B4-BE49-F238E27FC236}">
                    <a16:creationId xmlns:a16="http://schemas.microsoft.com/office/drawing/2014/main" id="{26C48C0A-3D52-4FD2-BE0C-FE34279A9B3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4114800" y="1423987"/>
                <a:ext cx="3946874" cy="3989641"/>
              </a:xfrm>
              <a:custGeom>
                <a:avLst/>
                <a:gdLst>
                  <a:gd name="connsiteX0" fmla="*/ 0 w 3946874"/>
                  <a:gd name="connsiteY0" fmla="*/ 3989641 h 3989641"/>
                  <a:gd name="connsiteX1" fmla="*/ 79439 w 3946874"/>
                  <a:gd name="connsiteY1" fmla="*/ 3891153 h 3989641"/>
                  <a:gd name="connsiteX2" fmla="*/ 297371 w 3946874"/>
                  <a:gd name="connsiteY2" fmla="*/ 3626930 h 3989641"/>
                  <a:gd name="connsiteX3" fmla="*/ 454343 w 3946874"/>
                  <a:gd name="connsiteY3" fmla="*/ 3440335 h 3989641"/>
                  <a:gd name="connsiteX4" fmla="*/ 622363 w 3946874"/>
                  <a:gd name="connsiteY4" fmla="*/ 3290697 h 3989641"/>
                  <a:gd name="connsiteX5" fmla="*/ 927068 w 3946874"/>
                  <a:gd name="connsiteY5" fmla="*/ 3087434 h 3989641"/>
                  <a:gd name="connsiteX6" fmla="*/ 1176338 w 3946874"/>
                  <a:gd name="connsiteY6" fmla="*/ 2915603 h 3989641"/>
                  <a:gd name="connsiteX7" fmla="*/ 1394270 w 3946874"/>
                  <a:gd name="connsiteY7" fmla="*/ 2780729 h 3989641"/>
                  <a:gd name="connsiteX8" fmla="*/ 1601057 w 3946874"/>
                  <a:gd name="connsiteY8" fmla="*/ 2723483 h 3989641"/>
                  <a:gd name="connsiteX9" fmla="*/ 1756220 w 3946874"/>
                  <a:gd name="connsiteY9" fmla="*/ 2743772 h 3989641"/>
                  <a:gd name="connsiteX10" fmla="*/ 1889189 w 3946874"/>
                  <a:gd name="connsiteY10" fmla="*/ 2765965 h 3989641"/>
                  <a:gd name="connsiteX11" fmla="*/ 2007394 w 3946874"/>
                  <a:gd name="connsiteY11" fmla="*/ 2765965 h 3989641"/>
                  <a:gd name="connsiteX12" fmla="*/ 2184654 w 3946874"/>
                  <a:gd name="connsiteY12" fmla="*/ 2671763 h 3989641"/>
                  <a:gd name="connsiteX13" fmla="*/ 2372773 w 3946874"/>
                  <a:gd name="connsiteY13" fmla="*/ 2538984 h 3989641"/>
                  <a:gd name="connsiteX14" fmla="*/ 2439543 w 3946874"/>
                  <a:gd name="connsiteY14" fmla="*/ 2510504 h 3989641"/>
                  <a:gd name="connsiteX15" fmla="*/ 2650617 w 3946874"/>
                  <a:gd name="connsiteY15" fmla="*/ 2434781 h 3989641"/>
                  <a:gd name="connsiteX16" fmla="*/ 2785110 w 3946874"/>
                  <a:gd name="connsiteY16" fmla="*/ 2383060 h 3989641"/>
                  <a:gd name="connsiteX17" fmla="*/ 2897315 w 3946874"/>
                  <a:gd name="connsiteY17" fmla="*/ 2318861 h 3989641"/>
                  <a:gd name="connsiteX18" fmla="*/ 2997994 w 3946874"/>
                  <a:gd name="connsiteY18" fmla="*/ 2226183 h 3989641"/>
                  <a:gd name="connsiteX19" fmla="*/ 3061240 w 3946874"/>
                  <a:gd name="connsiteY19" fmla="*/ 2141506 h 3989641"/>
                  <a:gd name="connsiteX20" fmla="*/ 3152108 w 3946874"/>
                  <a:gd name="connsiteY20" fmla="*/ 2005203 h 3989641"/>
                  <a:gd name="connsiteX21" fmla="*/ 3274124 w 3946874"/>
                  <a:gd name="connsiteY21" fmla="*/ 1871567 h 3989641"/>
                  <a:gd name="connsiteX22" fmla="*/ 3388138 w 3946874"/>
                  <a:gd name="connsiteY22" fmla="*/ 1770888 h 3989641"/>
                  <a:gd name="connsiteX23" fmla="*/ 3466529 w 3946874"/>
                  <a:gd name="connsiteY23" fmla="*/ 1679162 h 3989641"/>
                  <a:gd name="connsiteX24" fmla="*/ 3538633 w 3946874"/>
                  <a:gd name="connsiteY24" fmla="*/ 1551718 h 3989641"/>
                  <a:gd name="connsiteX25" fmla="*/ 3588544 w 3946874"/>
                  <a:gd name="connsiteY25" fmla="*/ 1376172 h 3989641"/>
                  <a:gd name="connsiteX26" fmla="*/ 3597402 w 3946874"/>
                  <a:gd name="connsiteY26" fmla="*/ 1293305 h 3989641"/>
                  <a:gd name="connsiteX27" fmla="*/ 3721227 w 3946874"/>
                  <a:gd name="connsiteY27" fmla="*/ 880491 h 3989641"/>
                  <a:gd name="connsiteX28" fmla="*/ 3761137 w 3946874"/>
                  <a:gd name="connsiteY28" fmla="*/ 463677 h 3989641"/>
                  <a:gd name="connsiteX29" fmla="*/ 3946874 w 3946874"/>
                  <a:gd name="connsiteY29" fmla="*/ 0 h 3989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3946874" h="3989641">
                    <a:moveTo>
                      <a:pt x="0" y="3989641"/>
                    </a:moveTo>
                    <a:cubicBezTo>
                      <a:pt x="19050" y="3957257"/>
                      <a:pt x="50959" y="3916013"/>
                      <a:pt x="79439" y="3891153"/>
                    </a:cubicBezTo>
                    <a:cubicBezTo>
                      <a:pt x="165544" y="3815906"/>
                      <a:pt x="227933" y="3717989"/>
                      <a:pt x="297371" y="3626930"/>
                    </a:cubicBezTo>
                    <a:cubicBezTo>
                      <a:pt x="346615" y="3562255"/>
                      <a:pt x="398050" y="3499009"/>
                      <a:pt x="454343" y="3440335"/>
                    </a:cubicBezTo>
                    <a:cubicBezTo>
                      <a:pt x="506349" y="3386042"/>
                      <a:pt x="562642" y="3336227"/>
                      <a:pt x="622363" y="3290697"/>
                    </a:cubicBezTo>
                    <a:cubicBezTo>
                      <a:pt x="719519" y="3216688"/>
                      <a:pt x="824960" y="3154585"/>
                      <a:pt x="927068" y="3087434"/>
                    </a:cubicBezTo>
                    <a:cubicBezTo>
                      <a:pt x="1011365" y="3031998"/>
                      <a:pt x="1093565" y="2973324"/>
                      <a:pt x="1176338" y="2915603"/>
                    </a:cubicBezTo>
                    <a:cubicBezTo>
                      <a:pt x="1246537" y="2866644"/>
                      <a:pt x="1317308" y="2818066"/>
                      <a:pt x="1394270" y="2780729"/>
                    </a:cubicBezTo>
                    <a:cubicBezTo>
                      <a:pt x="1459421" y="2749106"/>
                      <a:pt x="1528763" y="2724436"/>
                      <a:pt x="1601057" y="2723483"/>
                    </a:cubicBezTo>
                    <a:cubicBezTo>
                      <a:pt x="1653350" y="2722721"/>
                      <a:pt x="1704785" y="2733485"/>
                      <a:pt x="1756220" y="2743772"/>
                    </a:cubicBezTo>
                    <a:cubicBezTo>
                      <a:pt x="1800320" y="2752630"/>
                      <a:pt x="1844612" y="2760250"/>
                      <a:pt x="1889189" y="2765965"/>
                    </a:cubicBezTo>
                    <a:cubicBezTo>
                      <a:pt x="1928622" y="2771013"/>
                      <a:pt x="1968437" y="2773299"/>
                      <a:pt x="2007394" y="2765965"/>
                    </a:cubicBezTo>
                    <a:cubicBezTo>
                      <a:pt x="2073878" y="2753487"/>
                      <a:pt x="2130647" y="2712911"/>
                      <a:pt x="2184654" y="2671763"/>
                    </a:cubicBezTo>
                    <a:cubicBezTo>
                      <a:pt x="2245900" y="2625090"/>
                      <a:pt x="2304002" y="2573465"/>
                      <a:pt x="2372773" y="2538984"/>
                    </a:cubicBezTo>
                    <a:cubicBezTo>
                      <a:pt x="2394395" y="2528126"/>
                      <a:pt x="2416874" y="2518982"/>
                      <a:pt x="2439543" y="2510504"/>
                    </a:cubicBezTo>
                    <a:cubicBezTo>
                      <a:pt x="2509552" y="2484215"/>
                      <a:pt x="2580037" y="2459450"/>
                      <a:pt x="2650617" y="2434781"/>
                    </a:cubicBezTo>
                    <a:cubicBezTo>
                      <a:pt x="2695956" y="2418874"/>
                      <a:pt x="2741295" y="2402872"/>
                      <a:pt x="2785110" y="2383060"/>
                    </a:cubicBezTo>
                    <a:cubicBezTo>
                      <a:pt x="2824448" y="2365248"/>
                      <a:pt x="2862358" y="2344198"/>
                      <a:pt x="2897315" y="2318861"/>
                    </a:cubicBezTo>
                    <a:cubicBezTo>
                      <a:pt x="2934367" y="2292096"/>
                      <a:pt x="2968085" y="2260854"/>
                      <a:pt x="2997994" y="2226183"/>
                    </a:cubicBezTo>
                    <a:cubicBezTo>
                      <a:pt x="3020949" y="2199513"/>
                      <a:pt x="3041714" y="2170938"/>
                      <a:pt x="3061240" y="2141506"/>
                    </a:cubicBezTo>
                    <a:cubicBezTo>
                      <a:pt x="3091529" y="2095976"/>
                      <a:pt x="3119533" y="2049018"/>
                      <a:pt x="3152108" y="2005203"/>
                    </a:cubicBezTo>
                    <a:cubicBezTo>
                      <a:pt x="3188113" y="1956626"/>
                      <a:pt x="3229261" y="1912144"/>
                      <a:pt x="3274124" y="1871567"/>
                    </a:cubicBezTo>
                    <a:cubicBezTo>
                      <a:pt x="3311747" y="1837563"/>
                      <a:pt x="3351848" y="1806321"/>
                      <a:pt x="3388138" y="1770888"/>
                    </a:cubicBezTo>
                    <a:cubicBezTo>
                      <a:pt x="3416999" y="1742694"/>
                      <a:pt x="3443002" y="1711833"/>
                      <a:pt x="3466529" y="1679162"/>
                    </a:cubicBezTo>
                    <a:cubicBezTo>
                      <a:pt x="3495008" y="1639348"/>
                      <a:pt x="3519392" y="1596771"/>
                      <a:pt x="3538633" y="1551718"/>
                    </a:cubicBezTo>
                    <a:cubicBezTo>
                      <a:pt x="3562731" y="1495616"/>
                      <a:pt x="3578924" y="1436465"/>
                      <a:pt x="3588544" y="1376172"/>
                    </a:cubicBezTo>
                    <a:cubicBezTo>
                      <a:pt x="3592925" y="1348740"/>
                      <a:pt x="3595688" y="1321022"/>
                      <a:pt x="3597402" y="1293305"/>
                    </a:cubicBezTo>
                    <a:cubicBezTo>
                      <a:pt x="3605974" y="1155859"/>
                      <a:pt x="3717703" y="1018127"/>
                      <a:pt x="3721227" y="880491"/>
                    </a:cubicBezTo>
                    <a:cubicBezTo>
                      <a:pt x="3724751" y="740855"/>
                      <a:pt x="3743135" y="602171"/>
                      <a:pt x="3761137" y="463677"/>
                    </a:cubicBezTo>
                    <a:cubicBezTo>
                      <a:pt x="3776186" y="347758"/>
                      <a:pt x="3934968" y="116205"/>
                      <a:pt x="3946874" y="0"/>
                    </a:cubicBezTo>
                  </a:path>
                </a:pathLst>
              </a:custGeom>
              <a:noFill/>
              <a:ln w="9525" cap="rnd">
                <a:solidFill>
                  <a:schemeClr val="accent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55" name="Freeform: Shape 54">
                <a:extLst>
                  <a:ext uri="{FF2B5EF4-FFF2-40B4-BE49-F238E27FC236}">
                    <a16:creationId xmlns:a16="http://schemas.microsoft.com/office/drawing/2014/main" id="{9A1EDE11-4610-4620-A5D6-76CD71FC623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4395978" y="2441733"/>
                <a:ext cx="3665410" cy="2985611"/>
              </a:xfrm>
              <a:custGeom>
                <a:avLst/>
                <a:gdLst>
                  <a:gd name="connsiteX0" fmla="*/ 0 w 3665410"/>
                  <a:gd name="connsiteY0" fmla="*/ 2985611 h 2985611"/>
                  <a:gd name="connsiteX1" fmla="*/ 166211 w 3665410"/>
                  <a:gd name="connsiteY1" fmla="*/ 2699766 h 2985611"/>
                  <a:gd name="connsiteX2" fmla="*/ 397002 w 3665410"/>
                  <a:gd name="connsiteY2" fmla="*/ 2414969 h 2985611"/>
                  <a:gd name="connsiteX3" fmla="*/ 620173 w 3665410"/>
                  <a:gd name="connsiteY3" fmla="*/ 2237899 h 2985611"/>
                  <a:gd name="connsiteX4" fmla="*/ 823341 w 3665410"/>
                  <a:gd name="connsiteY4" fmla="*/ 2085499 h 2985611"/>
                  <a:gd name="connsiteX5" fmla="*/ 1089565 w 3665410"/>
                  <a:gd name="connsiteY5" fmla="*/ 1911477 h 2985611"/>
                  <a:gd name="connsiteX6" fmla="*/ 1145000 w 3665410"/>
                  <a:gd name="connsiteY6" fmla="*/ 1886807 h 2985611"/>
                  <a:gd name="connsiteX7" fmla="*/ 1375791 w 3665410"/>
                  <a:gd name="connsiteY7" fmla="*/ 1842135 h 2985611"/>
                  <a:gd name="connsiteX8" fmla="*/ 1486567 w 3665410"/>
                  <a:gd name="connsiteY8" fmla="*/ 1857566 h 2985611"/>
                  <a:gd name="connsiteX9" fmla="*/ 1568101 w 3665410"/>
                  <a:gd name="connsiteY9" fmla="*/ 1871377 h 2985611"/>
                  <a:gd name="connsiteX10" fmla="*/ 1810607 w 3665410"/>
                  <a:gd name="connsiteY10" fmla="*/ 1871377 h 2985611"/>
                  <a:gd name="connsiteX11" fmla="*/ 1997964 w 3665410"/>
                  <a:gd name="connsiteY11" fmla="*/ 1790605 h 2985611"/>
                  <a:gd name="connsiteX12" fmla="*/ 2109883 w 3665410"/>
                  <a:gd name="connsiteY12" fmla="*/ 1702784 h 2985611"/>
                  <a:gd name="connsiteX13" fmla="*/ 2321433 w 3665410"/>
                  <a:gd name="connsiteY13" fmla="*/ 1552384 h 2985611"/>
                  <a:gd name="connsiteX14" fmla="*/ 2558891 w 3665410"/>
                  <a:gd name="connsiteY14" fmla="*/ 1453420 h 2985611"/>
                  <a:gd name="connsiteX15" fmla="*/ 2709767 w 3665410"/>
                  <a:gd name="connsiteY15" fmla="*/ 1377887 h 2985611"/>
                  <a:gd name="connsiteX16" fmla="*/ 2885408 w 3665410"/>
                  <a:gd name="connsiteY16" fmla="*/ 1237393 h 2985611"/>
                  <a:gd name="connsiteX17" fmla="*/ 3017711 w 3665410"/>
                  <a:gd name="connsiteY17" fmla="*/ 1072229 h 2985611"/>
                  <a:gd name="connsiteX18" fmla="*/ 3150680 w 3665410"/>
                  <a:gd name="connsiteY18" fmla="*/ 921830 h 2985611"/>
                  <a:gd name="connsiteX19" fmla="*/ 3255169 w 3665410"/>
                  <a:gd name="connsiteY19" fmla="*/ 801815 h 2985611"/>
                  <a:gd name="connsiteX20" fmla="*/ 3339275 w 3665410"/>
                  <a:gd name="connsiteY20" fmla="*/ 694182 h 2985611"/>
                  <a:gd name="connsiteX21" fmla="*/ 3409188 w 3665410"/>
                  <a:gd name="connsiteY21" fmla="*/ 546926 h 2985611"/>
                  <a:gd name="connsiteX22" fmla="*/ 3464243 w 3665410"/>
                  <a:gd name="connsiteY22" fmla="*/ 347663 h 2985611"/>
                  <a:gd name="connsiteX23" fmla="*/ 3665411 w 3665410"/>
                  <a:gd name="connsiteY23" fmla="*/ 0 h 29856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3665410" h="2985611">
                    <a:moveTo>
                      <a:pt x="0" y="2985611"/>
                    </a:moveTo>
                    <a:cubicBezTo>
                      <a:pt x="0" y="2985611"/>
                      <a:pt x="86773" y="2802827"/>
                      <a:pt x="166211" y="2699766"/>
                    </a:cubicBezTo>
                    <a:cubicBezTo>
                      <a:pt x="240983" y="2602706"/>
                      <a:pt x="309182" y="2500122"/>
                      <a:pt x="397002" y="2414969"/>
                    </a:cubicBezTo>
                    <a:cubicBezTo>
                      <a:pt x="465296" y="2348865"/>
                      <a:pt x="543592" y="2294477"/>
                      <a:pt x="620173" y="2237899"/>
                    </a:cubicBezTo>
                    <a:cubicBezTo>
                      <a:pt x="688277" y="2187607"/>
                      <a:pt x="755333" y="2135886"/>
                      <a:pt x="823341" y="2085499"/>
                    </a:cubicBezTo>
                    <a:cubicBezTo>
                      <a:pt x="908685" y="2022253"/>
                      <a:pt x="994791" y="1959197"/>
                      <a:pt x="1089565" y="1911477"/>
                    </a:cubicBezTo>
                    <a:cubicBezTo>
                      <a:pt x="1107662" y="1902428"/>
                      <a:pt x="1126141" y="1894141"/>
                      <a:pt x="1145000" y="1886807"/>
                    </a:cubicBezTo>
                    <a:cubicBezTo>
                      <a:pt x="1218819" y="1858232"/>
                      <a:pt x="1296924" y="1838611"/>
                      <a:pt x="1375791" y="1842135"/>
                    </a:cubicBezTo>
                    <a:cubicBezTo>
                      <a:pt x="1413129" y="1843754"/>
                      <a:pt x="1449896" y="1850422"/>
                      <a:pt x="1486567" y="1857566"/>
                    </a:cubicBezTo>
                    <a:cubicBezTo>
                      <a:pt x="1513618" y="1862804"/>
                      <a:pt x="1540859" y="1867376"/>
                      <a:pt x="1568101" y="1871377"/>
                    </a:cubicBezTo>
                    <a:cubicBezTo>
                      <a:pt x="1648778" y="1883188"/>
                      <a:pt x="1730978" y="1887665"/>
                      <a:pt x="1810607" y="1871377"/>
                    </a:cubicBezTo>
                    <a:cubicBezTo>
                      <a:pt x="1877854" y="1857661"/>
                      <a:pt x="1941100" y="1829086"/>
                      <a:pt x="1997964" y="1790605"/>
                    </a:cubicBezTo>
                    <a:cubicBezTo>
                      <a:pt x="2037302" y="1764030"/>
                      <a:pt x="2073497" y="1733264"/>
                      <a:pt x="2109883" y="1702784"/>
                    </a:cubicBezTo>
                    <a:cubicBezTo>
                      <a:pt x="2176367" y="1647063"/>
                      <a:pt x="2244852" y="1593151"/>
                      <a:pt x="2321433" y="1552384"/>
                    </a:cubicBezTo>
                    <a:cubicBezTo>
                      <a:pt x="2397157" y="1512094"/>
                      <a:pt x="2479548" y="1486281"/>
                      <a:pt x="2558891" y="1453420"/>
                    </a:cubicBezTo>
                    <a:cubicBezTo>
                      <a:pt x="2610898" y="1431798"/>
                      <a:pt x="2661571" y="1407033"/>
                      <a:pt x="2709767" y="1377887"/>
                    </a:cubicBezTo>
                    <a:cubicBezTo>
                      <a:pt x="2774252" y="1338929"/>
                      <a:pt x="2834069" y="1292447"/>
                      <a:pt x="2885408" y="1237393"/>
                    </a:cubicBezTo>
                    <a:cubicBezTo>
                      <a:pt x="2933605" y="1185767"/>
                      <a:pt x="2973324" y="1127093"/>
                      <a:pt x="3017711" y="1072229"/>
                    </a:cubicBezTo>
                    <a:cubicBezTo>
                      <a:pt x="3059811" y="1020223"/>
                      <a:pt x="3105912" y="971645"/>
                      <a:pt x="3150680" y="921830"/>
                    </a:cubicBezTo>
                    <a:cubicBezTo>
                      <a:pt x="3186113" y="882396"/>
                      <a:pt x="3220593" y="842010"/>
                      <a:pt x="3255169" y="801815"/>
                    </a:cubicBezTo>
                    <a:cubicBezTo>
                      <a:pt x="3284887" y="767239"/>
                      <a:pt x="3314605" y="732473"/>
                      <a:pt x="3339275" y="694182"/>
                    </a:cubicBezTo>
                    <a:cubicBezTo>
                      <a:pt x="3368707" y="648367"/>
                      <a:pt x="3390138" y="597980"/>
                      <a:pt x="3409188" y="546926"/>
                    </a:cubicBezTo>
                    <a:cubicBezTo>
                      <a:pt x="3433382" y="482156"/>
                      <a:pt x="3453384" y="415861"/>
                      <a:pt x="3464243" y="347663"/>
                    </a:cubicBezTo>
                    <a:cubicBezTo>
                      <a:pt x="3476244" y="272224"/>
                      <a:pt x="3661696" y="76295"/>
                      <a:pt x="3665411" y="0"/>
                    </a:cubicBezTo>
                  </a:path>
                </a:pathLst>
              </a:custGeom>
              <a:noFill/>
              <a:ln w="9525" cap="rnd">
                <a:solidFill>
                  <a:schemeClr val="accent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56" name="Freeform: Shape 55">
                <a:extLst>
                  <a:ext uri="{FF2B5EF4-FFF2-40B4-BE49-F238E27FC236}">
                    <a16:creationId xmlns:a16="http://schemas.microsoft.com/office/drawing/2014/main" id="{93056628-E485-4BB3-98E4-E15AB3695F2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7790402" y="5229700"/>
                <a:ext cx="285940" cy="199072"/>
              </a:xfrm>
              <a:custGeom>
                <a:avLst/>
                <a:gdLst>
                  <a:gd name="connsiteX0" fmla="*/ 0 w 285940"/>
                  <a:gd name="connsiteY0" fmla="*/ 199073 h 199072"/>
                  <a:gd name="connsiteX1" fmla="*/ 285940 w 285940"/>
                  <a:gd name="connsiteY1" fmla="*/ 0 h 199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85940" h="199072">
                    <a:moveTo>
                      <a:pt x="0" y="199073"/>
                    </a:moveTo>
                    <a:cubicBezTo>
                      <a:pt x="0" y="199073"/>
                      <a:pt x="242125" y="39243"/>
                      <a:pt x="285940" y="0"/>
                    </a:cubicBezTo>
                  </a:path>
                </a:pathLst>
              </a:custGeom>
              <a:noFill/>
              <a:ln w="9525" cap="rnd">
                <a:solidFill>
                  <a:schemeClr val="accent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57" name="Freeform: Shape 56">
                <a:extLst>
                  <a:ext uri="{FF2B5EF4-FFF2-40B4-BE49-F238E27FC236}">
                    <a16:creationId xmlns:a16="http://schemas.microsoft.com/office/drawing/2014/main" id="{C0E026E3-4E37-4419-A836-D9EDEE686FB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7393114" y="5049773"/>
                <a:ext cx="655796" cy="381190"/>
              </a:xfrm>
              <a:custGeom>
                <a:avLst/>
                <a:gdLst>
                  <a:gd name="connsiteX0" fmla="*/ 0 w 655796"/>
                  <a:gd name="connsiteY0" fmla="*/ 381190 h 381190"/>
                  <a:gd name="connsiteX1" fmla="*/ 655796 w 655796"/>
                  <a:gd name="connsiteY1" fmla="*/ 0 h 3811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55796" h="381190">
                    <a:moveTo>
                      <a:pt x="0" y="381190"/>
                    </a:moveTo>
                    <a:cubicBezTo>
                      <a:pt x="0" y="381190"/>
                      <a:pt x="461105" y="172117"/>
                      <a:pt x="655796" y="0"/>
                    </a:cubicBezTo>
                  </a:path>
                </a:pathLst>
              </a:custGeom>
              <a:noFill/>
              <a:ln w="9525" cap="rnd">
                <a:solidFill>
                  <a:schemeClr val="accent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58" name="Freeform: Shape 57">
                <a:extLst>
                  <a:ext uri="{FF2B5EF4-FFF2-40B4-BE49-F238E27FC236}">
                    <a16:creationId xmlns:a16="http://schemas.microsoft.com/office/drawing/2014/main" id="{0DDC5E35-4BDE-467F-8284-1E0CFF7336C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5154072" y="3867816"/>
                <a:ext cx="2907315" cy="1544764"/>
              </a:xfrm>
              <a:custGeom>
                <a:avLst/>
                <a:gdLst>
                  <a:gd name="connsiteX0" fmla="*/ 0 w 2907315"/>
                  <a:gd name="connsiteY0" fmla="*/ 1544764 h 1544764"/>
                  <a:gd name="connsiteX1" fmla="*/ 201644 w 2907315"/>
                  <a:gd name="connsiteY1" fmla="*/ 1352550 h 1544764"/>
                  <a:gd name="connsiteX2" fmla="*/ 423196 w 2907315"/>
                  <a:gd name="connsiteY2" fmla="*/ 1196054 h 1544764"/>
                  <a:gd name="connsiteX3" fmla="*/ 782193 w 2907315"/>
                  <a:gd name="connsiteY3" fmla="*/ 1099947 h 1544764"/>
                  <a:gd name="connsiteX4" fmla="*/ 1052513 w 2907315"/>
                  <a:gd name="connsiteY4" fmla="*/ 1042321 h 1544764"/>
                  <a:gd name="connsiteX5" fmla="*/ 1311783 w 2907315"/>
                  <a:gd name="connsiteY5" fmla="*/ 1056037 h 1544764"/>
                  <a:gd name="connsiteX6" fmla="*/ 1484662 w 2907315"/>
                  <a:gd name="connsiteY6" fmla="*/ 1083469 h 1544764"/>
                  <a:gd name="connsiteX7" fmla="*/ 1788224 w 2907315"/>
                  <a:gd name="connsiteY7" fmla="*/ 1023080 h 1544764"/>
                  <a:gd name="connsiteX8" fmla="*/ 2269045 w 2907315"/>
                  <a:gd name="connsiteY8" fmla="*/ 734758 h 1544764"/>
                  <a:gd name="connsiteX9" fmla="*/ 2534984 w 2907315"/>
                  <a:gd name="connsiteY9" fmla="*/ 572738 h 1544764"/>
                  <a:gd name="connsiteX10" fmla="*/ 2907316 w 2907315"/>
                  <a:gd name="connsiteY10" fmla="*/ 0 h 15447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07315" h="1544764">
                    <a:moveTo>
                      <a:pt x="0" y="1544764"/>
                    </a:moveTo>
                    <a:cubicBezTo>
                      <a:pt x="0" y="1544764"/>
                      <a:pt x="98012" y="1443990"/>
                      <a:pt x="201644" y="1352550"/>
                    </a:cubicBezTo>
                    <a:cubicBezTo>
                      <a:pt x="271272" y="1291209"/>
                      <a:pt x="343662" y="1234249"/>
                      <a:pt x="423196" y="1196054"/>
                    </a:cubicBezTo>
                    <a:cubicBezTo>
                      <a:pt x="537591" y="1141095"/>
                      <a:pt x="661226" y="1127189"/>
                      <a:pt x="782193" y="1099947"/>
                    </a:cubicBezTo>
                    <a:cubicBezTo>
                      <a:pt x="872300" y="1079659"/>
                      <a:pt x="961358" y="1051370"/>
                      <a:pt x="1052513" y="1042321"/>
                    </a:cubicBezTo>
                    <a:cubicBezTo>
                      <a:pt x="1139000" y="1033653"/>
                      <a:pt x="1225868" y="1040321"/>
                      <a:pt x="1311783" y="1056037"/>
                    </a:cubicBezTo>
                    <a:cubicBezTo>
                      <a:pt x="1369314" y="1066609"/>
                      <a:pt x="1426559" y="1079373"/>
                      <a:pt x="1484662" y="1083469"/>
                    </a:cubicBezTo>
                    <a:cubicBezTo>
                      <a:pt x="1587913" y="1090803"/>
                      <a:pt x="1690402" y="1064800"/>
                      <a:pt x="1788224" y="1023080"/>
                    </a:cubicBezTo>
                    <a:cubicBezTo>
                      <a:pt x="1956721" y="951262"/>
                      <a:pt x="2106549" y="825722"/>
                      <a:pt x="2269045" y="734758"/>
                    </a:cubicBezTo>
                    <a:cubicBezTo>
                      <a:pt x="2359438" y="684181"/>
                      <a:pt x="2452497" y="640556"/>
                      <a:pt x="2534984" y="572738"/>
                    </a:cubicBezTo>
                    <a:cubicBezTo>
                      <a:pt x="2673001" y="459391"/>
                      <a:pt x="2847023" y="191453"/>
                      <a:pt x="2907316" y="0"/>
                    </a:cubicBezTo>
                  </a:path>
                </a:pathLst>
              </a:custGeom>
              <a:noFill/>
              <a:ln w="9525" cap="rnd">
                <a:solidFill>
                  <a:schemeClr val="accent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59" name="Freeform: Shape 58">
                <a:extLst>
                  <a:ext uri="{FF2B5EF4-FFF2-40B4-BE49-F238E27FC236}">
                    <a16:creationId xmlns:a16="http://schemas.microsoft.com/office/drawing/2014/main" id="{5BD492C1-3F38-4A64-A6CC-6530A515091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4907946" y="3479100"/>
                <a:ext cx="3168300" cy="1952434"/>
              </a:xfrm>
              <a:custGeom>
                <a:avLst/>
                <a:gdLst>
                  <a:gd name="connsiteX0" fmla="*/ 0 w 3168300"/>
                  <a:gd name="connsiteY0" fmla="*/ 1952435 h 1952434"/>
                  <a:gd name="connsiteX1" fmla="*/ 202121 w 3168300"/>
                  <a:gd name="connsiteY1" fmla="*/ 1687068 h 1952434"/>
                  <a:gd name="connsiteX2" fmla="*/ 545116 w 3168300"/>
                  <a:gd name="connsiteY2" fmla="*/ 1450277 h 1952434"/>
                  <a:gd name="connsiteX3" fmla="*/ 906780 w 3168300"/>
                  <a:gd name="connsiteY3" fmla="*/ 1354455 h 1952434"/>
                  <a:gd name="connsiteX4" fmla="*/ 1332262 w 3168300"/>
                  <a:gd name="connsiteY4" fmla="*/ 1285304 h 1952434"/>
                  <a:gd name="connsiteX5" fmla="*/ 1691259 w 3168300"/>
                  <a:gd name="connsiteY5" fmla="*/ 1240060 h 1952434"/>
                  <a:gd name="connsiteX6" fmla="*/ 2010346 w 3168300"/>
                  <a:gd name="connsiteY6" fmla="*/ 1141667 h 1952434"/>
                  <a:gd name="connsiteX7" fmla="*/ 2393252 w 3168300"/>
                  <a:gd name="connsiteY7" fmla="*/ 1027271 h 1952434"/>
                  <a:gd name="connsiteX8" fmla="*/ 2582037 w 3168300"/>
                  <a:gd name="connsiteY8" fmla="*/ 958120 h 1952434"/>
                  <a:gd name="connsiteX9" fmla="*/ 2760155 w 3168300"/>
                  <a:gd name="connsiteY9" fmla="*/ 827723 h 1952434"/>
                  <a:gd name="connsiteX10" fmla="*/ 2914364 w 3168300"/>
                  <a:gd name="connsiteY10" fmla="*/ 567023 h 1952434"/>
                  <a:gd name="connsiteX11" fmla="*/ 3168301 w 3168300"/>
                  <a:gd name="connsiteY11" fmla="*/ 0 h 19524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168300" h="1952434">
                    <a:moveTo>
                      <a:pt x="0" y="1952435"/>
                    </a:moveTo>
                    <a:cubicBezTo>
                      <a:pt x="0" y="1952435"/>
                      <a:pt x="91059" y="1796415"/>
                      <a:pt x="202121" y="1687068"/>
                    </a:cubicBezTo>
                    <a:cubicBezTo>
                      <a:pt x="301943" y="1588675"/>
                      <a:pt x="416528" y="1505617"/>
                      <a:pt x="545116" y="1450277"/>
                    </a:cubicBezTo>
                    <a:cubicBezTo>
                      <a:pt x="659987" y="1400747"/>
                      <a:pt x="783622" y="1377601"/>
                      <a:pt x="906780" y="1354455"/>
                    </a:cubicBezTo>
                    <a:cubicBezTo>
                      <a:pt x="1048036" y="1327976"/>
                      <a:pt x="1189482" y="1301972"/>
                      <a:pt x="1332262" y="1285304"/>
                    </a:cubicBezTo>
                    <a:cubicBezTo>
                      <a:pt x="1452182" y="1271302"/>
                      <a:pt x="1573340" y="1265873"/>
                      <a:pt x="1691259" y="1240060"/>
                    </a:cubicBezTo>
                    <a:cubicBezTo>
                      <a:pt x="1800035" y="1216247"/>
                      <a:pt x="1904619" y="1176718"/>
                      <a:pt x="2010346" y="1141667"/>
                    </a:cubicBezTo>
                    <a:cubicBezTo>
                      <a:pt x="2136743" y="1099661"/>
                      <a:pt x="2265902" y="1066229"/>
                      <a:pt x="2393252" y="1027271"/>
                    </a:cubicBezTo>
                    <a:cubicBezTo>
                      <a:pt x="2457450" y="1007650"/>
                      <a:pt x="2521744" y="987552"/>
                      <a:pt x="2582037" y="958120"/>
                    </a:cubicBezTo>
                    <a:cubicBezTo>
                      <a:pt x="2648807" y="925449"/>
                      <a:pt x="2710815" y="883349"/>
                      <a:pt x="2760155" y="827723"/>
                    </a:cubicBezTo>
                    <a:cubicBezTo>
                      <a:pt x="2827496" y="751904"/>
                      <a:pt x="2867978" y="657511"/>
                      <a:pt x="2914364" y="567023"/>
                    </a:cubicBezTo>
                    <a:cubicBezTo>
                      <a:pt x="2972753" y="453200"/>
                      <a:pt x="3119152" y="118015"/>
                      <a:pt x="3168301" y="0"/>
                    </a:cubicBezTo>
                  </a:path>
                </a:pathLst>
              </a:custGeom>
              <a:noFill/>
              <a:ln w="9525" cap="rnd">
                <a:solidFill>
                  <a:schemeClr val="accent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60" name="Freeform: Shape 59">
                <a:extLst>
                  <a:ext uri="{FF2B5EF4-FFF2-40B4-BE49-F238E27FC236}">
                    <a16:creationId xmlns:a16="http://schemas.microsoft.com/office/drawing/2014/main" id="{65A0440B-06F4-454E-88CF-8AD4814FF93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4704778" y="2976752"/>
                <a:ext cx="3356800" cy="2452020"/>
              </a:xfrm>
              <a:custGeom>
                <a:avLst/>
                <a:gdLst>
                  <a:gd name="connsiteX0" fmla="*/ 0 w 3356800"/>
                  <a:gd name="connsiteY0" fmla="*/ 2452021 h 2452020"/>
                  <a:gd name="connsiteX1" fmla="*/ 130874 w 3356800"/>
                  <a:gd name="connsiteY1" fmla="*/ 2247710 h 2452020"/>
                  <a:gd name="connsiteX2" fmla="*/ 437197 w 3356800"/>
                  <a:gd name="connsiteY2" fmla="*/ 1941195 h 2452020"/>
                  <a:gd name="connsiteX3" fmla="*/ 737140 w 3356800"/>
                  <a:gd name="connsiteY3" fmla="*/ 1736884 h 2452020"/>
                  <a:gd name="connsiteX4" fmla="*/ 1031843 w 3356800"/>
                  <a:gd name="connsiteY4" fmla="*/ 1685068 h 2452020"/>
                  <a:gd name="connsiteX5" fmla="*/ 1287304 w 3356800"/>
                  <a:gd name="connsiteY5" fmla="*/ 1655826 h 2452020"/>
                  <a:gd name="connsiteX6" fmla="*/ 1471994 w 3356800"/>
                  <a:gd name="connsiteY6" fmla="*/ 1634300 h 2452020"/>
                  <a:gd name="connsiteX7" fmla="*/ 1898237 w 3356800"/>
                  <a:gd name="connsiteY7" fmla="*/ 1512665 h 2452020"/>
                  <a:gd name="connsiteX8" fmla="*/ 2229136 w 3356800"/>
                  <a:gd name="connsiteY8" fmla="*/ 1355598 h 2452020"/>
                  <a:gd name="connsiteX9" fmla="*/ 2512314 w 3356800"/>
                  <a:gd name="connsiteY9" fmla="*/ 1238631 h 2452020"/>
                  <a:gd name="connsiteX10" fmla="*/ 2758535 w 3356800"/>
                  <a:gd name="connsiteY10" fmla="*/ 1096994 h 2452020"/>
                  <a:gd name="connsiteX11" fmla="*/ 2935510 w 3356800"/>
                  <a:gd name="connsiteY11" fmla="*/ 919925 h 2452020"/>
                  <a:gd name="connsiteX12" fmla="*/ 3081719 w 3356800"/>
                  <a:gd name="connsiteY12" fmla="*/ 687419 h 2452020"/>
                  <a:gd name="connsiteX13" fmla="*/ 3356800 w 3356800"/>
                  <a:gd name="connsiteY13" fmla="*/ 0 h 2452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356800" h="2452020">
                    <a:moveTo>
                      <a:pt x="0" y="2452021"/>
                    </a:moveTo>
                    <a:cubicBezTo>
                      <a:pt x="0" y="2452021"/>
                      <a:pt x="57150" y="2344198"/>
                      <a:pt x="130874" y="2247710"/>
                    </a:cubicBezTo>
                    <a:cubicBezTo>
                      <a:pt x="218694" y="2132648"/>
                      <a:pt x="328136" y="2036635"/>
                      <a:pt x="437197" y="1941195"/>
                    </a:cubicBezTo>
                    <a:cubicBezTo>
                      <a:pt x="529304" y="1860709"/>
                      <a:pt x="623030" y="1779556"/>
                      <a:pt x="737140" y="1736884"/>
                    </a:cubicBezTo>
                    <a:cubicBezTo>
                      <a:pt x="830866" y="1701736"/>
                      <a:pt x="932021" y="1695450"/>
                      <a:pt x="1031843" y="1685068"/>
                    </a:cubicBezTo>
                    <a:cubicBezTo>
                      <a:pt x="1117092" y="1676210"/>
                      <a:pt x="1202055" y="1665160"/>
                      <a:pt x="1287304" y="1655826"/>
                    </a:cubicBezTo>
                    <a:cubicBezTo>
                      <a:pt x="1348931" y="1649063"/>
                      <a:pt x="1410653" y="1643539"/>
                      <a:pt x="1471994" y="1634300"/>
                    </a:cubicBezTo>
                    <a:cubicBezTo>
                      <a:pt x="1618679" y="1612011"/>
                      <a:pt x="1761935" y="1571149"/>
                      <a:pt x="1898237" y="1512665"/>
                    </a:cubicBezTo>
                    <a:cubicBezTo>
                      <a:pt x="2010442" y="1464564"/>
                      <a:pt x="2117503" y="1405128"/>
                      <a:pt x="2229136" y="1355598"/>
                    </a:cubicBezTo>
                    <a:cubicBezTo>
                      <a:pt x="2322481" y="1314164"/>
                      <a:pt x="2418969" y="1280160"/>
                      <a:pt x="2512314" y="1238631"/>
                    </a:cubicBezTo>
                    <a:cubicBezTo>
                      <a:pt x="2599087" y="1199960"/>
                      <a:pt x="2683193" y="1154811"/>
                      <a:pt x="2758535" y="1096994"/>
                    </a:cubicBezTo>
                    <a:cubicBezTo>
                      <a:pt x="2825020" y="1046035"/>
                      <a:pt x="2883789" y="985837"/>
                      <a:pt x="2935510" y="919925"/>
                    </a:cubicBezTo>
                    <a:cubicBezTo>
                      <a:pt x="2992184" y="847725"/>
                      <a:pt x="3039904" y="769144"/>
                      <a:pt x="3081719" y="687419"/>
                    </a:cubicBezTo>
                    <a:cubicBezTo>
                      <a:pt x="3138297" y="576739"/>
                      <a:pt x="3314129" y="116776"/>
                      <a:pt x="3356800" y="0"/>
                    </a:cubicBezTo>
                  </a:path>
                </a:pathLst>
              </a:custGeom>
              <a:noFill/>
              <a:ln w="9525" cap="rnd">
                <a:solidFill>
                  <a:schemeClr val="accent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</p:grp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6E9C0DF6-725A-4826-BB35-CC8D0EAC3D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980400" y="5197178"/>
              <a:ext cx="4211600" cy="1660822"/>
            </a:xfrm>
            <a:custGeom>
              <a:avLst/>
              <a:gdLst>
                <a:gd name="connsiteX0" fmla="*/ 4211600 w 4211600"/>
                <a:gd name="connsiteY0" fmla="*/ 0 h 1660822"/>
                <a:gd name="connsiteX1" fmla="*/ 4211600 w 4211600"/>
                <a:gd name="connsiteY1" fmla="*/ 58430 h 1660822"/>
                <a:gd name="connsiteX2" fmla="*/ 4136524 w 4211600"/>
                <a:gd name="connsiteY2" fmla="*/ 208808 h 1660822"/>
                <a:gd name="connsiteX3" fmla="*/ 3973354 w 4211600"/>
                <a:gd name="connsiteY3" fmla="*/ 437313 h 1660822"/>
                <a:gd name="connsiteX4" fmla="*/ 3884746 w 4211600"/>
                <a:gd name="connsiteY4" fmla="*/ 553613 h 1660822"/>
                <a:gd name="connsiteX5" fmla="*/ 3849435 w 4211600"/>
                <a:gd name="connsiteY5" fmla="*/ 603143 h 1660822"/>
                <a:gd name="connsiteX6" fmla="*/ 3661849 w 4211600"/>
                <a:gd name="connsiteY6" fmla="*/ 819075 h 1660822"/>
                <a:gd name="connsiteX7" fmla="*/ 3402589 w 4211600"/>
                <a:gd name="connsiteY7" fmla="*/ 952996 h 1660822"/>
                <a:gd name="connsiteX8" fmla="*/ 3130202 w 4211600"/>
                <a:gd name="connsiteY8" fmla="*/ 1023386 h 1660822"/>
                <a:gd name="connsiteX9" fmla="*/ 2914657 w 4211600"/>
                <a:gd name="connsiteY9" fmla="*/ 1068058 h 1660822"/>
                <a:gd name="connsiteX10" fmla="*/ 2582149 w 4211600"/>
                <a:gd name="connsiteY10" fmla="*/ 1138924 h 1660822"/>
                <a:gd name="connsiteX11" fmla="*/ 2483958 w 4211600"/>
                <a:gd name="connsiteY11" fmla="*/ 1162356 h 1660822"/>
                <a:gd name="connsiteX12" fmla="*/ 2123750 w 4211600"/>
                <a:gd name="connsiteY12" fmla="*/ 1238651 h 1660822"/>
                <a:gd name="connsiteX13" fmla="*/ 1761444 w 4211600"/>
                <a:gd name="connsiteY13" fmla="*/ 1273417 h 1660822"/>
                <a:gd name="connsiteX14" fmla="*/ 1608382 w 4211600"/>
                <a:gd name="connsiteY14" fmla="*/ 1284466 h 1660822"/>
                <a:gd name="connsiteX15" fmla="*/ 999942 w 4211600"/>
                <a:gd name="connsiteY15" fmla="*/ 1354284 h 1660822"/>
                <a:gd name="connsiteX16" fmla="*/ 484705 w 4211600"/>
                <a:gd name="connsiteY16" fmla="*/ 1450487 h 1660822"/>
                <a:gd name="connsiteX17" fmla="*/ 113310 w 4211600"/>
                <a:gd name="connsiteY17" fmla="*/ 1613700 h 1660822"/>
                <a:gd name="connsiteX18" fmla="*/ 39668 w 4211600"/>
                <a:gd name="connsiteY18" fmla="*/ 1660822 h 1660822"/>
                <a:gd name="connsiteX19" fmla="*/ 0 w 4211600"/>
                <a:gd name="connsiteY19" fmla="*/ 1660822 h 1660822"/>
                <a:gd name="connsiteX20" fmla="*/ 96701 w 4211600"/>
                <a:gd name="connsiteY20" fmla="*/ 1598934 h 1660822"/>
                <a:gd name="connsiteX21" fmla="*/ 474335 w 4211600"/>
                <a:gd name="connsiteY21" fmla="*/ 1433056 h 1660822"/>
                <a:gd name="connsiteX22" fmla="*/ 994299 w 4211600"/>
                <a:gd name="connsiteY22" fmla="*/ 1335806 h 1660822"/>
                <a:gd name="connsiteX23" fmla="*/ 1605231 w 4211600"/>
                <a:gd name="connsiteY23" fmla="*/ 1265702 h 1660822"/>
                <a:gd name="connsiteX24" fmla="*/ 1758819 w 4211600"/>
                <a:gd name="connsiteY24" fmla="*/ 1254558 h 1660822"/>
                <a:gd name="connsiteX25" fmla="*/ 2118106 w 4211600"/>
                <a:gd name="connsiteY25" fmla="*/ 1220077 h 1660822"/>
                <a:gd name="connsiteX26" fmla="*/ 2475557 w 4211600"/>
                <a:gd name="connsiteY26" fmla="*/ 1144353 h 1660822"/>
                <a:gd name="connsiteX27" fmla="*/ 2573878 w 4211600"/>
                <a:gd name="connsiteY27" fmla="*/ 1120827 h 1660822"/>
                <a:gd name="connsiteX28" fmla="*/ 2907437 w 4211600"/>
                <a:gd name="connsiteY28" fmla="*/ 1049675 h 1660822"/>
                <a:gd name="connsiteX29" fmla="*/ 3122589 w 4211600"/>
                <a:gd name="connsiteY29" fmla="*/ 1005098 h 1660822"/>
                <a:gd name="connsiteX30" fmla="*/ 3391169 w 4211600"/>
                <a:gd name="connsiteY30" fmla="*/ 935756 h 1660822"/>
                <a:gd name="connsiteX31" fmla="*/ 3642290 w 4211600"/>
                <a:gd name="connsiteY31" fmla="*/ 806216 h 1660822"/>
                <a:gd name="connsiteX32" fmla="*/ 3825937 w 4211600"/>
                <a:gd name="connsiteY32" fmla="*/ 594475 h 1660822"/>
                <a:gd name="connsiteX33" fmla="*/ 3861381 w 4211600"/>
                <a:gd name="connsiteY33" fmla="*/ 544755 h 1660822"/>
                <a:gd name="connsiteX34" fmla="*/ 3950381 w 4211600"/>
                <a:gd name="connsiteY34" fmla="*/ 427978 h 1660822"/>
                <a:gd name="connsiteX35" fmla="*/ 4112370 w 4211600"/>
                <a:gd name="connsiteY35" fmla="*/ 201378 h 1660822"/>
                <a:gd name="connsiteX36" fmla="*/ 4195989 w 4211600"/>
                <a:gd name="connsiteY36" fmla="*/ 33834 h 1660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211600" h="1660822">
                  <a:moveTo>
                    <a:pt x="4211600" y="0"/>
                  </a:moveTo>
                  <a:lnTo>
                    <a:pt x="4211600" y="58430"/>
                  </a:lnTo>
                  <a:lnTo>
                    <a:pt x="4136524" y="208808"/>
                  </a:lnTo>
                  <a:cubicBezTo>
                    <a:pt x="4089791" y="287770"/>
                    <a:pt x="4030588" y="363780"/>
                    <a:pt x="3973354" y="437313"/>
                  </a:cubicBezTo>
                  <a:cubicBezTo>
                    <a:pt x="3943819" y="475222"/>
                    <a:pt x="3913231" y="514465"/>
                    <a:pt x="3884746" y="553613"/>
                  </a:cubicBezTo>
                  <a:cubicBezTo>
                    <a:pt x="3872801" y="569996"/>
                    <a:pt x="3861119" y="586569"/>
                    <a:pt x="3849435" y="603143"/>
                  </a:cubicBezTo>
                  <a:cubicBezTo>
                    <a:pt x="3796665" y="678009"/>
                    <a:pt x="3742187" y="755352"/>
                    <a:pt x="3661849" y="819075"/>
                  </a:cubicBezTo>
                  <a:cubicBezTo>
                    <a:pt x="3596214" y="871176"/>
                    <a:pt x="3509050" y="916230"/>
                    <a:pt x="3402589" y="952996"/>
                  </a:cubicBezTo>
                  <a:cubicBezTo>
                    <a:pt x="3312406" y="984048"/>
                    <a:pt x="3215660" y="1005003"/>
                    <a:pt x="3130202" y="1023386"/>
                  </a:cubicBezTo>
                  <a:cubicBezTo>
                    <a:pt x="3058529" y="1038816"/>
                    <a:pt x="2985412" y="1053675"/>
                    <a:pt x="2914657" y="1068058"/>
                  </a:cubicBezTo>
                  <a:cubicBezTo>
                    <a:pt x="2805176" y="1090251"/>
                    <a:pt x="2692021" y="1113207"/>
                    <a:pt x="2582149" y="1138924"/>
                  </a:cubicBezTo>
                  <a:cubicBezTo>
                    <a:pt x="2549330" y="1146639"/>
                    <a:pt x="2516644" y="1154450"/>
                    <a:pt x="2483958" y="1162356"/>
                  </a:cubicBezTo>
                  <a:cubicBezTo>
                    <a:pt x="2367257" y="1190550"/>
                    <a:pt x="2246621" y="1219601"/>
                    <a:pt x="2123750" y="1238651"/>
                  </a:cubicBezTo>
                  <a:cubicBezTo>
                    <a:pt x="2004294" y="1257129"/>
                    <a:pt x="1880769" y="1265416"/>
                    <a:pt x="1761444" y="1273417"/>
                  </a:cubicBezTo>
                  <a:cubicBezTo>
                    <a:pt x="1711167" y="1276751"/>
                    <a:pt x="1659184" y="1280275"/>
                    <a:pt x="1608382" y="1284466"/>
                  </a:cubicBezTo>
                  <a:cubicBezTo>
                    <a:pt x="1408589" y="1300944"/>
                    <a:pt x="1214570" y="1325805"/>
                    <a:pt x="999942" y="1354284"/>
                  </a:cubicBezTo>
                  <a:cubicBezTo>
                    <a:pt x="826403" y="1377240"/>
                    <a:pt x="647744" y="1400957"/>
                    <a:pt x="484705" y="1450487"/>
                  </a:cubicBezTo>
                  <a:cubicBezTo>
                    <a:pt x="355831" y="1489635"/>
                    <a:pt x="231387" y="1544374"/>
                    <a:pt x="113310" y="1613700"/>
                  </a:cubicBezTo>
                  <a:lnTo>
                    <a:pt x="39668" y="1660822"/>
                  </a:lnTo>
                  <a:lnTo>
                    <a:pt x="0" y="1660822"/>
                  </a:lnTo>
                  <a:lnTo>
                    <a:pt x="96701" y="1598934"/>
                  </a:lnTo>
                  <a:cubicBezTo>
                    <a:pt x="216635" y="1528533"/>
                    <a:pt x="343196" y="1472919"/>
                    <a:pt x="474335" y="1433056"/>
                  </a:cubicBezTo>
                  <a:cubicBezTo>
                    <a:pt x="639999" y="1382669"/>
                    <a:pt x="820102" y="1358856"/>
                    <a:pt x="994299" y="1335806"/>
                  </a:cubicBezTo>
                  <a:cubicBezTo>
                    <a:pt x="1210239" y="1307231"/>
                    <a:pt x="1404650" y="1282275"/>
                    <a:pt x="1605231" y="1265702"/>
                  </a:cubicBezTo>
                  <a:cubicBezTo>
                    <a:pt x="1656428" y="1261511"/>
                    <a:pt x="1708411" y="1257987"/>
                    <a:pt x="1758819" y="1254558"/>
                  </a:cubicBezTo>
                  <a:cubicBezTo>
                    <a:pt x="1877487" y="1246557"/>
                    <a:pt x="2000094" y="1238365"/>
                    <a:pt x="2118106" y="1220077"/>
                  </a:cubicBezTo>
                  <a:cubicBezTo>
                    <a:pt x="2239531" y="1201313"/>
                    <a:pt x="2359513" y="1172357"/>
                    <a:pt x="2475557" y="1144353"/>
                  </a:cubicBezTo>
                  <a:cubicBezTo>
                    <a:pt x="2508243" y="1136448"/>
                    <a:pt x="2541060" y="1128542"/>
                    <a:pt x="2573878" y="1120827"/>
                  </a:cubicBezTo>
                  <a:cubicBezTo>
                    <a:pt x="2684276" y="1094919"/>
                    <a:pt x="2797694" y="1071963"/>
                    <a:pt x="2907437" y="1049675"/>
                  </a:cubicBezTo>
                  <a:cubicBezTo>
                    <a:pt x="2978061" y="1035387"/>
                    <a:pt x="3051178" y="1020528"/>
                    <a:pt x="3122589" y="1005098"/>
                  </a:cubicBezTo>
                  <a:cubicBezTo>
                    <a:pt x="3206997" y="986810"/>
                    <a:pt x="3302823" y="966141"/>
                    <a:pt x="3391169" y="935756"/>
                  </a:cubicBezTo>
                  <a:cubicBezTo>
                    <a:pt x="3494479" y="900132"/>
                    <a:pt x="3578886" y="856508"/>
                    <a:pt x="3642290" y="806216"/>
                  </a:cubicBezTo>
                  <a:cubicBezTo>
                    <a:pt x="3720133" y="744303"/>
                    <a:pt x="3773953" y="668103"/>
                    <a:pt x="3825937" y="594475"/>
                  </a:cubicBezTo>
                  <a:cubicBezTo>
                    <a:pt x="3837621" y="577902"/>
                    <a:pt x="3849435" y="561233"/>
                    <a:pt x="3861381" y="544755"/>
                  </a:cubicBezTo>
                  <a:cubicBezTo>
                    <a:pt x="3889997" y="505416"/>
                    <a:pt x="3920715" y="465983"/>
                    <a:pt x="3950381" y="427978"/>
                  </a:cubicBezTo>
                  <a:cubicBezTo>
                    <a:pt x="4007353" y="354921"/>
                    <a:pt x="4066163" y="279388"/>
                    <a:pt x="4112370" y="201378"/>
                  </a:cubicBezTo>
                  <a:cubicBezTo>
                    <a:pt x="4144662" y="146800"/>
                    <a:pt x="4170785" y="89364"/>
                    <a:pt x="4195989" y="3383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B90A0C9-E141-4BA3-8D47-BF4E07F2B7C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67101399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42724048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8651CFA9-6065-4243-AC48-858E35978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AvenirNext LT Pro Medium" panose="020B050402020202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7962AE0-6A1C-4B76-9D52-10E5E6D7D3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AvenirNext LT Pro Medium" panose="020B0504020202020204" pitchFamily="34" charset="0"/>
            </a:endParaRPr>
          </a:p>
        </p:txBody>
      </p:sp>
      <p:grpSp>
        <p:nvGrpSpPr>
          <p:cNvPr id="13" name="Top Left">
            <a:extLst>
              <a:ext uri="{FF2B5EF4-FFF2-40B4-BE49-F238E27FC236}">
                <a16:creationId xmlns:a16="http://schemas.microsoft.com/office/drawing/2014/main" id="{9C6A6A21-4C17-4D70-902F-4297639349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0849" y="-3086"/>
            <a:ext cx="2198951" cy="3349518"/>
            <a:chOff x="10849" y="-3086"/>
            <a:chExt cx="2198951" cy="3349518"/>
          </a:xfrm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9680322C-01BD-4DDE-8667-A1C82E3414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692844" y="-3086"/>
              <a:ext cx="1326111" cy="597603"/>
            </a:xfrm>
            <a:custGeom>
              <a:avLst/>
              <a:gdLst>
                <a:gd name="connsiteX0" fmla="*/ 741051 w 1482102"/>
                <a:gd name="connsiteY0" fmla="*/ 0 h 679363"/>
                <a:gd name="connsiteX1" fmla="*/ 1473822 w 1482102"/>
                <a:gd name="connsiteY1" fmla="*/ 597226 h 679363"/>
                <a:gd name="connsiteX2" fmla="*/ 1482102 w 1482102"/>
                <a:gd name="connsiteY2" fmla="*/ 679363 h 679363"/>
                <a:gd name="connsiteX3" fmla="*/ 0 w 1482102"/>
                <a:gd name="connsiteY3" fmla="*/ 679363 h 679363"/>
                <a:gd name="connsiteX4" fmla="*/ 8280 w 1482102"/>
                <a:gd name="connsiteY4" fmla="*/ 597226 h 679363"/>
                <a:gd name="connsiteX5" fmla="*/ 741051 w 1482102"/>
                <a:gd name="connsiteY5" fmla="*/ 0 h 679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82102" h="679363">
                  <a:moveTo>
                    <a:pt x="741051" y="0"/>
                  </a:moveTo>
                  <a:cubicBezTo>
                    <a:pt x="1102506" y="0"/>
                    <a:pt x="1404077" y="256390"/>
                    <a:pt x="1473822" y="597226"/>
                  </a:cubicBezTo>
                  <a:lnTo>
                    <a:pt x="1482102" y="679363"/>
                  </a:lnTo>
                  <a:lnTo>
                    <a:pt x="0" y="679363"/>
                  </a:lnTo>
                  <a:lnTo>
                    <a:pt x="8280" y="597226"/>
                  </a:lnTo>
                  <a:cubicBezTo>
                    <a:pt x="78025" y="256390"/>
                    <a:pt x="379596" y="0"/>
                    <a:pt x="74105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venirNext LT Pro Medium" panose="020B0504020202020204" pitchFamily="34" charset="0"/>
              </a:endParaRPr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00CD4D67-14DF-4C2D-B42C-0532C55AC93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9394" y="15241"/>
              <a:ext cx="2190406" cy="3331191"/>
            </a:xfrm>
            <a:custGeom>
              <a:avLst/>
              <a:gdLst>
                <a:gd name="connsiteX0" fmla="*/ 0 w 3296088"/>
                <a:gd name="connsiteY0" fmla="*/ 5012722 h 5012722"/>
                <a:gd name="connsiteX1" fmla="*/ 244031 w 3296088"/>
                <a:gd name="connsiteY1" fmla="*/ 4820222 h 5012722"/>
                <a:gd name="connsiteX2" fmla="*/ 729234 w 3296088"/>
                <a:gd name="connsiteY2" fmla="*/ 4360641 h 5012722"/>
                <a:gd name="connsiteX3" fmla="*/ 881444 w 3296088"/>
                <a:gd name="connsiteY3" fmla="*/ 4173950 h 5012722"/>
                <a:gd name="connsiteX4" fmla="*/ 1151287 w 3296088"/>
                <a:gd name="connsiteY4" fmla="*/ 3972877 h 5012722"/>
                <a:gd name="connsiteX5" fmla="*/ 1498664 w 3296088"/>
                <a:gd name="connsiteY5" fmla="*/ 3786188 h 5012722"/>
                <a:gd name="connsiteX6" fmla="*/ 1716881 w 3296088"/>
                <a:gd name="connsiteY6" fmla="*/ 3674174 h 5012722"/>
                <a:gd name="connsiteX7" fmla="*/ 1913573 w 3296088"/>
                <a:gd name="connsiteY7" fmla="*/ 3477387 h 5012722"/>
                <a:gd name="connsiteX8" fmla="*/ 2167700 w 3296088"/>
                <a:gd name="connsiteY8" fmla="*/ 3042190 h 5012722"/>
                <a:gd name="connsiteX9" fmla="*/ 2273903 w 3296088"/>
                <a:gd name="connsiteY9" fmla="*/ 2775014 h 5012722"/>
                <a:gd name="connsiteX10" fmla="*/ 2463356 w 3296088"/>
                <a:gd name="connsiteY10" fmla="*/ 2335530 h 5012722"/>
                <a:gd name="connsiteX11" fmla="*/ 2741866 w 3296088"/>
                <a:gd name="connsiteY11" fmla="*/ 1982248 h 5012722"/>
                <a:gd name="connsiteX12" fmla="*/ 2985897 w 3296088"/>
                <a:gd name="connsiteY12" fmla="*/ 1634681 h 5012722"/>
                <a:gd name="connsiteX13" fmla="*/ 3212687 w 3296088"/>
                <a:gd name="connsiteY13" fmla="*/ 1226820 h 5012722"/>
                <a:gd name="connsiteX14" fmla="*/ 3281553 w 3296088"/>
                <a:gd name="connsiteY14" fmla="*/ 959644 h 5012722"/>
                <a:gd name="connsiteX15" fmla="*/ 3295936 w 3296088"/>
                <a:gd name="connsiteY15" fmla="*/ 701135 h 5012722"/>
                <a:gd name="connsiteX16" fmla="*/ 3267266 w 3296088"/>
                <a:gd name="connsiteY16" fmla="*/ 436817 h 5012722"/>
                <a:gd name="connsiteX17" fmla="*/ 3105341 w 3296088"/>
                <a:gd name="connsiteY17" fmla="*/ 0 h 5012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96088" h="5012722">
                  <a:moveTo>
                    <a:pt x="0" y="5012722"/>
                  </a:moveTo>
                  <a:cubicBezTo>
                    <a:pt x="81820" y="4949095"/>
                    <a:pt x="163544" y="4885468"/>
                    <a:pt x="244031" y="4820222"/>
                  </a:cubicBezTo>
                  <a:cubicBezTo>
                    <a:pt x="417671" y="4679633"/>
                    <a:pt x="589883" y="4535139"/>
                    <a:pt x="729234" y="4360641"/>
                  </a:cubicBezTo>
                  <a:cubicBezTo>
                    <a:pt x="779431" y="4297776"/>
                    <a:pt x="825818" y="4231958"/>
                    <a:pt x="881444" y="4173950"/>
                  </a:cubicBezTo>
                  <a:cubicBezTo>
                    <a:pt x="959358" y="4092607"/>
                    <a:pt x="1054799" y="4031075"/>
                    <a:pt x="1151287" y="3972877"/>
                  </a:cubicBezTo>
                  <a:cubicBezTo>
                    <a:pt x="1263968" y="3904964"/>
                    <a:pt x="1379315" y="3841337"/>
                    <a:pt x="1498664" y="3786188"/>
                  </a:cubicBezTo>
                  <a:cubicBezTo>
                    <a:pt x="1573149" y="3751802"/>
                    <a:pt x="1649159" y="3720179"/>
                    <a:pt x="1716881" y="3674174"/>
                  </a:cubicBezTo>
                  <a:cubicBezTo>
                    <a:pt x="1794034" y="3621691"/>
                    <a:pt x="1856708" y="3551492"/>
                    <a:pt x="1913573" y="3477387"/>
                  </a:cubicBezTo>
                  <a:cubicBezTo>
                    <a:pt x="2016157" y="3343751"/>
                    <a:pt x="2099024" y="3196114"/>
                    <a:pt x="2167700" y="3042190"/>
                  </a:cubicBezTo>
                  <a:cubicBezTo>
                    <a:pt x="2206752" y="2954655"/>
                    <a:pt x="2241233" y="2865215"/>
                    <a:pt x="2273903" y="2775014"/>
                  </a:cubicBezTo>
                  <a:cubicBezTo>
                    <a:pt x="2328482" y="2624423"/>
                    <a:pt x="2379440" y="2471642"/>
                    <a:pt x="2463356" y="2335530"/>
                  </a:cubicBezTo>
                  <a:cubicBezTo>
                    <a:pt x="2542127" y="2207705"/>
                    <a:pt x="2647855" y="2099501"/>
                    <a:pt x="2741866" y="1982248"/>
                  </a:cubicBezTo>
                  <a:cubicBezTo>
                    <a:pt x="2830449" y="1871758"/>
                    <a:pt x="2908554" y="1753362"/>
                    <a:pt x="2985897" y="1634681"/>
                  </a:cubicBezTo>
                  <a:cubicBezTo>
                    <a:pt x="3071146" y="1503902"/>
                    <a:pt x="3156395" y="1372172"/>
                    <a:pt x="3212687" y="1226820"/>
                  </a:cubicBezTo>
                  <a:cubicBezTo>
                    <a:pt x="3246025" y="1140809"/>
                    <a:pt x="3268790" y="1051084"/>
                    <a:pt x="3281553" y="959644"/>
                  </a:cubicBezTo>
                  <a:cubicBezTo>
                    <a:pt x="3293555" y="874014"/>
                    <a:pt x="3296888" y="787527"/>
                    <a:pt x="3295936" y="701135"/>
                  </a:cubicBezTo>
                  <a:cubicBezTo>
                    <a:pt x="3294888" y="612172"/>
                    <a:pt x="3289268" y="523018"/>
                    <a:pt x="3267266" y="436817"/>
                  </a:cubicBezTo>
                  <a:cubicBezTo>
                    <a:pt x="3227832" y="282416"/>
                    <a:pt x="3105341" y="0"/>
                    <a:pt x="3105341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50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4A40E032-134E-4905-9B38-5C5D53B86AB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49" y="15178"/>
              <a:ext cx="1978674" cy="3074959"/>
            </a:xfrm>
            <a:custGeom>
              <a:avLst/>
              <a:gdLst>
                <a:gd name="connsiteX0" fmla="*/ 0 w 2977477"/>
                <a:gd name="connsiteY0" fmla="*/ 4627150 h 4627149"/>
                <a:gd name="connsiteX1" fmla="*/ 275082 w 2977477"/>
                <a:gd name="connsiteY1" fmla="*/ 4341590 h 4627149"/>
                <a:gd name="connsiteX2" fmla="*/ 502825 w 2977477"/>
                <a:gd name="connsiteY2" fmla="*/ 4054126 h 4627149"/>
                <a:gd name="connsiteX3" fmla="*/ 666179 w 2977477"/>
                <a:gd name="connsiteY3" fmla="*/ 3890677 h 4627149"/>
                <a:gd name="connsiteX4" fmla="*/ 864203 w 2977477"/>
                <a:gd name="connsiteY4" fmla="*/ 3675983 h 4627149"/>
                <a:gd name="connsiteX5" fmla="*/ 982599 w 2977477"/>
                <a:gd name="connsiteY5" fmla="*/ 3557492 h 4627149"/>
                <a:gd name="connsiteX6" fmla="*/ 1188244 w 2977477"/>
                <a:gd name="connsiteY6" fmla="*/ 3329654 h 4627149"/>
                <a:gd name="connsiteX7" fmla="*/ 1344740 w 2977477"/>
                <a:gd name="connsiteY7" fmla="*/ 3146774 h 4627149"/>
                <a:gd name="connsiteX8" fmla="*/ 1470755 w 2977477"/>
                <a:gd name="connsiteY8" fmla="*/ 2984659 h 4627149"/>
                <a:gd name="connsiteX9" fmla="*/ 1657636 w 2977477"/>
                <a:gd name="connsiteY9" fmla="*/ 2670239 h 4627149"/>
                <a:gd name="connsiteX10" fmla="*/ 1762887 w 2977477"/>
                <a:gd name="connsiteY10" fmla="*/ 2473547 h 4627149"/>
                <a:gd name="connsiteX11" fmla="*/ 1866710 w 2977477"/>
                <a:gd name="connsiteY11" fmla="*/ 2290667 h 4627149"/>
                <a:gd name="connsiteX12" fmla="*/ 2106263 w 2977477"/>
                <a:gd name="connsiteY12" fmla="*/ 2030254 h 4627149"/>
                <a:gd name="connsiteX13" fmla="*/ 2277237 w 2977477"/>
                <a:gd name="connsiteY13" fmla="*/ 1859185 h 4627149"/>
                <a:gd name="connsiteX14" fmla="*/ 2499455 w 2977477"/>
                <a:gd name="connsiteY14" fmla="*/ 1656207 h 4627149"/>
                <a:gd name="connsiteX15" fmla="*/ 2707100 w 2977477"/>
                <a:gd name="connsiteY15" fmla="*/ 1390269 h 4627149"/>
                <a:gd name="connsiteX16" fmla="*/ 2812352 w 2977477"/>
                <a:gd name="connsiteY16" fmla="*/ 1230916 h 4627149"/>
                <a:gd name="connsiteX17" fmla="*/ 2898172 w 2977477"/>
                <a:gd name="connsiteY17" fmla="*/ 1036987 h 4627149"/>
                <a:gd name="connsiteX18" fmla="*/ 2963228 w 2977477"/>
                <a:gd name="connsiteY18" fmla="*/ 850011 h 4627149"/>
                <a:gd name="connsiteX19" fmla="*/ 2977325 w 2977477"/>
                <a:gd name="connsiteY19" fmla="*/ 745427 h 4627149"/>
                <a:gd name="connsiteX20" fmla="*/ 2929509 w 2977477"/>
                <a:gd name="connsiteY20" fmla="*/ 480155 h 4627149"/>
                <a:gd name="connsiteX21" fmla="*/ 2563082 w 2977477"/>
                <a:gd name="connsiteY21" fmla="*/ 0 h 4627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977477" h="4627149">
                  <a:moveTo>
                    <a:pt x="0" y="4627150"/>
                  </a:moveTo>
                  <a:cubicBezTo>
                    <a:pt x="79820" y="4552283"/>
                    <a:pt x="203835" y="4424648"/>
                    <a:pt x="275082" y="4341590"/>
                  </a:cubicBezTo>
                  <a:cubicBezTo>
                    <a:pt x="354711" y="4248722"/>
                    <a:pt x="421005" y="4145090"/>
                    <a:pt x="502825" y="4054126"/>
                  </a:cubicBezTo>
                  <a:cubicBezTo>
                    <a:pt x="554355" y="3996881"/>
                    <a:pt x="612362" y="3945827"/>
                    <a:pt x="666179" y="3890677"/>
                  </a:cubicBezTo>
                  <a:cubicBezTo>
                    <a:pt x="734187" y="3821049"/>
                    <a:pt x="796671" y="3746183"/>
                    <a:pt x="864203" y="3675983"/>
                  </a:cubicBezTo>
                  <a:cubicBezTo>
                    <a:pt x="902875" y="3635788"/>
                    <a:pt x="943642" y="3597593"/>
                    <a:pt x="982599" y="3557492"/>
                  </a:cubicBezTo>
                  <a:cubicBezTo>
                    <a:pt x="1053941" y="3484150"/>
                    <a:pt x="1121378" y="3407093"/>
                    <a:pt x="1188244" y="3329654"/>
                  </a:cubicBezTo>
                  <a:cubicBezTo>
                    <a:pt x="1240631" y="3268885"/>
                    <a:pt x="1293495" y="3208496"/>
                    <a:pt x="1344740" y="3146774"/>
                  </a:cubicBezTo>
                  <a:cubicBezTo>
                    <a:pt x="1388459" y="3094101"/>
                    <a:pt x="1431512" y="3040761"/>
                    <a:pt x="1470755" y="2984659"/>
                  </a:cubicBezTo>
                  <a:cubicBezTo>
                    <a:pt x="1540764" y="2884646"/>
                    <a:pt x="1598771" y="2777109"/>
                    <a:pt x="1657636" y="2670239"/>
                  </a:cubicBezTo>
                  <a:cubicBezTo>
                    <a:pt x="1693545" y="2605088"/>
                    <a:pt x="1728502" y="2539460"/>
                    <a:pt x="1762887" y="2473547"/>
                  </a:cubicBezTo>
                  <a:cubicBezTo>
                    <a:pt x="1795367" y="2411349"/>
                    <a:pt x="1826419" y="2348103"/>
                    <a:pt x="1866710" y="2290667"/>
                  </a:cubicBezTo>
                  <a:cubicBezTo>
                    <a:pt x="1934623" y="2193893"/>
                    <a:pt x="2022729" y="2114169"/>
                    <a:pt x="2106263" y="2030254"/>
                  </a:cubicBezTo>
                  <a:cubicBezTo>
                    <a:pt x="2163128" y="1973104"/>
                    <a:pt x="2218182" y="1914049"/>
                    <a:pt x="2277237" y="1859185"/>
                  </a:cubicBezTo>
                  <a:cubicBezTo>
                    <a:pt x="2350770" y="1790891"/>
                    <a:pt x="2430304" y="1728978"/>
                    <a:pt x="2499455" y="1656207"/>
                  </a:cubicBezTo>
                  <a:cubicBezTo>
                    <a:pt x="2576989" y="1574578"/>
                    <a:pt x="2641568" y="1481900"/>
                    <a:pt x="2707100" y="1390269"/>
                  </a:cubicBezTo>
                  <a:cubicBezTo>
                    <a:pt x="2744153" y="1338453"/>
                    <a:pt x="2781586" y="1286732"/>
                    <a:pt x="2812352" y="1230916"/>
                  </a:cubicBezTo>
                  <a:cubicBezTo>
                    <a:pt x="2846546" y="1168908"/>
                    <a:pt x="2872550" y="1102900"/>
                    <a:pt x="2898172" y="1036987"/>
                  </a:cubicBezTo>
                  <a:cubicBezTo>
                    <a:pt x="2922175" y="975455"/>
                    <a:pt x="2948273" y="914305"/>
                    <a:pt x="2963228" y="850011"/>
                  </a:cubicBezTo>
                  <a:cubicBezTo>
                    <a:pt x="2971229" y="815626"/>
                    <a:pt x="2976563" y="780764"/>
                    <a:pt x="2977325" y="745427"/>
                  </a:cubicBezTo>
                  <a:cubicBezTo>
                    <a:pt x="2979230" y="654844"/>
                    <a:pt x="2963323" y="564261"/>
                    <a:pt x="2929509" y="480155"/>
                  </a:cubicBezTo>
                  <a:cubicBezTo>
                    <a:pt x="2851309" y="285655"/>
                    <a:pt x="2563082" y="0"/>
                    <a:pt x="2563082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50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25DAE0B8-3872-45CE-8EF9-412CDEC3C4E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5092" y="15178"/>
              <a:ext cx="1566146" cy="2737264"/>
            </a:xfrm>
            <a:custGeom>
              <a:avLst/>
              <a:gdLst>
                <a:gd name="connsiteX0" fmla="*/ 1707071 w 2356712"/>
                <a:gd name="connsiteY0" fmla="*/ 0 h 4118991"/>
                <a:gd name="connsiteX1" fmla="*/ 1824514 w 2356712"/>
                <a:gd name="connsiteY1" fmla="*/ 244697 h 4118991"/>
                <a:gd name="connsiteX2" fmla="*/ 1908715 w 2356712"/>
                <a:gd name="connsiteY2" fmla="*/ 328994 h 4118991"/>
                <a:gd name="connsiteX3" fmla="*/ 2226469 w 2356712"/>
                <a:gd name="connsiteY3" fmla="*/ 603695 h 4118991"/>
                <a:gd name="connsiteX4" fmla="*/ 2355628 w 2356712"/>
                <a:gd name="connsiteY4" fmla="*/ 900494 h 4118991"/>
                <a:gd name="connsiteX5" fmla="*/ 2281428 w 2356712"/>
                <a:gd name="connsiteY5" fmla="*/ 1206913 h 4118991"/>
                <a:gd name="connsiteX6" fmla="*/ 2092452 w 2356712"/>
                <a:gd name="connsiteY6" fmla="*/ 1460659 h 4118991"/>
                <a:gd name="connsiteX7" fmla="*/ 1834039 w 2356712"/>
                <a:gd name="connsiteY7" fmla="*/ 1625822 h 4118991"/>
                <a:gd name="connsiteX8" fmla="*/ 1558862 w 2356712"/>
                <a:gd name="connsiteY8" fmla="*/ 1743075 h 4118991"/>
                <a:gd name="connsiteX9" fmla="*/ 1386554 w 2356712"/>
                <a:gd name="connsiteY9" fmla="*/ 1869948 h 4118991"/>
                <a:gd name="connsiteX10" fmla="*/ 1271683 w 2356712"/>
                <a:gd name="connsiteY10" fmla="*/ 2073402 h 4118991"/>
                <a:gd name="connsiteX11" fmla="*/ 1178338 w 2356712"/>
                <a:gd name="connsiteY11" fmla="*/ 2355914 h 4118991"/>
                <a:gd name="connsiteX12" fmla="*/ 1113758 w 2356712"/>
                <a:gd name="connsiteY12" fmla="*/ 2578513 h 4118991"/>
                <a:gd name="connsiteX13" fmla="*/ 1034796 w 2356712"/>
                <a:gd name="connsiteY13" fmla="*/ 2834640 h 4118991"/>
                <a:gd name="connsiteX14" fmla="*/ 905637 w 2356712"/>
                <a:gd name="connsiteY14" fmla="*/ 3081242 h 4118991"/>
                <a:gd name="connsiteX15" fmla="*/ 793147 w 2356712"/>
                <a:gd name="connsiteY15" fmla="*/ 3258407 h 4118991"/>
                <a:gd name="connsiteX16" fmla="*/ 546735 w 2356712"/>
                <a:gd name="connsiteY16" fmla="*/ 3571970 h 4118991"/>
                <a:gd name="connsiteX17" fmla="*/ 346996 w 2356712"/>
                <a:gd name="connsiteY17" fmla="*/ 3771900 h 4118991"/>
                <a:gd name="connsiteX18" fmla="*/ 174689 w 2356712"/>
                <a:gd name="connsiteY18" fmla="*/ 3944207 h 4118991"/>
                <a:gd name="connsiteX19" fmla="*/ 0 w 2356712"/>
                <a:gd name="connsiteY19" fmla="*/ 4118991 h 4118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356712" h="4118991">
                  <a:moveTo>
                    <a:pt x="1707071" y="0"/>
                  </a:moveTo>
                  <a:cubicBezTo>
                    <a:pt x="1715357" y="22098"/>
                    <a:pt x="1812608" y="224409"/>
                    <a:pt x="1824514" y="244697"/>
                  </a:cubicBezTo>
                  <a:cubicBezTo>
                    <a:pt x="1844802" y="279273"/>
                    <a:pt x="1876996" y="304324"/>
                    <a:pt x="1908715" y="328994"/>
                  </a:cubicBezTo>
                  <a:cubicBezTo>
                    <a:pt x="2019967" y="415195"/>
                    <a:pt x="2137886" y="494633"/>
                    <a:pt x="2226469" y="603695"/>
                  </a:cubicBezTo>
                  <a:cubicBezTo>
                    <a:pt x="2296287" y="689610"/>
                    <a:pt x="2347817" y="790480"/>
                    <a:pt x="2355628" y="900494"/>
                  </a:cubicBezTo>
                  <a:cubicBezTo>
                    <a:pt x="2363248" y="1007078"/>
                    <a:pt x="2329910" y="1111187"/>
                    <a:pt x="2281428" y="1206913"/>
                  </a:cubicBezTo>
                  <a:cubicBezTo>
                    <a:pt x="2233422" y="1301877"/>
                    <a:pt x="2170938" y="1388936"/>
                    <a:pt x="2092452" y="1460659"/>
                  </a:cubicBezTo>
                  <a:cubicBezTo>
                    <a:pt x="2016538" y="1530001"/>
                    <a:pt x="1927765" y="1583436"/>
                    <a:pt x="1834039" y="1625822"/>
                  </a:cubicBezTo>
                  <a:cubicBezTo>
                    <a:pt x="1743075" y="1666970"/>
                    <a:pt x="1647730" y="1697736"/>
                    <a:pt x="1558862" y="1743075"/>
                  </a:cubicBezTo>
                  <a:cubicBezTo>
                    <a:pt x="1494758" y="1775841"/>
                    <a:pt x="1434275" y="1816132"/>
                    <a:pt x="1386554" y="1869948"/>
                  </a:cubicBezTo>
                  <a:cubicBezTo>
                    <a:pt x="1334548" y="1928622"/>
                    <a:pt x="1300544" y="2000345"/>
                    <a:pt x="1271683" y="2073402"/>
                  </a:cubicBezTo>
                  <a:cubicBezTo>
                    <a:pt x="1235202" y="2165699"/>
                    <a:pt x="1206722" y="2260759"/>
                    <a:pt x="1178338" y="2355914"/>
                  </a:cubicBezTo>
                  <a:cubicBezTo>
                    <a:pt x="1156240" y="2429923"/>
                    <a:pt x="1134237" y="2504028"/>
                    <a:pt x="1113758" y="2578513"/>
                  </a:cubicBezTo>
                  <a:cubicBezTo>
                    <a:pt x="1090041" y="2664714"/>
                    <a:pt x="1068134" y="2751678"/>
                    <a:pt x="1034796" y="2834640"/>
                  </a:cubicBezTo>
                  <a:cubicBezTo>
                    <a:pt x="1000125" y="2920841"/>
                    <a:pt x="953643" y="3001613"/>
                    <a:pt x="905637" y="3081242"/>
                  </a:cubicBezTo>
                  <a:cubicBezTo>
                    <a:pt x="869442" y="3141155"/>
                    <a:pt x="832295" y="3200400"/>
                    <a:pt x="793147" y="3258407"/>
                  </a:cubicBezTo>
                  <a:cubicBezTo>
                    <a:pt x="718661" y="3368802"/>
                    <a:pt x="637223" y="3474434"/>
                    <a:pt x="546735" y="3571970"/>
                  </a:cubicBezTo>
                  <a:cubicBezTo>
                    <a:pt x="482632" y="3641027"/>
                    <a:pt x="414147" y="3705797"/>
                    <a:pt x="346996" y="3771900"/>
                  </a:cubicBezTo>
                  <a:cubicBezTo>
                    <a:pt x="288989" y="3828764"/>
                    <a:pt x="232029" y="3886676"/>
                    <a:pt x="174689" y="3944207"/>
                  </a:cubicBezTo>
                  <a:cubicBezTo>
                    <a:pt x="116586" y="4002596"/>
                    <a:pt x="58293" y="4060698"/>
                    <a:pt x="0" y="4118991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50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33FDCF74-E06B-4837-A10F-033EE637D6A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49" y="15178"/>
              <a:ext cx="1368431" cy="2644975"/>
            </a:xfrm>
            <a:custGeom>
              <a:avLst/>
              <a:gdLst>
                <a:gd name="connsiteX0" fmla="*/ 0 w 2059193"/>
                <a:gd name="connsiteY0" fmla="*/ 3980116 h 3980116"/>
                <a:gd name="connsiteX1" fmla="*/ 471583 w 2059193"/>
                <a:gd name="connsiteY1" fmla="*/ 3515678 h 3980116"/>
                <a:gd name="connsiteX2" fmla="*/ 758666 w 2059193"/>
                <a:gd name="connsiteY2" fmla="*/ 3163824 h 3980116"/>
                <a:gd name="connsiteX3" fmla="*/ 940499 w 2059193"/>
                <a:gd name="connsiteY3" fmla="*/ 2780824 h 3980116"/>
                <a:gd name="connsiteX4" fmla="*/ 1055370 w 2059193"/>
                <a:gd name="connsiteY4" fmla="*/ 2242185 h 3980116"/>
                <a:gd name="connsiteX5" fmla="*/ 1136714 w 2059193"/>
                <a:gd name="connsiteY5" fmla="*/ 1878330 h 3980116"/>
                <a:gd name="connsiteX6" fmla="*/ 1246727 w 2059193"/>
                <a:gd name="connsiteY6" fmla="*/ 1562386 h 3980116"/>
                <a:gd name="connsiteX7" fmla="*/ 1378363 w 2059193"/>
                <a:gd name="connsiteY7" fmla="*/ 1430750 h 3980116"/>
                <a:gd name="connsiteX8" fmla="*/ 1691831 w 2059193"/>
                <a:gd name="connsiteY8" fmla="*/ 1394841 h 3980116"/>
                <a:gd name="connsiteX9" fmla="*/ 1914335 w 2059193"/>
                <a:gd name="connsiteY9" fmla="*/ 1323023 h 3980116"/>
                <a:gd name="connsiteX10" fmla="*/ 2055495 w 2059193"/>
                <a:gd name="connsiteY10" fmla="*/ 1098042 h 3980116"/>
                <a:gd name="connsiteX11" fmla="*/ 2033969 w 2059193"/>
                <a:gd name="connsiteY11" fmla="*/ 930497 h 3980116"/>
                <a:gd name="connsiteX12" fmla="*/ 1885664 w 2059193"/>
                <a:gd name="connsiteY12" fmla="*/ 760571 h 3980116"/>
                <a:gd name="connsiteX13" fmla="*/ 1636871 w 2059193"/>
                <a:gd name="connsiteY13" fmla="*/ 612172 h 3980116"/>
                <a:gd name="connsiteX14" fmla="*/ 1335405 w 2059193"/>
                <a:gd name="connsiteY14" fmla="*/ 459010 h 3980116"/>
                <a:gd name="connsiteX15" fmla="*/ 1234916 w 2059193"/>
                <a:gd name="connsiteY15" fmla="*/ 269939 h 3980116"/>
                <a:gd name="connsiteX16" fmla="*/ 1386935 w 2059193"/>
                <a:gd name="connsiteY16" fmla="*/ 0 h 3980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059193" h="3980116">
                  <a:moveTo>
                    <a:pt x="0" y="3980116"/>
                  </a:moveTo>
                  <a:cubicBezTo>
                    <a:pt x="91345" y="3889534"/>
                    <a:pt x="382715" y="3608737"/>
                    <a:pt x="471583" y="3515678"/>
                  </a:cubicBezTo>
                  <a:cubicBezTo>
                    <a:pt x="576358" y="3405949"/>
                    <a:pt x="675989" y="3290983"/>
                    <a:pt x="758666" y="3163824"/>
                  </a:cubicBezTo>
                  <a:cubicBezTo>
                    <a:pt x="836105" y="3044857"/>
                    <a:pt x="897445" y="2916079"/>
                    <a:pt x="940499" y="2780824"/>
                  </a:cubicBezTo>
                  <a:cubicBezTo>
                    <a:pt x="996315" y="2605754"/>
                    <a:pt x="1020985" y="2422874"/>
                    <a:pt x="1055370" y="2242185"/>
                  </a:cubicBezTo>
                  <a:cubicBezTo>
                    <a:pt x="1078611" y="2120075"/>
                    <a:pt x="1107472" y="1999107"/>
                    <a:pt x="1136714" y="1878330"/>
                  </a:cubicBezTo>
                  <a:cubicBezTo>
                    <a:pt x="1163098" y="1769174"/>
                    <a:pt x="1189482" y="1658588"/>
                    <a:pt x="1246727" y="1562386"/>
                  </a:cubicBezTo>
                  <a:cubicBezTo>
                    <a:pt x="1279208" y="1507808"/>
                    <a:pt x="1321689" y="1459039"/>
                    <a:pt x="1378363" y="1430750"/>
                  </a:cubicBezTo>
                  <a:cubicBezTo>
                    <a:pt x="1473327" y="1383221"/>
                    <a:pt x="1584865" y="1402652"/>
                    <a:pt x="1691831" y="1394841"/>
                  </a:cubicBezTo>
                  <a:cubicBezTo>
                    <a:pt x="1771079" y="1389031"/>
                    <a:pt x="1849279" y="1368266"/>
                    <a:pt x="1914335" y="1323023"/>
                  </a:cubicBezTo>
                  <a:cubicBezTo>
                    <a:pt x="1989963" y="1270445"/>
                    <a:pt x="2041493" y="1189101"/>
                    <a:pt x="2055495" y="1098042"/>
                  </a:cubicBezTo>
                  <a:cubicBezTo>
                    <a:pt x="2064258" y="1041178"/>
                    <a:pt x="2057591" y="982980"/>
                    <a:pt x="2033969" y="930497"/>
                  </a:cubicBezTo>
                  <a:cubicBezTo>
                    <a:pt x="2002727" y="861060"/>
                    <a:pt x="1945958" y="807625"/>
                    <a:pt x="1885664" y="760571"/>
                  </a:cubicBezTo>
                  <a:cubicBezTo>
                    <a:pt x="1809179" y="700945"/>
                    <a:pt x="1725549" y="651415"/>
                    <a:pt x="1636871" y="612172"/>
                  </a:cubicBezTo>
                  <a:cubicBezTo>
                    <a:pt x="1532763" y="566071"/>
                    <a:pt x="1421606" y="532543"/>
                    <a:pt x="1335405" y="459010"/>
                  </a:cubicBezTo>
                  <a:cubicBezTo>
                    <a:pt x="1277969" y="409956"/>
                    <a:pt x="1232059" y="344615"/>
                    <a:pt x="1234916" y="269939"/>
                  </a:cubicBezTo>
                  <a:cubicBezTo>
                    <a:pt x="1237012" y="211741"/>
                    <a:pt x="1386935" y="0"/>
                    <a:pt x="1386935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50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74BADACF-06C7-4B5D-A714-089786B51E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8825" y="543780"/>
              <a:ext cx="494287" cy="1905590"/>
            </a:xfrm>
            <a:custGeom>
              <a:avLst/>
              <a:gdLst>
                <a:gd name="connsiteX0" fmla="*/ 11144 w 743796"/>
                <a:gd name="connsiteY0" fmla="*/ 0 h 2867501"/>
                <a:gd name="connsiteX1" fmla="*/ 353663 w 743796"/>
                <a:gd name="connsiteY1" fmla="*/ 55245 h 2867501"/>
                <a:gd name="connsiteX2" fmla="*/ 571405 w 743796"/>
                <a:gd name="connsiteY2" fmla="*/ 179737 h 2867501"/>
                <a:gd name="connsiteX3" fmla="*/ 688658 w 743796"/>
                <a:gd name="connsiteY3" fmla="*/ 368808 h 2867501"/>
                <a:gd name="connsiteX4" fmla="*/ 731711 w 743796"/>
                <a:gd name="connsiteY4" fmla="*/ 612934 h 2867501"/>
                <a:gd name="connsiteX5" fmla="*/ 725233 w 743796"/>
                <a:gd name="connsiteY5" fmla="*/ 995648 h 2867501"/>
                <a:gd name="connsiteX6" fmla="*/ 742855 w 743796"/>
                <a:gd name="connsiteY6" fmla="*/ 1499330 h 2867501"/>
                <a:gd name="connsiteX7" fmla="*/ 707898 w 743796"/>
                <a:gd name="connsiteY7" fmla="*/ 1793081 h 2867501"/>
                <a:gd name="connsiteX8" fmla="*/ 633222 w 743796"/>
                <a:gd name="connsiteY8" fmla="*/ 2073592 h 2867501"/>
                <a:gd name="connsiteX9" fmla="*/ 404527 w 743796"/>
                <a:gd name="connsiteY9" fmla="*/ 2472404 h 2867501"/>
                <a:gd name="connsiteX10" fmla="*/ 0 w 743796"/>
                <a:gd name="connsiteY10" fmla="*/ 2867501 h 2867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43796" h="2867501">
                  <a:moveTo>
                    <a:pt x="11144" y="0"/>
                  </a:moveTo>
                  <a:cubicBezTo>
                    <a:pt x="101060" y="2953"/>
                    <a:pt x="268796" y="25146"/>
                    <a:pt x="353663" y="55245"/>
                  </a:cubicBezTo>
                  <a:cubicBezTo>
                    <a:pt x="433483" y="83534"/>
                    <a:pt x="510635" y="120967"/>
                    <a:pt x="571405" y="179737"/>
                  </a:cubicBezTo>
                  <a:cubicBezTo>
                    <a:pt x="625412" y="231934"/>
                    <a:pt x="663607" y="297942"/>
                    <a:pt x="688658" y="368808"/>
                  </a:cubicBezTo>
                  <a:cubicBezTo>
                    <a:pt x="716375" y="447103"/>
                    <a:pt x="727996" y="529876"/>
                    <a:pt x="731711" y="612934"/>
                  </a:cubicBezTo>
                  <a:cubicBezTo>
                    <a:pt x="737426" y="740474"/>
                    <a:pt x="724948" y="867918"/>
                    <a:pt x="725233" y="995648"/>
                  </a:cubicBezTo>
                  <a:cubicBezTo>
                    <a:pt x="725710" y="1163765"/>
                    <a:pt x="748665" y="1331309"/>
                    <a:pt x="742855" y="1499330"/>
                  </a:cubicBezTo>
                  <a:cubicBezTo>
                    <a:pt x="739426" y="1598009"/>
                    <a:pt x="725996" y="1696022"/>
                    <a:pt x="707898" y="1793081"/>
                  </a:cubicBezTo>
                  <a:cubicBezTo>
                    <a:pt x="690086" y="1888426"/>
                    <a:pt x="666845" y="1982724"/>
                    <a:pt x="633222" y="2073592"/>
                  </a:cubicBezTo>
                  <a:cubicBezTo>
                    <a:pt x="579692" y="2218182"/>
                    <a:pt x="499682" y="2351056"/>
                    <a:pt x="404527" y="2472404"/>
                  </a:cubicBezTo>
                  <a:cubicBezTo>
                    <a:pt x="266033" y="2648902"/>
                    <a:pt x="179642" y="2732818"/>
                    <a:pt x="0" y="2867501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50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52BFF042-59B9-4F74-8514-96C43FB8B5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49" y="672286"/>
              <a:ext cx="396930" cy="1690303"/>
            </a:xfrm>
            <a:custGeom>
              <a:avLst/>
              <a:gdLst>
                <a:gd name="connsiteX0" fmla="*/ 16478 w 597294"/>
                <a:gd name="connsiteY0" fmla="*/ 2079 h 2543540"/>
                <a:gd name="connsiteX1" fmla="*/ 299847 w 597294"/>
                <a:gd name="connsiteY1" fmla="*/ 53991 h 2543540"/>
                <a:gd name="connsiteX2" fmla="*/ 503206 w 597294"/>
                <a:gd name="connsiteY2" fmla="*/ 291354 h 2543540"/>
                <a:gd name="connsiteX3" fmla="*/ 525113 w 597294"/>
                <a:gd name="connsiteY3" fmla="*/ 724265 h 2543540"/>
                <a:gd name="connsiteX4" fmla="*/ 578930 w 597294"/>
                <a:gd name="connsiteY4" fmla="*/ 1117267 h 2543540"/>
                <a:gd name="connsiteX5" fmla="*/ 592931 w 597294"/>
                <a:gd name="connsiteY5" fmla="*/ 1476359 h 2543540"/>
                <a:gd name="connsiteX6" fmla="*/ 503206 w 597294"/>
                <a:gd name="connsiteY6" fmla="*/ 1859359 h 2543540"/>
                <a:gd name="connsiteX7" fmla="*/ 291846 w 597294"/>
                <a:gd name="connsiteY7" fmla="*/ 2250361 h 2543540"/>
                <a:gd name="connsiteX8" fmla="*/ 0 w 597294"/>
                <a:gd name="connsiteY8" fmla="*/ 2543540 h 2543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7294" h="2543540">
                  <a:moveTo>
                    <a:pt x="16478" y="2079"/>
                  </a:moveTo>
                  <a:cubicBezTo>
                    <a:pt x="101441" y="-6684"/>
                    <a:pt x="224885" y="12557"/>
                    <a:pt x="299847" y="53991"/>
                  </a:cubicBezTo>
                  <a:cubicBezTo>
                    <a:pt x="394240" y="106092"/>
                    <a:pt x="468440" y="189341"/>
                    <a:pt x="503206" y="291354"/>
                  </a:cubicBezTo>
                  <a:cubicBezTo>
                    <a:pt x="550069" y="429085"/>
                    <a:pt x="520827" y="577770"/>
                    <a:pt x="525113" y="724265"/>
                  </a:cubicBezTo>
                  <a:cubicBezTo>
                    <a:pt x="529019" y="856472"/>
                    <a:pt x="561118" y="986012"/>
                    <a:pt x="578930" y="1117267"/>
                  </a:cubicBezTo>
                  <a:cubicBezTo>
                    <a:pt x="595122" y="1236234"/>
                    <a:pt x="602742" y="1356630"/>
                    <a:pt x="592931" y="1476359"/>
                  </a:cubicBezTo>
                  <a:cubicBezTo>
                    <a:pt x="582073" y="1607709"/>
                    <a:pt x="549783" y="1736011"/>
                    <a:pt x="503206" y="1859359"/>
                  </a:cubicBezTo>
                  <a:cubicBezTo>
                    <a:pt x="450628" y="1998710"/>
                    <a:pt x="383857" y="2133298"/>
                    <a:pt x="291846" y="2250361"/>
                  </a:cubicBezTo>
                  <a:cubicBezTo>
                    <a:pt x="231553" y="2327132"/>
                    <a:pt x="73819" y="2479532"/>
                    <a:pt x="0" y="254354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50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370FECA2-981E-4045-81E5-F5F6C72DE63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3002" y="881264"/>
              <a:ext cx="258791" cy="1336561"/>
            </a:xfrm>
            <a:custGeom>
              <a:avLst/>
              <a:gdLst>
                <a:gd name="connsiteX0" fmla="*/ 0 w 389425"/>
                <a:gd name="connsiteY0" fmla="*/ 33 h 2011236"/>
                <a:gd name="connsiteX1" fmla="*/ 171260 w 389425"/>
                <a:gd name="connsiteY1" fmla="*/ 60326 h 2011236"/>
                <a:gd name="connsiteX2" fmla="*/ 211455 w 389425"/>
                <a:gd name="connsiteY2" fmla="*/ 221204 h 2011236"/>
                <a:gd name="connsiteX3" fmla="*/ 243078 w 389425"/>
                <a:gd name="connsiteY3" fmla="*/ 448089 h 2011236"/>
                <a:gd name="connsiteX4" fmla="*/ 346424 w 389425"/>
                <a:gd name="connsiteY4" fmla="*/ 789941 h 2011236"/>
                <a:gd name="connsiteX5" fmla="*/ 372237 w 389425"/>
                <a:gd name="connsiteY5" fmla="*/ 942151 h 2011236"/>
                <a:gd name="connsiteX6" fmla="*/ 386620 w 389425"/>
                <a:gd name="connsiteY6" fmla="*/ 1272478 h 2011236"/>
                <a:gd name="connsiteX7" fmla="*/ 280416 w 389425"/>
                <a:gd name="connsiteY7" fmla="*/ 1660241 h 2011236"/>
                <a:gd name="connsiteX8" fmla="*/ 151257 w 389425"/>
                <a:gd name="connsiteY8" fmla="*/ 1844073 h 2011236"/>
                <a:gd name="connsiteX9" fmla="*/ 1905 w 389425"/>
                <a:gd name="connsiteY9" fmla="*/ 2011237 h 2011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89425" h="2011236">
                  <a:moveTo>
                    <a:pt x="0" y="33"/>
                  </a:moveTo>
                  <a:cubicBezTo>
                    <a:pt x="57912" y="-824"/>
                    <a:pt x="136112" y="14892"/>
                    <a:pt x="171260" y="60326"/>
                  </a:cubicBezTo>
                  <a:cubicBezTo>
                    <a:pt x="205645" y="104903"/>
                    <a:pt x="207740" y="164244"/>
                    <a:pt x="211455" y="221204"/>
                  </a:cubicBezTo>
                  <a:cubicBezTo>
                    <a:pt x="216408" y="297594"/>
                    <a:pt x="225838" y="373604"/>
                    <a:pt x="243078" y="448089"/>
                  </a:cubicBezTo>
                  <a:cubicBezTo>
                    <a:pt x="269939" y="564199"/>
                    <a:pt x="319183" y="673927"/>
                    <a:pt x="346424" y="789941"/>
                  </a:cubicBezTo>
                  <a:cubicBezTo>
                    <a:pt x="358235" y="840043"/>
                    <a:pt x="365951" y="891097"/>
                    <a:pt x="372237" y="942151"/>
                  </a:cubicBezTo>
                  <a:cubicBezTo>
                    <a:pt x="385858" y="1051784"/>
                    <a:pt x="394049" y="1162274"/>
                    <a:pt x="386620" y="1272478"/>
                  </a:cubicBezTo>
                  <a:cubicBezTo>
                    <a:pt x="377476" y="1407828"/>
                    <a:pt x="344996" y="1541178"/>
                    <a:pt x="280416" y="1660241"/>
                  </a:cubicBezTo>
                  <a:cubicBezTo>
                    <a:pt x="244602" y="1726249"/>
                    <a:pt x="199358" y="1786352"/>
                    <a:pt x="151257" y="1844073"/>
                  </a:cubicBezTo>
                  <a:cubicBezTo>
                    <a:pt x="79534" y="1930084"/>
                    <a:pt x="89345" y="1941419"/>
                    <a:pt x="1905" y="2011237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50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AB074D05-CAE8-44AD-8F17-E3C9500A37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8182" y="559813"/>
            <a:ext cx="5605358" cy="1664573"/>
          </a:xfrm>
        </p:spPr>
        <p:txBody>
          <a:bodyPr>
            <a:normAutofit/>
          </a:bodyPr>
          <a:lstStyle/>
          <a:p>
            <a:r>
              <a:rPr lang="en-US" dirty="0"/>
              <a:t>COMMUNICATION STRATEGIES </a:t>
            </a:r>
            <a:endParaRPr lang="en-CA" dirty="0"/>
          </a:p>
        </p:txBody>
      </p:sp>
      <p:grpSp>
        <p:nvGrpSpPr>
          <p:cNvPr id="23" name="Bottom Right">
            <a:extLst>
              <a:ext uri="{FF2B5EF4-FFF2-40B4-BE49-F238E27FC236}">
                <a16:creationId xmlns:a16="http://schemas.microsoft.com/office/drawing/2014/main" id="{741948F9-C525-410D-9F0C-63EA1E0F39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980400" y="3276601"/>
            <a:ext cx="4211600" cy="3581399"/>
            <a:chOff x="7980400" y="3276601"/>
            <a:chExt cx="4211600" cy="3581399"/>
          </a:xfrm>
        </p:grpSpPr>
        <p:grpSp>
          <p:nvGrpSpPr>
            <p:cNvPr id="24" name="Graphic 157">
              <a:extLst>
                <a:ext uri="{FF2B5EF4-FFF2-40B4-BE49-F238E27FC236}">
                  <a16:creationId xmlns:a16="http://schemas.microsoft.com/office/drawing/2014/main" id="{59C11362-4204-47B3-85DC-7A22A1E3038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8662740" y="3276601"/>
              <a:ext cx="3529260" cy="3581398"/>
              <a:chOff x="4114800" y="1423987"/>
              <a:chExt cx="3961542" cy="4007547"/>
            </a:xfrm>
            <a:noFill/>
          </p:grpSpPr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DFD42FE5-B58A-4613-8A3B-D0120D21B6C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4114800" y="1423987"/>
                <a:ext cx="3946874" cy="3989641"/>
              </a:xfrm>
              <a:custGeom>
                <a:avLst/>
                <a:gdLst>
                  <a:gd name="connsiteX0" fmla="*/ 0 w 3946874"/>
                  <a:gd name="connsiteY0" fmla="*/ 3989641 h 3989641"/>
                  <a:gd name="connsiteX1" fmla="*/ 79439 w 3946874"/>
                  <a:gd name="connsiteY1" fmla="*/ 3891153 h 3989641"/>
                  <a:gd name="connsiteX2" fmla="*/ 297371 w 3946874"/>
                  <a:gd name="connsiteY2" fmla="*/ 3626930 h 3989641"/>
                  <a:gd name="connsiteX3" fmla="*/ 454343 w 3946874"/>
                  <a:gd name="connsiteY3" fmla="*/ 3440335 h 3989641"/>
                  <a:gd name="connsiteX4" fmla="*/ 622363 w 3946874"/>
                  <a:gd name="connsiteY4" fmla="*/ 3290697 h 3989641"/>
                  <a:gd name="connsiteX5" fmla="*/ 927068 w 3946874"/>
                  <a:gd name="connsiteY5" fmla="*/ 3087434 h 3989641"/>
                  <a:gd name="connsiteX6" fmla="*/ 1176338 w 3946874"/>
                  <a:gd name="connsiteY6" fmla="*/ 2915603 h 3989641"/>
                  <a:gd name="connsiteX7" fmla="*/ 1394270 w 3946874"/>
                  <a:gd name="connsiteY7" fmla="*/ 2780729 h 3989641"/>
                  <a:gd name="connsiteX8" fmla="*/ 1601057 w 3946874"/>
                  <a:gd name="connsiteY8" fmla="*/ 2723483 h 3989641"/>
                  <a:gd name="connsiteX9" fmla="*/ 1756220 w 3946874"/>
                  <a:gd name="connsiteY9" fmla="*/ 2743772 h 3989641"/>
                  <a:gd name="connsiteX10" fmla="*/ 1889189 w 3946874"/>
                  <a:gd name="connsiteY10" fmla="*/ 2765965 h 3989641"/>
                  <a:gd name="connsiteX11" fmla="*/ 2007394 w 3946874"/>
                  <a:gd name="connsiteY11" fmla="*/ 2765965 h 3989641"/>
                  <a:gd name="connsiteX12" fmla="*/ 2184654 w 3946874"/>
                  <a:gd name="connsiteY12" fmla="*/ 2671763 h 3989641"/>
                  <a:gd name="connsiteX13" fmla="*/ 2372773 w 3946874"/>
                  <a:gd name="connsiteY13" fmla="*/ 2538984 h 3989641"/>
                  <a:gd name="connsiteX14" fmla="*/ 2439543 w 3946874"/>
                  <a:gd name="connsiteY14" fmla="*/ 2510504 h 3989641"/>
                  <a:gd name="connsiteX15" fmla="*/ 2650617 w 3946874"/>
                  <a:gd name="connsiteY15" fmla="*/ 2434781 h 3989641"/>
                  <a:gd name="connsiteX16" fmla="*/ 2785110 w 3946874"/>
                  <a:gd name="connsiteY16" fmla="*/ 2383060 h 3989641"/>
                  <a:gd name="connsiteX17" fmla="*/ 2897315 w 3946874"/>
                  <a:gd name="connsiteY17" fmla="*/ 2318861 h 3989641"/>
                  <a:gd name="connsiteX18" fmla="*/ 2997994 w 3946874"/>
                  <a:gd name="connsiteY18" fmla="*/ 2226183 h 3989641"/>
                  <a:gd name="connsiteX19" fmla="*/ 3061240 w 3946874"/>
                  <a:gd name="connsiteY19" fmla="*/ 2141506 h 3989641"/>
                  <a:gd name="connsiteX20" fmla="*/ 3152108 w 3946874"/>
                  <a:gd name="connsiteY20" fmla="*/ 2005203 h 3989641"/>
                  <a:gd name="connsiteX21" fmla="*/ 3274124 w 3946874"/>
                  <a:gd name="connsiteY21" fmla="*/ 1871567 h 3989641"/>
                  <a:gd name="connsiteX22" fmla="*/ 3388138 w 3946874"/>
                  <a:gd name="connsiteY22" fmla="*/ 1770888 h 3989641"/>
                  <a:gd name="connsiteX23" fmla="*/ 3466529 w 3946874"/>
                  <a:gd name="connsiteY23" fmla="*/ 1679162 h 3989641"/>
                  <a:gd name="connsiteX24" fmla="*/ 3538633 w 3946874"/>
                  <a:gd name="connsiteY24" fmla="*/ 1551718 h 3989641"/>
                  <a:gd name="connsiteX25" fmla="*/ 3588544 w 3946874"/>
                  <a:gd name="connsiteY25" fmla="*/ 1376172 h 3989641"/>
                  <a:gd name="connsiteX26" fmla="*/ 3597402 w 3946874"/>
                  <a:gd name="connsiteY26" fmla="*/ 1293305 h 3989641"/>
                  <a:gd name="connsiteX27" fmla="*/ 3721227 w 3946874"/>
                  <a:gd name="connsiteY27" fmla="*/ 880491 h 3989641"/>
                  <a:gd name="connsiteX28" fmla="*/ 3761137 w 3946874"/>
                  <a:gd name="connsiteY28" fmla="*/ 463677 h 3989641"/>
                  <a:gd name="connsiteX29" fmla="*/ 3946874 w 3946874"/>
                  <a:gd name="connsiteY29" fmla="*/ 0 h 3989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3946874" h="3989641">
                    <a:moveTo>
                      <a:pt x="0" y="3989641"/>
                    </a:moveTo>
                    <a:cubicBezTo>
                      <a:pt x="19050" y="3957257"/>
                      <a:pt x="50959" y="3916013"/>
                      <a:pt x="79439" y="3891153"/>
                    </a:cubicBezTo>
                    <a:cubicBezTo>
                      <a:pt x="165544" y="3815906"/>
                      <a:pt x="227933" y="3717989"/>
                      <a:pt x="297371" y="3626930"/>
                    </a:cubicBezTo>
                    <a:cubicBezTo>
                      <a:pt x="346615" y="3562255"/>
                      <a:pt x="398050" y="3499009"/>
                      <a:pt x="454343" y="3440335"/>
                    </a:cubicBezTo>
                    <a:cubicBezTo>
                      <a:pt x="506349" y="3386042"/>
                      <a:pt x="562642" y="3336227"/>
                      <a:pt x="622363" y="3290697"/>
                    </a:cubicBezTo>
                    <a:cubicBezTo>
                      <a:pt x="719519" y="3216688"/>
                      <a:pt x="824960" y="3154585"/>
                      <a:pt x="927068" y="3087434"/>
                    </a:cubicBezTo>
                    <a:cubicBezTo>
                      <a:pt x="1011365" y="3031998"/>
                      <a:pt x="1093565" y="2973324"/>
                      <a:pt x="1176338" y="2915603"/>
                    </a:cubicBezTo>
                    <a:cubicBezTo>
                      <a:pt x="1246537" y="2866644"/>
                      <a:pt x="1317308" y="2818066"/>
                      <a:pt x="1394270" y="2780729"/>
                    </a:cubicBezTo>
                    <a:cubicBezTo>
                      <a:pt x="1459421" y="2749106"/>
                      <a:pt x="1528763" y="2724436"/>
                      <a:pt x="1601057" y="2723483"/>
                    </a:cubicBezTo>
                    <a:cubicBezTo>
                      <a:pt x="1653350" y="2722721"/>
                      <a:pt x="1704785" y="2733485"/>
                      <a:pt x="1756220" y="2743772"/>
                    </a:cubicBezTo>
                    <a:cubicBezTo>
                      <a:pt x="1800320" y="2752630"/>
                      <a:pt x="1844612" y="2760250"/>
                      <a:pt x="1889189" y="2765965"/>
                    </a:cubicBezTo>
                    <a:cubicBezTo>
                      <a:pt x="1928622" y="2771013"/>
                      <a:pt x="1968437" y="2773299"/>
                      <a:pt x="2007394" y="2765965"/>
                    </a:cubicBezTo>
                    <a:cubicBezTo>
                      <a:pt x="2073878" y="2753487"/>
                      <a:pt x="2130647" y="2712911"/>
                      <a:pt x="2184654" y="2671763"/>
                    </a:cubicBezTo>
                    <a:cubicBezTo>
                      <a:pt x="2245900" y="2625090"/>
                      <a:pt x="2304002" y="2573465"/>
                      <a:pt x="2372773" y="2538984"/>
                    </a:cubicBezTo>
                    <a:cubicBezTo>
                      <a:pt x="2394395" y="2528126"/>
                      <a:pt x="2416874" y="2518982"/>
                      <a:pt x="2439543" y="2510504"/>
                    </a:cubicBezTo>
                    <a:cubicBezTo>
                      <a:pt x="2509552" y="2484215"/>
                      <a:pt x="2580037" y="2459450"/>
                      <a:pt x="2650617" y="2434781"/>
                    </a:cubicBezTo>
                    <a:cubicBezTo>
                      <a:pt x="2695956" y="2418874"/>
                      <a:pt x="2741295" y="2402872"/>
                      <a:pt x="2785110" y="2383060"/>
                    </a:cubicBezTo>
                    <a:cubicBezTo>
                      <a:pt x="2824448" y="2365248"/>
                      <a:pt x="2862358" y="2344198"/>
                      <a:pt x="2897315" y="2318861"/>
                    </a:cubicBezTo>
                    <a:cubicBezTo>
                      <a:pt x="2934367" y="2292096"/>
                      <a:pt x="2968085" y="2260854"/>
                      <a:pt x="2997994" y="2226183"/>
                    </a:cubicBezTo>
                    <a:cubicBezTo>
                      <a:pt x="3020949" y="2199513"/>
                      <a:pt x="3041714" y="2170938"/>
                      <a:pt x="3061240" y="2141506"/>
                    </a:cubicBezTo>
                    <a:cubicBezTo>
                      <a:pt x="3091529" y="2095976"/>
                      <a:pt x="3119533" y="2049018"/>
                      <a:pt x="3152108" y="2005203"/>
                    </a:cubicBezTo>
                    <a:cubicBezTo>
                      <a:pt x="3188113" y="1956626"/>
                      <a:pt x="3229261" y="1912144"/>
                      <a:pt x="3274124" y="1871567"/>
                    </a:cubicBezTo>
                    <a:cubicBezTo>
                      <a:pt x="3311747" y="1837563"/>
                      <a:pt x="3351848" y="1806321"/>
                      <a:pt x="3388138" y="1770888"/>
                    </a:cubicBezTo>
                    <a:cubicBezTo>
                      <a:pt x="3416999" y="1742694"/>
                      <a:pt x="3443002" y="1711833"/>
                      <a:pt x="3466529" y="1679162"/>
                    </a:cubicBezTo>
                    <a:cubicBezTo>
                      <a:pt x="3495008" y="1639348"/>
                      <a:pt x="3519392" y="1596771"/>
                      <a:pt x="3538633" y="1551718"/>
                    </a:cubicBezTo>
                    <a:cubicBezTo>
                      <a:pt x="3562731" y="1495616"/>
                      <a:pt x="3578924" y="1436465"/>
                      <a:pt x="3588544" y="1376172"/>
                    </a:cubicBezTo>
                    <a:cubicBezTo>
                      <a:pt x="3592925" y="1348740"/>
                      <a:pt x="3595688" y="1321022"/>
                      <a:pt x="3597402" y="1293305"/>
                    </a:cubicBezTo>
                    <a:cubicBezTo>
                      <a:pt x="3605974" y="1155859"/>
                      <a:pt x="3717703" y="1018127"/>
                      <a:pt x="3721227" y="880491"/>
                    </a:cubicBezTo>
                    <a:cubicBezTo>
                      <a:pt x="3724751" y="740855"/>
                      <a:pt x="3743135" y="602171"/>
                      <a:pt x="3761137" y="463677"/>
                    </a:cubicBezTo>
                    <a:cubicBezTo>
                      <a:pt x="3776186" y="347758"/>
                      <a:pt x="3934968" y="116205"/>
                      <a:pt x="3946874" y="0"/>
                    </a:cubicBezTo>
                  </a:path>
                </a:pathLst>
              </a:custGeom>
              <a:noFill/>
              <a:ln w="9525" cap="rnd">
                <a:solidFill>
                  <a:schemeClr val="accent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5A861743-3DF1-47A2-8CFF-99A470A9DC3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4395978" y="2441733"/>
                <a:ext cx="3665410" cy="2985611"/>
              </a:xfrm>
              <a:custGeom>
                <a:avLst/>
                <a:gdLst>
                  <a:gd name="connsiteX0" fmla="*/ 0 w 3665410"/>
                  <a:gd name="connsiteY0" fmla="*/ 2985611 h 2985611"/>
                  <a:gd name="connsiteX1" fmla="*/ 166211 w 3665410"/>
                  <a:gd name="connsiteY1" fmla="*/ 2699766 h 2985611"/>
                  <a:gd name="connsiteX2" fmla="*/ 397002 w 3665410"/>
                  <a:gd name="connsiteY2" fmla="*/ 2414969 h 2985611"/>
                  <a:gd name="connsiteX3" fmla="*/ 620173 w 3665410"/>
                  <a:gd name="connsiteY3" fmla="*/ 2237899 h 2985611"/>
                  <a:gd name="connsiteX4" fmla="*/ 823341 w 3665410"/>
                  <a:gd name="connsiteY4" fmla="*/ 2085499 h 2985611"/>
                  <a:gd name="connsiteX5" fmla="*/ 1089565 w 3665410"/>
                  <a:gd name="connsiteY5" fmla="*/ 1911477 h 2985611"/>
                  <a:gd name="connsiteX6" fmla="*/ 1145000 w 3665410"/>
                  <a:gd name="connsiteY6" fmla="*/ 1886807 h 2985611"/>
                  <a:gd name="connsiteX7" fmla="*/ 1375791 w 3665410"/>
                  <a:gd name="connsiteY7" fmla="*/ 1842135 h 2985611"/>
                  <a:gd name="connsiteX8" fmla="*/ 1486567 w 3665410"/>
                  <a:gd name="connsiteY8" fmla="*/ 1857566 h 2985611"/>
                  <a:gd name="connsiteX9" fmla="*/ 1568101 w 3665410"/>
                  <a:gd name="connsiteY9" fmla="*/ 1871377 h 2985611"/>
                  <a:gd name="connsiteX10" fmla="*/ 1810607 w 3665410"/>
                  <a:gd name="connsiteY10" fmla="*/ 1871377 h 2985611"/>
                  <a:gd name="connsiteX11" fmla="*/ 1997964 w 3665410"/>
                  <a:gd name="connsiteY11" fmla="*/ 1790605 h 2985611"/>
                  <a:gd name="connsiteX12" fmla="*/ 2109883 w 3665410"/>
                  <a:gd name="connsiteY12" fmla="*/ 1702784 h 2985611"/>
                  <a:gd name="connsiteX13" fmla="*/ 2321433 w 3665410"/>
                  <a:gd name="connsiteY13" fmla="*/ 1552384 h 2985611"/>
                  <a:gd name="connsiteX14" fmla="*/ 2558891 w 3665410"/>
                  <a:gd name="connsiteY14" fmla="*/ 1453420 h 2985611"/>
                  <a:gd name="connsiteX15" fmla="*/ 2709767 w 3665410"/>
                  <a:gd name="connsiteY15" fmla="*/ 1377887 h 2985611"/>
                  <a:gd name="connsiteX16" fmla="*/ 2885408 w 3665410"/>
                  <a:gd name="connsiteY16" fmla="*/ 1237393 h 2985611"/>
                  <a:gd name="connsiteX17" fmla="*/ 3017711 w 3665410"/>
                  <a:gd name="connsiteY17" fmla="*/ 1072229 h 2985611"/>
                  <a:gd name="connsiteX18" fmla="*/ 3150680 w 3665410"/>
                  <a:gd name="connsiteY18" fmla="*/ 921830 h 2985611"/>
                  <a:gd name="connsiteX19" fmla="*/ 3255169 w 3665410"/>
                  <a:gd name="connsiteY19" fmla="*/ 801815 h 2985611"/>
                  <a:gd name="connsiteX20" fmla="*/ 3339275 w 3665410"/>
                  <a:gd name="connsiteY20" fmla="*/ 694182 h 2985611"/>
                  <a:gd name="connsiteX21" fmla="*/ 3409188 w 3665410"/>
                  <a:gd name="connsiteY21" fmla="*/ 546926 h 2985611"/>
                  <a:gd name="connsiteX22" fmla="*/ 3464243 w 3665410"/>
                  <a:gd name="connsiteY22" fmla="*/ 347663 h 2985611"/>
                  <a:gd name="connsiteX23" fmla="*/ 3665411 w 3665410"/>
                  <a:gd name="connsiteY23" fmla="*/ 0 h 29856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3665410" h="2985611">
                    <a:moveTo>
                      <a:pt x="0" y="2985611"/>
                    </a:moveTo>
                    <a:cubicBezTo>
                      <a:pt x="0" y="2985611"/>
                      <a:pt x="86773" y="2802827"/>
                      <a:pt x="166211" y="2699766"/>
                    </a:cubicBezTo>
                    <a:cubicBezTo>
                      <a:pt x="240983" y="2602706"/>
                      <a:pt x="309182" y="2500122"/>
                      <a:pt x="397002" y="2414969"/>
                    </a:cubicBezTo>
                    <a:cubicBezTo>
                      <a:pt x="465296" y="2348865"/>
                      <a:pt x="543592" y="2294477"/>
                      <a:pt x="620173" y="2237899"/>
                    </a:cubicBezTo>
                    <a:cubicBezTo>
                      <a:pt x="688277" y="2187607"/>
                      <a:pt x="755333" y="2135886"/>
                      <a:pt x="823341" y="2085499"/>
                    </a:cubicBezTo>
                    <a:cubicBezTo>
                      <a:pt x="908685" y="2022253"/>
                      <a:pt x="994791" y="1959197"/>
                      <a:pt x="1089565" y="1911477"/>
                    </a:cubicBezTo>
                    <a:cubicBezTo>
                      <a:pt x="1107662" y="1902428"/>
                      <a:pt x="1126141" y="1894141"/>
                      <a:pt x="1145000" y="1886807"/>
                    </a:cubicBezTo>
                    <a:cubicBezTo>
                      <a:pt x="1218819" y="1858232"/>
                      <a:pt x="1296924" y="1838611"/>
                      <a:pt x="1375791" y="1842135"/>
                    </a:cubicBezTo>
                    <a:cubicBezTo>
                      <a:pt x="1413129" y="1843754"/>
                      <a:pt x="1449896" y="1850422"/>
                      <a:pt x="1486567" y="1857566"/>
                    </a:cubicBezTo>
                    <a:cubicBezTo>
                      <a:pt x="1513618" y="1862804"/>
                      <a:pt x="1540859" y="1867376"/>
                      <a:pt x="1568101" y="1871377"/>
                    </a:cubicBezTo>
                    <a:cubicBezTo>
                      <a:pt x="1648778" y="1883188"/>
                      <a:pt x="1730978" y="1887665"/>
                      <a:pt x="1810607" y="1871377"/>
                    </a:cubicBezTo>
                    <a:cubicBezTo>
                      <a:pt x="1877854" y="1857661"/>
                      <a:pt x="1941100" y="1829086"/>
                      <a:pt x="1997964" y="1790605"/>
                    </a:cubicBezTo>
                    <a:cubicBezTo>
                      <a:pt x="2037302" y="1764030"/>
                      <a:pt x="2073497" y="1733264"/>
                      <a:pt x="2109883" y="1702784"/>
                    </a:cubicBezTo>
                    <a:cubicBezTo>
                      <a:pt x="2176367" y="1647063"/>
                      <a:pt x="2244852" y="1593151"/>
                      <a:pt x="2321433" y="1552384"/>
                    </a:cubicBezTo>
                    <a:cubicBezTo>
                      <a:pt x="2397157" y="1512094"/>
                      <a:pt x="2479548" y="1486281"/>
                      <a:pt x="2558891" y="1453420"/>
                    </a:cubicBezTo>
                    <a:cubicBezTo>
                      <a:pt x="2610898" y="1431798"/>
                      <a:pt x="2661571" y="1407033"/>
                      <a:pt x="2709767" y="1377887"/>
                    </a:cubicBezTo>
                    <a:cubicBezTo>
                      <a:pt x="2774252" y="1338929"/>
                      <a:pt x="2834069" y="1292447"/>
                      <a:pt x="2885408" y="1237393"/>
                    </a:cubicBezTo>
                    <a:cubicBezTo>
                      <a:pt x="2933605" y="1185767"/>
                      <a:pt x="2973324" y="1127093"/>
                      <a:pt x="3017711" y="1072229"/>
                    </a:cubicBezTo>
                    <a:cubicBezTo>
                      <a:pt x="3059811" y="1020223"/>
                      <a:pt x="3105912" y="971645"/>
                      <a:pt x="3150680" y="921830"/>
                    </a:cubicBezTo>
                    <a:cubicBezTo>
                      <a:pt x="3186113" y="882396"/>
                      <a:pt x="3220593" y="842010"/>
                      <a:pt x="3255169" y="801815"/>
                    </a:cubicBezTo>
                    <a:cubicBezTo>
                      <a:pt x="3284887" y="767239"/>
                      <a:pt x="3314605" y="732473"/>
                      <a:pt x="3339275" y="694182"/>
                    </a:cubicBezTo>
                    <a:cubicBezTo>
                      <a:pt x="3368707" y="648367"/>
                      <a:pt x="3390138" y="597980"/>
                      <a:pt x="3409188" y="546926"/>
                    </a:cubicBezTo>
                    <a:cubicBezTo>
                      <a:pt x="3433382" y="482156"/>
                      <a:pt x="3453384" y="415861"/>
                      <a:pt x="3464243" y="347663"/>
                    </a:cubicBezTo>
                    <a:cubicBezTo>
                      <a:pt x="3476244" y="272224"/>
                      <a:pt x="3661696" y="76295"/>
                      <a:pt x="3665411" y="0"/>
                    </a:cubicBezTo>
                  </a:path>
                </a:pathLst>
              </a:custGeom>
              <a:noFill/>
              <a:ln w="9525" cap="rnd">
                <a:solidFill>
                  <a:schemeClr val="accent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9F3A9B8B-EB41-4F45-8831-A7B5D41E05C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7790402" y="5229700"/>
                <a:ext cx="285940" cy="199072"/>
              </a:xfrm>
              <a:custGeom>
                <a:avLst/>
                <a:gdLst>
                  <a:gd name="connsiteX0" fmla="*/ 0 w 285940"/>
                  <a:gd name="connsiteY0" fmla="*/ 199073 h 199072"/>
                  <a:gd name="connsiteX1" fmla="*/ 285940 w 285940"/>
                  <a:gd name="connsiteY1" fmla="*/ 0 h 199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85940" h="199072">
                    <a:moveTo>
                      <a:pt x="0" y="199073"/>
                    </a:moveTo>
                    <a:cubicBezTo>
                      <a:pt x="0" y="199073"/>
                      <a:pt x="242125" y="39243"/>
                      <a:pt x="285940" y="0"/>
                    </a:cubicBezTo>
                  </a:path>
                </a:pathLst>
              </a:custGeom>
              <a:noFill/>
              <a:ln w="9525" cap="rnd">
                <a:solidFill>
                  <a:schemeClr val="accent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D659F99D-ACED-471C-8BAC-73C596DDABA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7393114" y="5049773"/>
                <a:ext cx="655796" cy="381190"/>
              </a:xfrm>
              <a:custGeom>
                <a:avLst/>
                <a:gdLst>
                  <a:gd name="connsiteX0" fmla="*/ 0 w 655796"/>
                  <a:gd name="connsiteY0" fmla="*/ 381190 h 381190"/>
                  <a:gd name="connsiteX1" fmla="*/ 655796 w 655796"/>
                  <a:gd name="connsiteY1" fmla="*/ 0 h 3811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55796" h="381190">
                    <a:moveTo>
                      <a:pt x="0" y="381190"/>
                    </a:moveTo>
                    <a:cubicBezTo>
                      <a:pt x="0" y="381190"/>
                      <a:pt x="461105" y="172117"/>
                      <a:pt x="655796" y="0"/>
                    </a:cubicBezTo>
                  </a:path>
                </a:pathLst>
              </a:custGeom>
              <a:noFill/>
              <a:ln w="9525" cap="rnd">
                <a:solidFill>
                  <a:schemeClr val="accent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AC603F71-A3F3-49F0-A292-573F37EB675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5154072" y="3867816"/>
                <a:ext cx="2907315" cy="1544764"/>
              </a:xfrm>
              <a:custGeom>
                <a:avLst/>
                <a:gdLst>
                  <a:gd name="connsiteX0" fmla="*/ 0 w 2907315"/>
                  <a:gd name="connsiteY0" fmla="*/ 1544764 h 1544764"/>
                  <a:gd name="connsiteX1" fmla="*/ 201644 w 2907315"/>
                  <a:gd name="connsiteY1" fmla="*/ 1352550 h 1544764"/>
                  <a:gd name="connsiteX2" fmla="*/ 423196 w 2907315"/>
                  <a:gd name="connsiteY2" fmla="*/ 1196054 h 1544764"/>
                  <a:gd name="connsiteX3" fmla="*/ 782193 w 2907315"/>
                  <a:gd name="connsiteY3" fmla="*/ 1099947 h 1544764"/>
                  <a:gd name="connsiteX4" fmla="*/ 1052513 w 2907315"/>
                  <a:gd name="connsiteY4" fmla="*/ 1042321 h 1544764"/>
                  <a:gd name="connsiteX5" fmla="*/ 1311783 w 2907315"/>
                  <a:gd name="connsiteY5" fmla="*/ 1056037 h 1544764"/>
                  <a:gd name="connsiteX6" fmla="*/ 1484662 w 2907315"/>
                  <a:gd name="connsiteY6" fmla="*/ 1083469 h 1544764"/>
                  <a:gd name="connsiteX7" fmla="*/ 1788224 w 2907315"/>
                  <a:gd name="connsiteY7" fmla="*/ 1023080 h 1544764"/>
                  <a:gd name="connsiteX8" fmla="*/ 2269045 w 2907315"/>
                  <a:gd name="connsiteY8" fmla="*/ 734758 h 1544764"/>
                  <a:gd name="connsiteX9" fmla="*/ 2534984 w 2907315"/>
                  <a:gd name="connsiteY9" fmla="*/ 572738 h 1544764"/>
                  <a:gd name="connsiteX10" fmla="*/ 2907316 w 2907315"/>
                  <a:gd name="connsiteY10" fmla="*/ 0 h 15447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07315" h="1544764">
                    <a:moveTo>
                      <a:pt x="0" y="1544764"/>
                    </a:moveTo>
                    <a:cubicBezTo>
                      <a:pt x="0" y="1544764"/>
                      <a:pt x="98012" y="1443990"/>
                      <a:pt x="201644" y="1352550"/>
                    </a:cubicBezTo>
                    <a:cubicBezTo>
                      <a:pt x="271272" y="1291209"/>
                      <a:pt x="343662" y="1234249"/>
                      <a:pt x="423196" y="1196054"/>
                    </a:cubicBezTo>
                    <a:cubicBezTo>
                      <a:pt x="537591" y="1141095"/>
                      <a:pt x="661226" y="1127189"/>
                      <a:pt x="782193" y="1099947"/>
                    </a:cubicBezTo>
                    <a:cubicBezTo>
                      <a:pt x="872300" y="1079659"/>
                      <a:pt x="961358" y="1051370"/>
                      <a:pt x="1052513" y="1042321"/>
                    </a:cubicBezTo>
                    <a:cubicBezTo>
                      <a:pt x="1139000" y="1033653"/>
                      <a:pt x="1225868" y="1040321"/>
                      <a:pt x="1311783" y="1056037"/>
                    </a:cubicBezTo>
                    <a:cubicBezTo>
                      <a:pt x="1369314" y="1066609"/>
                      <a:pt x="1426559" y="1079373"/>
                      <a:pt x="1484662" y="1083469"/>
                    </a:cubicBezTo>
                    <a:cubicBezTo>
                      <a:pt x="1587913" y="1090803"/>
                      <a:pt x="1690402" y="1064800"/>
                      <a:pt x="1788224" y="1023080"/>
                    </a:cubicBezTo>
                    <a:cubicBezTo>
                      <a:pt x="1956721" y="951262"/>
                      <a:pt x="2106549" y="825722"/>
                      <a:pt x="2269045" y="734758"/>
                    </a:cubicBezTo>
                    <a:cubicBezTo>
                      <a:pt x="2359438" y="684181"/>
                      <a:pt x="2452497" y="640556"/>
                      <a:pt x="2534984" y="572738"/>
                    </a:cubicBezTo>
                    <a:cubicBezTo>
                      <a:pt x="2673001" y="459391"/>
                      <a:pt x="2847023" y="191453"/>
                      <a:pt x="2907316" y="0"/>
                    </a:cubicBezTo>
                  </a:path>
                </a:pathLst>
              </a:custGeom>
              <a:noFill/>
              <a:ln w="9525" cap="rnd">
                <a:solidFill>
                  <a:schemeClr val="accent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FB6F9021-2B6B-4252-AC9D-30C1A2C98DC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4907946" y="3479100"/>
                <a:ext cx="3168300" cy="1952434"/>
              </a:xfrm>
              <a:custGeom>
                <a:avLst/>
                <a:gdLst>
                  <a:gd name="connsiteX0" fmla="*/ 0 w 3168300"/>
                  <a:gd name="connsiteY0" fmla="*/ 1952435 h 1952434"/>
                  <a:gd name="connsiteX1" fmla="*/ 202121 w 3168300"/>
                  <a:gd name="connsiteY1" fmla="*/ 1687068 h 1952434"/>
                  <a:gd name="connsiteX2" fmla="*/ 545116 w 3168300"/>
                  <a:gd name="connsiteY2" fmla="*/ 1450277 h 1952434"/>
                  <a:gd name="connsiteX3" fmla="*/ 906780 w 3168300"/>
                  <a:gd name="connsiteY3" fmla="*/ 1354455 h 1952434"/>
                  <a:gd name="connsiteX4" fmla="*/ 1332262 w 3168300"/>
                  <a:gd name="connsiteY4" fmla="*/ 1285304 h 1952434"/>
                  <a:gd name="connsiteX5" fmla="*/ 1691259 w 3168300"/>
                  <a:gd name="connsiteY5" fmla="*/ 1240060 h 1952434"/>
                  <a:gd name="connsiteX6" fmla="*/ 2010346 w 3168300"/>
                  <a:gd name="connsiteY6" fmla="*/ 1141667 h 1952434"/>
                  <a:gd name="connsiteX7" fmla="*/ 2393252 w 3168300"/>
                  <a:gd name="connsiteY7" fmla="*/ 1027271 h 1952434"/>
                  <a:gd name="connsiteX8" fmla="*/ 2582037 w 3168300"/>
                  <a:gd name="connsiteY8" fmla="*/ 958120 h 1952434"/>
                  <a:gd name="connsiteX9" fmla="*/ 2760155 w 3168300"/>
                  <a:gd name="connsiteY9" fmla="*/ 827723 h 1952434"/>
                  <a:gd name="connsiteX10" fmla="*/ 2914364 w 3168300"/>
                  <a:gd name="connsiteY10" fmla="*/ 567023 h 1952434"/>
                  <a:gd name="connsiteX11" fmla="*/ 3168301 w 3168300"/>
                  <a:gd name="connsiteY11" fmla="*/ 0 h 19524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168300" h="1952434">
                    <a:moveTo>
                      <a:pt x="0" y="1952435"/>
                    </a:moveTo>
                    <a:cubicBezTo>
                      <a:pt x="0" y="1952435"/>
                      <a:pt x="91059" y="1796415"/>
                      <a:pt x="202121" y="1687068"/>
                    </a:cubicBezTo>
                    <a:cubicBezTo>
                      <a:pt x="301943" y="1588675"/>
                      <a:pt x="416528" y="1505617"/>
                      <a:pt x="545116" y="1450277"/>
                    </a:cubicBezTo>
                    <a:cubicBezTo>
                      <a:pt x="659987" y="1400747"/>
                      <a:pt x="783622" y="1377601"/>
                      <a:pt x="906780" y="1354455"/>
                    </a:cubicBezTo>
                    <a:cubicBezTo>
                      <a:pt x="1048036" y="1327976"/>
                      <a:pt x="1189482" y="1301972"/>
                      <a:pt x="1332262" y="1285304"/>
                    </a:cubicBezTo>
                    <a:cubicBezTo>
                      <a:pt x="1452182" y="1271302"/>
                      <a:pt x="1573340" y="1265873"/>
                      <a:pt x="1691259" y="1240060"/>
                    </a:cubicBezTo>
                    <a:cubicBezTo>
                      <a:pt x="1800035" y="1216247"/>
                      <a:pt x="1904619" y="1176718"/>
                      <a:pt x="2010346" y="1141667"/>
                    </a:cubicBezTo>
                    <a:cubicBezTo>
                      <a:pt x="2136743" y="1099661"/>
                      <a:pt x="2265902" y="1066229"/>
                      <a:pt x="2393252" y="1027271"/>
                    </a:cubicBezTo>
                    <a:cubicBezTo>
                      <a:pt x="2457450" y="1007650"/>
                      <a:pt x="2521744" y="987552"/>
                      <a:pt x="2582037" y="958120"/>
                    </a:cubicBezTo>
                    <a:cubicBezTo>
                      <a:pt x="2648807" y="925449"/>
                      <a:pt x="2710815" y="883349"/>
                      <a:pt x="2760155" y="827723"/>
                    </a:cubicBezTo>
                    <a:cubicBezTo>
                      <a:pt x="2827496" y="751904"/>
                      <a:pt x="2867978" y="657511"/>
                      <a:pt x="2914364" y="567023"/>
                    </a:cubicBezTo>
                    <a:cubicBezTo>
                      <a:pt x="2972753" y="453200"/>
                      <a:pt x="3119152" y="118015"/>
                      <a:pt x="3168301" y="0"/>
                    </a:cubicBezTo>
                  </a:path>
                </a:pathLst>
              </a:custGeom>
              <a:noFill/>
              <a:ln w="9525" cap="rnd">
                <a:solidFill>
                  <a:schemeClr val="accent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7875012E-B86B-411F-B93B-A69ED6D20BE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4704778" y="2976752"/>
                <a:ext cx="3356800" cy="2452020"/>
              </a:xfrm>
              <a:custGeom>
                <a:avLst/>
                <a:gdLst>
                  <a:gd name="connsiteX0" fmla="*/ 0 w 3356800"/>
                  <a:gd name="connsiteY0" fmla="*/ 2452021 h 2452020"/>
                  <a:gd name="connsiteX1" fmla="*/ 130874 w 3356800"/>
                  <a:gd name="connsiteY1" fmla="*/ 2247710 h 2452020"/>
                  <a:gd name="connsiteX2" fmla="*/ 437197 w 3356800"/>
                  <a:gd name="connsiteY2" fmla="*/ 1941195 h 2452020"/>
                  <a:gd name="connsiteX3" fmla="*/ 737140 w 3356800"/>
                  <a:gd name="connsiteY3" fmla="*/ 1736884 h 2452020"/>
                  <a:gd name="connsiteX4" fmla="*/ 1031843 w 3356800"/>
                  <a:gd name="connsiteY4" fmla="*/ 1685068 h 2452020"/>
                  <a:gd name="connsiteX5" fmla="*/ 1287304 w 3356800"/>
                  <a:gd name="connsiteY5" fmla="*/ 1655826 h 2452020"/>
                  <a:gd name="connsiteX6" fmla="*/ 1471994 w 3356800"/>
                  <a:gd name="connsiteY6" fmla="*/ 1634300 h 2452020"/>
                  <a:gd name="connsiteX7" fmla="*/ 1898237 w 3356800"/>
                  <a:gd name="connsiteY7" fmla="*/ 1512665 h 2452020"/>
                  <a:gd name="connsiteX8" fmla="*/ 2229136 w 3356800"/>
                  <a:gd name="connsiteY8" fmla="*/ 1355598 h 2452020"/>
                  <a:gd name="connsiteX9" fmla="*/ 2512314 w 3356800"/>
                  <a:gd name="connsiteY9" fmla="*/ 1238631 h 2452020"/>
                  <a:gd name="connsiteX10" fmla="*/ 2758535 w 3356800"/>
                  <a:gd name="connsiteY10" fmla="*/ 1096994 h 2452020"/>
                  <a:gd name="connsiteX11" fmla="*/ 2935510 w 3356800"/>
                  <a:gd name="connsiteY11" fmla="*/ 919925 h 2452020"/>
                  <a:gd name="connsiteX12" fmla="*/ 3081719 w 3356800"/>
                  <a:gd name="connsiteY12" fmla="*/ 687419 h 2452020"/>
                  <a:gd name="connsiteX13" fmla="*/ 3356800 w 3356800"/>
                  <a:gd name="connsiteY13" fmla="*/ 0 h 2452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356800" h="2452020">
                    <a:moveTo>
                      <a:pt x="0" y="2452021"/>
                    </a:moveTo>
                    <a:cubicBezTo>
                      <a:pt x="0" y="2452021"/>
                      <a:pt x="57150" y="2344198"/>
                      <a:pt x="130874" y="2247710"/>
                    </a:cubicBezTo>
                    <a:cubicBezTo>
                      <a:pt x="218694" y="2132648"/>
                      <a:pt x="328136" y="2036635"/>
                      <a:pt x="437197" y="1941195"/>
                    </a:cubicBezTo>
                    <a:cubicBezTo>
                      <a:pt x="529304" y="1860709"/>
                      <a:pt x="623030" y="1779556"/>
                      <a:pt x="737140" y="1736884"/>
                    </a:cubicBezTo>
                    <a:cubicBezTo>
                      <a:pt x="830866" y="1701736"/>
                      <a:pt x="932021" y="1695450"/>
                      <a:pt x="1031843" y="1685068"/>
                    </a:cubicBezTo>
                    <a:cubicBezTo>
                      <a:pt x="1117092" y="1676210"/>
                      <a:pt x="1202055" y="1665160"/>
                      <a:pt x="1287304" y="1655826"/>
                    </a:cubicBezTo>
                    <a:cubicBezTo>
                      <a:pt x="1348931" y="1649063"/>
                      <a:pt x="1410653" y="1643539"/>
                      <a:pt x="1471994" y="1634300"/>
                    </a:cubicBezTo>
                    <a:cubicBezTo>
                      <a:pt x="1618679" y="1612011"/>
                      <a:pt x="1761935" y="1571149"/>
                      <a:pt x="1898237" y="1512665"/>
                    </a:cubicBezTo>
                    <a:cubicBezTo>
                      <a:pt x="2010442" y="1464564"/>
                      <a:pt x="2117503" y="1405128"/>
                      <a:pt x="2229136" y="1355598"/>
                    </a:cubicBezTo>
                    <a:cubicBezTo>
                      <a:pt x="2322481" y="1314164"/>
                      <a:pt x="2418969" y="1280160"/>
                      <a:pt x="2512314" y="1238631"/>
                    </a:cubicBezTo>
                    <a:cubicBezTo>
                      <a:pt x="2599087" y="1199960"/>
                      <a:pt x="2683193" y="1154811"/>
                      <a:pt x="2758535" y="1096994"/>
                    </a:cubicBezTo>
                    <a:cubicBezTo>
                      <a:pt x="2825020" y="1046035"/>
                      <a:pt x="2883789" y="985837"/>
                      <a:pt x="2935510" y="919925"/>
                    </a:cubicBezTo>
                    <a:cubicBezTo>
                      <a:pt x="2992184" y="847725"/>
                      <a:pt x="3039904" y="769144"/>
                      <a:pt x="3081719" y="687419"/>
                    </a:cubicBezTo>
                    <a:cubicBezTo>
                      <a:pt x="3138297" y="576739"/>
                      <a:pt x="3314129" y="116776"/>
                      <a:pt x="3356800" y="0"/>
                    </a:cubicBezTo>
                  </a:path>
                </a:pathLst>
              </a:custGeom>
              <a:noFill/>
              <a:ln w="9525" cap="rnd">
                <a:solidFill>
                  <a:schemeClr val="accent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FFB9C5D7-2BF3-4748-9582-FF22361FA5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980400" y="5197178"/>
              <a:ext cx="4211600" cy="1660822"/>
            </a:xfrm>
            <a:custGeom>
              <a:avLst/>
              <a:gdLst>
                <a:gd name="connsiteX0" fmla="*/ 4211600 w 4211600"/>
                <a:gd name="connsiteY0" fmla="*/ 0 h 1660822"/>
                <a:gd name="connsiteX1" fmla="*/ 4211600 w 4211600"/>
                <a:gd name="connsiteY1" fmla="*/ 58430 h 1660822"/>
                <a:gd name="connsiteX2" fmla="*/ 4136524 w 4211600"/>
                <a:gd name="connsiteY2" fmla="*/ 208808 h 1660822"/>
                <a:gd name="connsiteX3" fmla="*/ 3973354 w 4211600"/>
                <a:gd name="connsiteY3" fmla="*/ 437313 h 1660822"/>
                <a:gd name="connsiteX4" fmla="*/ 3884746 w 4211600"/>
                <a:gd name="connsiteY4" fmla="*/ 553613 h 1660822"/>
                <a:gd name="connsiteX5" fmla="*/ 3849435 w 4211600"/>
                <a:gd name="connsiteY5" fmla="*/ 603143 h 1660822"/>
                <a:gd name="connsiteX6" fmla="*/ 3661849 w 4211600"/>
                <a:gd name="connsiteY6" fmla="*/ 819075 h 1660822"/>
                <a:gd name="connsiteX7" fmla="*/ 3402589 w 4211600"/>
                <a:gd name="connsiteY7" fmla="*/ 952996 h 1660822"/>
                <a:gd name="connsiteX8" fmla="*/ 3130202 w 4211600"/>
                <a:gd name="connsiteY8" fmla="*/ 1023386 h 1660822"/>
                <a:gd name="connsiteX9" fmla="*/ 2914657 w 4211600"/>
                <a:gd name="connsiteY9" fmla="*/ 1068058 h 1660822"/>
                <a:gd name="connsiteX10" fmla="*/ 2582149 w 4211600"/>
                <a:gd name="connsiteY10" fmla="*/ 1138924 h 1660822"/>
                <a:gd name="connsiteX11" fmla="*/ 2483958 w 4211600"/>
                <a:gd name="connsiteY11" fmla="*/ 1162356 h 1660822"/>
                <a:gd name="connsiteX12" fmla="*/ 2123750 w 4211600"/>
                <a:gd name="connsiteY12" fmla="*/ 1238651 h 1660822"/>
                <a:gd name="connsiteX13" fmla="*/ 1761444 w 4211600"/>
                <a:gd name="connsiteY13" fmla="*/ 1273417 h 1660822"/>
                <a:gd name="connsiteX14" fmla="*/ 1608382 w 4211600"/>
                <a:gd name="connsiteY14" fmla="*/ 1284466 h 1660822"/>
                <a:gd name="connsiteX15" fmla="*/ 999942 w 4211600"/>
                <a:gd name="connsiteY15" fmla="*/ 1354284 h 1660822"/>
                <a:gd name="connsiteX16" fmla="*/ 484705 w 4211600"/>
                <a:gd name="connsiteY16" fmla="*/ 1450487 h 1660822"/>
                <a:gd name="connsiteX17" fmla="*/ 113310 w 4211600"/>
                <a:gd name="connsiteY17" fmla="*/ 1613700 h 1660822"/>
                <a:gd name="connsiteX18" fmla="*/ 39668 w 4211600"/>
                <a:gd name="connsiteY18" fmla="*/ 1660822 h 1660822"/>
                <a:gd name="connsiteX19" fmla="*/ 0 w 4211600"/>
                <a:gd name="connsiteY19" fmla="*/ 1660822 h 1660822"/>
                <a:gd name="connsiteX20" fmla="*/ 96701 w 4211600"/>
                <a:gd name="connsiteY20" fmla="*/ 1598934 h 1660822"/>
                <a:gd name="connsiteX21" fmla="*/ 474335 w 4211600"/>
                <a:gd name="connsiteY21" fmla="*/ 1433056 h 1660822"/>
                <a:gd name="connsiteX22" fmla="*/ 994299 w 4211600"/>
                <a:gd name="connsiteY22" fmla="*/ 1335806 h 1660822"/>
                <a:gd name="connsiteX23" fmla="*/ 1605231 w 4211600"/>
                <a:gd name="connsiteY23" fmla="*/ 1265702 h 1660822"/>
                <a:gd name="connsiteX24" fmla="*/ 1758819 w 4211600"/>
                <a:gd name="connsiteY24" fmla="*/ 1254558 h 1660822"/>
                <a:gd name="connsiteX25" fmla="*/ 2118106 w 4211600"/>
                <a:gd name="connsiteY25" fmla="*/ 1220077 h 1660822"/>
                <a:gd name="connsiteX26" fmla="*/ 2475557 w 4211600"/>
                <a:gd name="connsiteY26" fmla="*/ 1144353 h 1660822"/>
                <a:gd name="connsiteX27" fmla="*/ 2573878 w 4211600"/>
                <a:gd name="connsiteY27" fmla="*/ 1120827 h 1660822"/>
                <a:gd name="connsiteX28" fmla="*/ 2907437 w 4211600"/>
                <a:gd name="connsiteY28" fmla="*/ 1049675 h 1660822"/>
                <a:gd name="connsiteX29" fmla="*/ 3122589 w 4211600"/>
                <a:gd name="connsiteY29" fmla="*/ 1005098 h 1660822"/>
                <a:gd name="connsiteX30" fmla="*/ 3391169 w 4211600"/>
                <a:gd name="connsiteY30" fmla="*/ 935756 h 1660822"/>
                <a:gd name="connsiteX31" fmla="*/ 3642290 w 4211600"/>
                <a:gd name="connsiteY31" fmla="*/ 806216 h 1660822"/>
                <a:gd name="connsiteX32" fmla="*/ 3825937 w 4211600"/>
                <a:gd name="connsiteY32" fmla="*/ 594475 h 1660822"/>
                <a:gd name="connsiteX33" fmla="*/ 3861381 w 4211600"/>
                <a:gd name="connsiteY33" fmla="*/ 544755 h 1660822"/>
                <a:gd name="connsiteX34" fmla="*/ 3950381 w 4211600"/>
                <a:gd name="connsiteY34" fmla="*/ 427978 h 1660822"/>
                <a:gd name="connsiteX35" fmla="*/ 4112370 w 4211600"/>
                <a:gd name="connsiteY35" fmla="*/ 201378 h 1660822"/>
                <a:gd name="connsiteX36" fmla="*/ 4195989 w 4211600"/>
                <a:gd name="connsiteY36" fmla="*/ 33834 h 1660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211600" h="1660822">
                  <a:moveTo>
                    <a:pt x="4211600" y="0"/>
                  </a:moveTo>
                  <a:lnTo>
                    <a:pt x="4211600" y="58430"/>
                  </a:lnTo>
                  <a:lnTo>
                    <a:pt x="4136524" y="208808"/>
                  </a:lnTo>
                  <a:cubicBezTo>
                    <a:pt x="4089791" y="287770"/>
                    <a:pt x="4030588" y="363780"/>
                    <a:pt x="3973354" y="437313"/>
                  </a:cubicBezTo>
                  <a:cubicBezTo>
                    <a:pt x="3943819" y="475222"/>
                    <a:pt x="3913231" y="514465"/>
                    <a:pt x="3884746" y="553613"/>
                  </a:cubicBezTo>
                  <a:cubicBezTo>
                    <a:pt x="3872801" y="569996"/>
                    <a:pt x="3861119" y="586569"/>
                    <a:pt x="3849435" y="603143"/>
                  </a:cubicBezTo>
                  <a:cubicBezTo>
                    <a:pt x="3796665" y="678009"/>
                    <a:pt x="3742187" y="755352"/>
                    <a:pt x="3661849" y="819075"/>
                  </a:cubicBezTo>
                  <a:cubicBezTo>
                    <a:pt x="3596214" y="871176"/>
                    <a:pt x="3509050" y="916230"/>
                    <a:pt x="3402589" y="952996"/>
                  </a:cubicBezTo>
                  <a:cubicBezTo>
                    <a:pt x="3312406" y="984048"/>
                    <a:pt x="3215660" y="1005003"/>
                    <a:pt x="3130202" y="1023386"/>
                  </a:cubicBezTo>
                  <a:cubicBezTo>
                    <a:pt x="3058529" y="1038816"/>
                    <a:pt x="2985412" y="1053675"/>
                    <a:pt x="2914657" y="1068058"/>
                  </a:cubicBezTo>
                  <a:cubicBezTo>
                    <a:pt x="2805176" y="1090251"/>
                    <a:pt x="2692021" y="1113207"/>
                    <a:pt x="2582149" y="1138924"/>
                  </a:cubicBezTo>
                  <a:cubicBezTo>
                    <a:pt x="2549330" y="1146639"/>
                    <a:pt x="2516644" y="1154450"/>
                    <a:pt x="2483958" y="1162356"/>
                  </a:cubicBezTo>
                  <a:cubicBezTo>
                    <a:pt x="2367257" y="1190550"/>
                    <a:pt x="2246621" y="1219601"/>
                    <a:pt x="2123750" y="1238651"/>
                  </a:cubicBezTo>
                  <a:cubicBezTo>
                    <a:pt x="2004294" y="1257129"/>
                    <a:pt x="1880769" y="1265416"/>
                    <a:pt x="1761444" y="1273417"/>
                  </a:cubicBezTo>
                  <a:cubicBezTo>
                    <a:pt x="1711167" y="1276751"/>
                    <a:pt x="1659184" y="1280275"/>
                    <a:pt x="1608382" y="1284466"/>
                  </a:cubicBezTo>
                  <a:cubicBezTo>
                    <a:pt x="1408589" y="1300944"/>
                    <a:pt x="1214570" y="1325805"/>
                    <a:pt x="999942" y="1354284"/>
                  </a:cubicBezTo>
                  <a:cubicBezTo>
                    <a:pt x="826403" y="1377240"/>
                    <a:pt x="647744" y="1400957"/>
                    <a:pt x="484705" y="1450487"/>
                  </a:cubicBezTo>
                  <a:cubicBezTo>
                    <a:pt x="355831" y="1489635"/>
                    <a:pt x="231387" y="1544374"/>
                    <a:pt x="113310" y="1613700"/>
                  </a:cubicBezTo>
                  <a:lnTo>
                    <a:pt x="39668" y="1660822"/>
                  </a:lnTo>
                  <a:lnTo>
                    <a:pt x="0" y="1660822"/>
                  </a:lnTo>
                  <a:lnTo>
                    <a:pt x="96701" y="1598934"/>
                  </a:lnTo>
                  <a:cubicBezTo>
                    <a:pt x="216635" y="1528533"/>
                    <a:pt x="343196" y="1472919"/>
                    <a:pt x="474335" y="1433056"/>
                  </a:cubicBezTo>
                  <a:cubicBezTo>
                    <a:pt x="639999" y="1382669"/>
                    <a:pt x="820102" y="1358856"/>
                    <a:pt x="994299" y="1335806"/>
                  </a:cubicBezTo>
                  <a:cubicBezTo>
                    <a:pt x="1210239" y="1307231"/>
                    <a:pt x="1404650" y="1282275"/>
                    <a:pt x="1605231" y="1265702"/>
                  </a:cubicBezTo>
                  <a:cubicBezTo>
                    <a:pt x="1656428" y="1261511"/>
                    <a:pt x="1708411" y="1257987"/>
                    <a:pt x="1758819" y="1254558"/>
                  </a:cubicBezTo>
                  <a:cubicBezTo>
                    <a:pt x="1877487" y="1246557"/>
                    <a:pt x="2000094" y="1238365"/>
                    <a:pt x="2118106" y="1220077"/>
                  </a:cubicBezTo>
                  <a:cubicBezTo>
                    <a:pt x="2239531" y="1201313"/>
                    <a:pt x="2359513" y="1172357"/>
                    <a:pt x="2475557" y="1144353"/>
                  </a:cubicBezTo>
                  <a:cubicBezTo>
                    <a:pt x="2508243" y="1136448"/>
                    <a:pt x="2541060" y="1128542"/>
                    <a:pt x="2573878" y="1120827"/>
                  </a:cubicBezTo>
                  <a:cubicBezTo>
                    <a:pt x="2684276" y="1094919"/>
                    <a:pt x="2797694" y="1071963"/>
                    <a:pt x="2907437" y="1049675"/>
                  </a:cubicBezTo>
                  <a:cubicBezTo>
                    <a:pt x="2978061" y="1035387"/>
                    <a:pt x="3051178" y="1020528"/>
                    <a:pt x="3122589" y="1005098"/>
                  </a:cubicBezTo>
                  <a:cubicBezTo>
                    <a:pt x="3206997" y="986810"/>
                    <a:pt x="3302823" y="966141"/>
                    <a:pt x="3391169" y="935756"/>
                  </a:cubicBezTo>
                  <a:cubicBezTo>
                    <a:pt x="3494479" y="900132"/>
                    <a:pt x="3578886" y="856508"/>
                    <a:pt x="3642290" y="806216"/>
                  </a:cubicBezTo>
                  <a:cubicBezTo>
                    <a:pt x="3720133" y="744303"/>
                    <a:pt x="3773953" y="668103"/>
                    <a:pt x="3825937" y="594475"/>
                  </a:cubicBezTo>
                  <a:cubicBezTo>
                    <a:pt x="3837621" y="577902"/>
                    <a:pt x="3849435" y="561233"/>
                    <a:pt x="3861381" y="544755"/>
                  </a:cubicBezTo>
                  <a:cubicBezTo>
                    <a:pt x="3889997" y="505416"/>
                    <a:pt x="3920715" y="465983"/>
                    <a:pt x="3950381" y="427978"/>
                  </a:cubicBezTo>
                  <a:cubicBezTo>
                    <a:pt x="4007353" y="354921"/>
                    <a:pt x="4066163" y="279388"/>
                    <a:pt x="4112370" y="201378"/>
                  </a:cubicBezTo>
                  <a:cubicBezTo>
                    <a:pt x="4144662" y="146800"/>
                    <a:pt x="4170785" y="89364"/>
                    <a:pt x="4195989" y="3383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96FF0C36-EA79-4A2E-B194-DBD5C78DCB0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618232"/>
              </p:ext>
            </p:extLst>
          </p:nvPr>
        </p:nvGraphicFramePr>
        <p:xfrm>
          <a:off x="1185755" y="2384474"/>
          <a:ext cx="5604997" cy="37286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41843080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7" name="Rectangle 36">
            <a:extLst>
              <a:ext uri="{FF2B5EF4-FFF2-40B4-BE49-F238E27FC236}">
                <a16:creationId xmlns:a16="http://schemas.microsoft.com/office/drawing/2014/main" id="{8651CFA9-6065-4243-AC48-858E35978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AvenirNext LT Pro Medium" panose="020B0504020202020204" pitchFamily="34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37962AE0-6A1C-4B76-9D52-10E5E6D7D3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AvenirNext LT Pro Medium" panose="020B0504020202020204" pitchFamily="34" charset="0"/>
            </a:endParaRPr>
          </a:p>
        </p:txBody>
      </p:sp>
      <p:grpSp>
        <p:nvGrpSpPr>
          <p:cNvPr id="41" name="Top left">
            <a:extLst>
              <a:ext uri="{FF2B5EF4-FFF2-40B4-BE49-F238E27FC236}">
                <a16:creationId xmlns:a16="http://schemas.microsoft.com/office/drawing/2014/main" id="{5E5536F2-BB10-4970-9C95-51CCDE8842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425" y="-1543"/>
            <a:ext cx="2198951" cy="3349518"/>
            <a:chOff x="10849" y="-3086"/>
            <a:chExt cx="2198951" cy="3349518"/>
          </a:xfrm>
        </p:grpSpPr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D84F3307-86CF-47A4-8B2D-4630B124CA8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692844" y="-3086"/>
              <a:ext cx="1326111" cy="597603"/>
            </a:xfrm>
            <a:custGeom>
              <a:avLst/>
              <a:gdLst>
                <a:gd name="connsiteX0" fmla="*/ 741051 w 1482102"/>
                <a:gd name="connsiteY0" fmla="*/ 0 h 679363"/>
                <a:gd name="connsiteX1" fmla="*/ 1473822 w 1482102"/>
                <a:gd name="connsiteY1" fmla="*/ 597226 h 679363"/>
                <a:gd name="connsiteX2" fmla="*/ 1482102 w 1482102"/>
                <a:gd name="connsiteY2" fmla="*/ 679363 h 679363"/>
                <a:gd name="connsiteX3" fmla="*/ 0 w 1482102"/>
                <a:gd name="connsiteY3" fmla="*/ 679363 h 679363"/>
                <a:gd name="connsiteX4" fmla="*/ 8280 w 1482102"/>
                <a:gd name="connsiteY4" fmla="*/ 597226 h 679363"/>
                <a:gd name="connsiteX5" fmla="*/ 741051 w 1482102"/>
                <a:gd name="connsiteY5" fmla="*/ 0 h 679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82102" h="679363">
                  <a:moveTo>
                    <a:pt x="741051" y="0"/>
                  </a:moveTo>
                  <a:cubicBezTo>
                    <a:pt x="1102506" y="0"/>
                    <a:pt x="1404077" y="256390"/>
                    <a:pt x="1473822" y="597226"/>
                  </a:cubicBezTo>
                  <a:lnTo>
                    <a:pt x="1482102" y="679363"/>
                  </a:lnTo>
                  <a:lnTo>
                    <a:pt x="0" y="679363"/>
                  </a:lnTo>
                  <a:lnTo>
                    <a:pt x="8280" y="597226"/>
                  </a:lnTo>
                  <a:cubicBezTo>
                    <a:pt x="78025" y="256390"/>
                    <a:pt x="379596" y="0"/>
                    <a:pt x="74105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venirNext LT Pro Medium" panose="020B0504020202020204" pitchFamily="34" charset="0"/>
              </a:endParaRPr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6EB78D62-DD46-4526-87D7-73C7AE4622A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9394" y="15241"/>
              <a:ext cx="2190406" cy="3331191"/>
            </a:xfrm>
            <a:custGeom>
              <a:avLst/>
              <a:gdLst>
                <a:gd name="connsiteX0" fmla="*/ 0 w 3296088"/>
                <a:gd name="connsiteY0" fmla="*/ 5012722 h 5012722"/>
                <a:gd name="connsiteX1" fmla="*/ 244031 w 3296088"/>
                <a:gd name="connsiteY1" fmla="*/ 4820222 h 5012722"/>
                <a:gd name="connsiteX2" fmla="*/ 729234 w 3296088"/>
                <a:gd name="connsiteY2" fmla="*/ 4360641 h 5012722"/>
                <a:gd name="connsiteX3" fmla="*/ 881444 w 3296088"/>
                <a:gd name="connsiteY3" fmla="*/ 4173950 h 5012722"/>
                <a:gd name="connsiteX4" fmla="*/ 1151287 w 3296088"/>
                <a:gd name="connsiteY4" fmla="*/ 3972877 h 5012722"/>
                <a:gd name="connsiteX5" fmla="*/ 1498664 w 3296088"/>
                <a:gd name="connsiteY5" fmla="*/ 3786188 h 5012722"/>
                <a:gd name="connsiteX6" fmla="*/ 1716881 w 3296088"/>
                <a:gd name="connsiteY6" fmla="*/ 3674174 h 5012722"/>
                <a:gd name="connsiteX7" fmla="*/ 1913573 w 3296088"/>
                <a:gd name="connsiteY7" fmla="*/ 3477387 h 5012722"/>
                <a:gd name="connsiteX8" fmla="*/ 2167700 w 3296088"/>
                <a:gd name="connsiteY8" fmla="*/ 3042190 h 5012722"/>
                <a:gd name="connsiteX9" fmla="*/ 2273903 w 3296088"/>
                <a:gd name="connsiteY9" fmla="*/ 2775014 h 5012722"/>
                <a:gd name="connsiteX10" fmla="*/ 2463356 w 3296088"/>
                <a:gd name="connsiteY10" fmla="*/ 2335530 h 5012722"/>
                <a:gd name="connsiteX11" fmla="*/ 2741866 w 3296088"/>
                <a:gd name="connsiteY11" fmla="*/ 1982248 h 5012722"/>
                <a:gd name="connsiteX12" fmla="*/ 2985897 w 3296088"/>
                <a:gd name="connsiteY12" fmla="*/ 1634681 h 5012722"/>
                <a:gd name="connsiteX13" fmla="*/ 3212687 w 3296088"/>
                <a:gd name="connsiteY13" fmla="*/ 1226820 h 5012722"/>
                <a:gd name="connsiteX14" fmla="*/ 3281553 w 3296088"/>
                <a:gd name="connsiteY14" fmla="*/ 959644 h 5012722"/>
                <a:gd name="connsiteX15" fmla="*/ 3295936 w 3296088"/>
                <a:gd name="connsiteY15" fmla="*/ 701135 h 5012722"/>
                <a:gd name="connsiteX16" fmla="*/ 3267266 w 3296088"/>
                <a:gd name="connsiteY16" fmla="*/ 436817 h 5012722"/>
                <a:gd name="connsiteX17" fmla="*/ 3105341 w 3296088"/>
                <a:gd name="connsiteY17" fmla="*/ 0 h 5012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96088" h="5012722">
                  <a:moveTo>
                    <a:pt x="0" y="5012722"/>
                  </a:moveTo>
                  <a:cubicBezTo>
                    <a:pt x="81820" y="4949095"/>
                    <a:pt x="163544" y="4885468"/>
                    <a:pt x="244031" y="4820222"/>
                  </a:cubicBezTo>
                  <a:cubicBezTo>
                    <a:pt x="417671" y="4679633"/>
                    <a:pt x="589883" y="4535139"/>
                    <a:pt x="729234" y="4360641"/>
                  </a:cubicBezTo>
                  <a:cubicBezTo>
                    <a:pt x="779431" y="4297776"/>
                    <a:pt x="825818" y="4231958"/>
                    <a:pt x="881444" y="4173950"/>
                  </a:cubicBezTo>
                  <a:cubicBezTo>
                    <a:pt x="959358" y="4092607"/>
                    <a:pt x="1054799" y="4031075"/>
                    <a:pt x="1151287" y="3972877"/>
                  </a:cubicBezTo>
                  <a:cubicBezTo>
                    <a:pt x="1263968" y="3904964"/>
                    <a:pt x="1379315" y="3841337"/>
                    <a:pt x="1498664" y="3786188"/>
                  </a:cubicBezTo>
                  <a:cubicBezTo>
                    <a:pt x="1573149" y="3751802"/>
                    <a:pt x="1649159" y="3720179"/>
                    <a:pt x="1716881" y="3674174"/>
                  </a:cubicBezTo>
                  <a:cubicBezTo>
                    <a:pt x="1794034" y="3621691"/>
                    <a:pt x="1856708" y="3551492"/>
                    <a:pt x="1913573" y="3477387"/>
                  </a:cubicBezTo>
                  <a:cubicBezTo>
                    <a:pt x="2016157" y="3343751"/>
                    <a:pt x="2099024" y="3196114"/>
                    <a:pt x="2167700" y="3042190"/>
                  </a:cubicBezTo>
                  <a:cubicBezTo>
                    <a:pt x="2206752" y="2954655"/>
                    <a:pt x="2241233" y="2865215"/>
                    <a:pt x="2273903" y="2775014"/>
                  </a:cubicBezTo>
                  <a:cubicBezTo>
                    <a:pt x="2328482" y="2624423"/>
                    <a:pt x="2379440" y="2471642"/>
                    <a:pt x="2463356" y="2335530"/>
                  </a:cubicBezTo>
                  <a:cubicBezTo>
                    <a:pt x="2542127" y="2207705"/>
                    <a:pt x="2647855" y="2099501"/>
                    <a:pt x="2741866" y="1982248"/>
                  </a:cubicBezTo>
                  <a:cubicBezTo>
                    <a:pt x="2830449" y="1871758"/>
                    <a:pt x="2908554" y="1753362"/>
                    <a:pt x="2985897" y="1634681"/>
                  </a:cubicBezTo>
                  <a:cubicBezTo>
                    <a:pt x="3071146" y="1503902"/>
                    <a:pt x="3156395" y="1372172"/>
                    <a:pt x="3212687" y="1226820"/>
                  </a:cubicBezTo>
                  <a:cubicBezTo>
                    <a:pt x="3246025" y="1140809"/>
                    <a:pt x="3268790" y="1051084"/>
                    <a:pt x="3281553" y="959644"/>
                  </a:cubicBezTo>
                  <a:cubicBezTo>
                    <a:pt x="3293555" y="874014"/>
                    <a:pt x="3296888" y="787527"/>
                    <a:pt x="3295936" y="701135"/>
                  </a:cubicBezTo>
                  <a:cubicBezTo>
                    <a:pt x="3294888" y="612172"/>
                    <a:pt x="3289268" y="523018"/>
                    <a:pt x="3267266" y="436817"/>
                  </a:cubicBezTo>
                  <a:cubicBezTo>
                    <a:pt x="3227832" y="282416"/>
                    <a:pt x="3105341" y="0"/>
                    <a:pt x="3105341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50000"/>
                </a:schemeClr>
              </a:solidFill>
              <a:prstDash val="lgDash"/>
              <a:round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73149E71-5828-490B-97F7-04AE78073BB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49" y="15178"/>
              <a:ext cx="1978674" cy="3074959"/>
            </a:xfrm>
            <a:custGeom>
              <a:avLst/>
              <a:gdLst>
                <a:gd name="connsiteX0" fmla="*/ 0 w 2977477"/>
                <a:gd name="connsiteY0" fmla="*/ 4627150 h 4627149"/>
                <a:gd name="connsiteX1" fmla="*/ 275082 w 2977477"/>
                <a:gd name="connsiteY1" fmla="*/ 4341590 h 4627149"/>
                <a:gd name="connsiteX2" fmla="*/ 502825 w 2977477"/>
                <a:gd name="connsiteY2" fmla="*/ 4054126 h 4627149"/>
                <a:gd name="connsiteX3" fmla="*/ 666179 w 2977477"/>
                <a:gd name="connsiteY3" fmla="*/ 3890677 h 4627149"/>
                <a:gd name="connsiteX4" fmla="*/ 864203 w 2977477"/>
                <a:gd name="connsiteY4" fmla="*/ 3675983 h 4627149"/>
                <a:gd name="connsiteX5" fmla="*/ 982599 w 2977477"/>
                <a:gd name="connsiteY5" fmla="*/ 3557492 h 4627149"/>
                <a:gd name="connsiteX6" fmla="*/ 1188244 w 2977477"/>
                <a:gd name="connsiteY6" fmla="*/ 3329654 h 4627149"/>
                <a:gd name="connsiteX7" fmla="*/ 1344740 w 2977477"/>
                <a:gd name="connsiteY7" fmla="*/ 3146774 h 4627149"/>
                <a:gd name="connsiteX8" fmla="*/ 1470755 w 2977477"/>
                <a:gd name="connsiteY8" fmla="*/ 2984659 h 4627149"/>
                <a:gd name="connsiteX9" fmla="*/ 1657636 w 2977477"/>
                <a:gd name="connsiteY9" fmla="*/ 2670239 h 4627149"/>
                <a:gd name="connsiteX10" fmla="*/ 1762887 w 2977477"/>
                <a:gd name="connsiteY10" fmla="*/ 2473547 h 4627149"/>
                <a:gd name="connsiteX11" fmla="*/ 1866710 w 2977477"/>
                <a:gd name="connsiteY11" fmla="*/ 2290667 h 4627149"/>
                <a:gd name="connsiteX12" fmla="*/ 2106263 w 2977477"/>
                <a:gd name="connsiteY12" fmla="*/ 2030254 h 4627149"/>
                <a:gd name="connsiteX13" fmla="*/ 2277237 w 2977477"/>
                <a:gd name="connsiteY13" fmla="*/ 1859185 h 4627149"/>
                <a:gd name="connsiteX14" fmla="*/ 2499455 w 2977477"/>
                <a:gd name="connsiteY14" fmla="*/ 1656207 h 4627149"/>
                <a:gd name="connsiteX15" fmla="*/ 2707100 w 2977477"/>
                <a:gd name="connsiteY15" fmla="*/ 1390269 h 4627149"/>
                <a:gd name="connsiteX16" fmla="*/ 2812352 w 2977477"/>
                <a:gd name="connsiteY16" fmla="*/ 1230916 h 4627149"/>
                <a:gd name="connsiteX17" fmla="*/ 2898172 w 2977477"/>
                <a:gd name="connsiteY17" fmla="*/ 1036987 h 4627149"/>
                <a:gd name="connsiteX18" fmla="*/ 2963228 w 2977477"/>
                <a:gd name="connsiteY18" fmla="*/ 850011 h 4627149"/>
                <a:gd name="connsiteX19" fmla="*/ 2977325 w 2977477"/>
                <a:gd name="connsiteY19" fmla="*/ 745427 h 4627149"/>
                <a:gd name="connsiteX20" fmla="*/ 2929509 w 2977477"/>
                <a:gd name="connsiteY20" fmla="*/ 480155 h 4627149"/>
                <a:gd name="connsiteX21" fmla="*/ 2563082 w 2977477"/>
                <a:gd name="connsiteY21" fmla="*/ 0 h 4627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977477" h="4627149">
                  <a:moveTo>
                    <a:pt x="0" y="4627150"/>
                  </a:moveTo>
                  <a:cubicBezTo>
                    <a:pt x="79820" y="4552283"/>
                    <a:pt x="203835" y="4424648"/>
                    <a:pt x="275082" y="4341590"/>
                  </a:cubicBezTo>
                  <a:cubicBezTo>
                    <a:pt x="354711" y="4248722"/>
                    <a:pt x="421005" y="4145090"/>
                    <a:pt x="502825" y="4054126"/>
                  </a:cubicBezTo>
                  <a:cubicBezTo>
                    <a:pt x="554355" y="3996881"/>
                    <a:pt x="612362" y="3945827"/>
                    <a:pt x="666179" y="3890677"/>
                  </a:cubicBezTo>
                  <a:cubicBezTo>
                    <a:pt x="734187" y="3821049"/>
                    <a:pt x="796671" y="3746183"/>
                    <a:pt x="864203" y="3675983"/>
                  </a:cubicBezTo>
                  <a:cubicBezTo>
                    <a:pt x="902875" y="3635788"/>
                    <a:pt x="943642" y="3597593"/>
                    <a:pt x="982599" y="3557492"/>
                  </a:cubicBezTo>
                  <a:cubicBezTo>
                    <a:pt x="1053941" y="3484150"/>
                    <a:pt x="1121378" y="3407093"/>
                    <a:pt x="1188244" y="3329654"/>
                  </a:cubicBezTo>
                  <a:cubicBezTo>
                    <a:pt x="1240631" y="3268885"/>
                    <a:pt x="1293495" y="3208496"/>
                    <a:pt x="1344740" y="3146774"/>
                  </a:cubicBezTo>
                  <a:cubicBezTo>
                    <a:pt x="1388459" y="3094101"/>
                    <a:pt x="1431512" y="3040761"/>
                    <a:pt x="1470755" y="2984659"/>
                  </a:cubicBezTo>
                  <a:cubicBezTo>
                    <a:pt x="1540764" y="2884646"/>
                    <a:pt x="1598771" y="2777109"/>
                    <a:pt x="1657636" y="2670239"/>
                  </a:cubicBezTo>
                  <a:cubicBezTo>
                    <a:pt x="1693545" y="2605088"/>
                    <a:pt x="1728502" y="2539460"/>
                    <a:pt x="1762887" y="2473547"/>
                  </a:cubicBezTo>
                  <a:cubicBezTo>
                    <a:pt x="1795367" y="2411349"/>
                    <a:pt x="1826419" y="2348103"/>
                    <a:pt x="1866710" y="2290667"/>
                  </a:cubicBezTo>
                  <a:cubicBezTo>
                    <a:pt x="1934623" y="2193893"/>
                    <a:pt x="2022729" y="2114169"/>
                    <a:pt x="2106263" y="2030254"/>
                  </a:cubicBezTo>
                  <a:cubicBezTo>
                    <a:pt x="2163128" y="1973104"/>
                    <a:pt x="2218182" y="1914049"/>
                    <a:pt x="2277237" y="1859185"/>
                  </a:cubicBezTo>
                  <a:cubicBezTo>
                    <a:pt x="2350770" y="1790891"/>
                    <a:pt x="2430304" y="1728978"/>
                    <a:pt x="2499455" y="1656207"/>
                  </a:cubicBezTo>
                  <a:cubicBezTo>
                    <a:pt x="2576989" y="1574578"/>
                    <a:pt x="2641568" y="1481900"/>
                    <a:pt x="2707100" y="1390269"/>
                  </a:cubicBezTo>
                  <a:cubicBezTo>
                    <a:pt x="2744153" y="1338453"/>
                    <a:pt x="2781586" y="1286732"/>
                    <a:pt x="2812352" y="1230916"/>
                  </a:cubicBezTo>
                  <a:cubicBezTo>
                    <a:pt x="2846546" y="1168908"/>
                    <a:pt x="2872550" y="1102900"/>
                    <a:pt x="2898172" y="1036987"/>
                  </a:cubicBezTo>
                  <a:cubicBezTo>
                    <a:pt x="2922175" y="975455"/>
                    <a:pt x="2948273" y="914305"/>
                    <a:pt x="2963228" y="850011"/>
                  </a:cubicBezTo>
                  <a:cubicBezTo>
                    <a:pt x="2971229" y="815626"/>
                    <a:pt x="2976563" y="780764"/>
                    <a:pt x="2977325" y="745427"/>
                  </a:cubicBezTo>
                  <a:cubicBezTo>
                    <a:pt x="2979230" y="654844"/>
                    <a:pt x="2963323" y="564261"/>
                    <a:pt x="2929509" y="480155"/>
                  </a:cubicBezTo>
                  <a:cubicBezTo>
                    <a:pt x="2851309" y="285655"/>
                    <a:pt x="2563082" y="0"/>
                    <a:pt x="2563082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50000"/>
                </a:schemeClr>
              </a:solidFill>
              <a:prstDash val="lgDash"/>
              <a:round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1280A038-99E0-4B3A-9D3E-3E9CF2E9BE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5092" y="15178"/>
              <a:ext cx="1566146" cy="2737264"/>
            </a:xfrm>
            <a:custGeom>
              <a:avLst/>
              <a:gdLst>
                <a:gd name="connsiteX0" fmla="*/ 1707071 w 2356712"/>
                <a:gd name="connsiteY0" fmla="*/ 0 h 4118991"/>
                <a:gd name="connsiteX1" fmla="*/ 1824514 w 2356712"/>
                <a:gd name="connsiteY1" fmla="*/ 244697 h 4118991"/>
                <a:gd name="connsiteX2" fmla="*/ 1908715 w 2356712"/>
                <a:gd name="connsiteY2" fmla="*/ 328994 h 4118991"/>
                <a:gd name="connsiteX3" fmla="*/ 2226469 w 2356712"/>
                <a:gd name="connsiteY3" fmla="*/ 603695 h 4118991"/>
                <a:gd name="connsiteX4" fmla="*/ 2355628 w 2356712"/>
                <a:gd name="connsiteY4" fmla="*/ 900494 h 4118991"/>
                <a:gd name="connsiteX5" fmla="*/ 2281428 w 2356712"/>
                <a:gd name="connsiteY5" fmla="*/ 1206913 h 4118991"/>
                <a:gd name="connsiteX6" fmla="*/ 2092452 w 2356712"/>
                <a:gd name="connsiteY6" fmla="*/ 1460659 h 4118991"/>
                <a:gd name="connsiteX7" fmla="*/ 1834039 w 2356712"/>
                <a:gd name="connsiteY7" fmla="*/ 1625822 h 4118991"/>
                <a:gd name="connsiteX8" fmla="*/ 1558862 w 2356712"/>
                <a:gd name="connsiteY8" fmla="*/ 1743075 h 4118991"/>
                <a:gd name="connsiteX9" fmla="*/ 1386554 w 2356712"/>
                <a:gd name="connsiteY9" fmla="*/ 1869948 h 4118991"/>
                <a:gd name="connsiteX10" fmla="*/ 1271683 w 2356712"/>
                <a:gd name="connsiteY10" fmla="*/ 2073402 h 4118991"/>
                <a:gd name="connsiteX11" fmla="*/ 1178338 w 2356712"/>
                <a:gd name="connsiteY11" fmla="*/ 2355914 h 4118991"/>
                <a:gd name="connsiteX12" fmla="*/ 1113758 w 2356712"/>
                <a:gd name="connsiteY12" fmla="*/ 2578513 h 4118991"/>
                <a:gd name="connsiteX13" fmla="*/ 1034796 w 2356712"/>
                <a:gd name="connsiteY13" fmla="*/ 2834640 h 4118991"/>
                <a:gd name="connsiteX14" fmla="*/ 905637 w 2356712"/>
                <a:gd name="connsiteY14" fmla="*/ 3081242 h 4118991"/>
                <a:gd name="connsiteX15" fmla="*/ 793147 w 2356712"/>
                <a:gd name="connsiteY15" fmla="*/ 3258407 h 4118991"/>
                <a:gd name="connsiteX16" fmla="*/ 546735 w 2356712"/>
                <a:gd name="connsiteY16" fmla="*/ 3571970 h 4118991"/>
                <a:gd name="connsiteX17" fmla="*/ 346996 w 2356712"/>
                <a:gd name="connsiteY17" fmla="*/ 3771900 h 4118991"/>
                <a:gd name="connsiteX18" fmla="*/ 174689 w 2356712"/>
                <a:gd name="connsiteY18" fmla="*/ 3944207 h 4118991"/>
                <a:gd name="connsiteX19" fmla="*/ 0 w 2356712"/>
                <a:gd name="connsiteY19" fmla="*/ 4118991 h 4118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356712" h="4118991">
                  <a:moveTo>
                    <a:pt x="1707071" y="0"/>
                  </a:moveTo>
                  <a:cubicBezTo>
                    <a:pt x="1715357" y="22098"/>
                    <a:pt x="1812608" y="224409"/>
                    <a:pt x="1824514" y="244697"/>
                  </a:cubicBezTo>
                  <a:cubicBezTo>
                    <a:pt x="1844802" y="279273"/>
                    <a:pt x="1876996" y="304324"/>
                    <a:pt x="1908715" y="328994"/>
                  </a:cubicBezTo>
                  <a:cubicBezTo>
                    <a:pt x="2019967" y="415195"/>
                    <a:pt x="2137886" y="494633"/>
                    <a:pt x="2226469" y="603695"/>
                  </a:cubicBezTo>
                  <a:cubicBezTo>
                    <a:pt x="2296287" y="689610"/>
                    <a:pt x="2347817" y="790480"/>
                    <a:pt x="2355628" y="900494"/>
                  </a:cubicBezTo>
                  <a:cubicBezTo>
                    <a:pt x="2363248" y="1007078"/>
                    <a:pt x="2329910" y="1111187"/>
                    <a:pt x="2281428" y="1206913"/>
                  </a:cubicBezTo>
                  <a:cubicBezTo>
                    <a:pt x="2233422" y="1301877"/>
                    <a:pt x="2170938" y="1388936"/>
                    <a:pt x="2092452" y="1460659"/>
                  </a:cubicBezTo>
                  <a:cubicBezTo>
                    <a:pt x="2016538" y="1530001"/>
                    <a:pt x="1927765" y="1583436"/>
                    <a:pt x="1834039" y="1625822"/>
                  </a:cubicBezTo>
                  <a:cubicBezTo>
                    <a:pt x="1743075" y="1666970"/>
                    <a:pt x="1647730" y="1697736"/>
                    <a:pt x="1558862" y="1743075"/>
                  </a:cubicBezTo>
                  <a:cubicBezTo>
                    <a:pt x="1494758" y="1775841"/>
                    <a:pt x="1434275" y="1816132"/>
                    <a:pt x="1386554" y="1869948"/>
                  </a:cubicBezTo>
                  <a:cubicBezTo>
                    <a:pt x="1334548" y="1928622"/>
                    <a:pt x="1300544" y="2000345"/>
                    <a:pt x="1271683" y="2073402"/>
                  </a:cubicBezTo>
                  <a:cubicBezTo>
                    <a:pt x="1235202" y="2165699"/>
                    <a:pt x="1206722" y="2260759"/>
                    <a:pt x="1178338" y="2355914"/>
                  </a:cubicBezTo>
                  <a:cubicBezTo>
                    <a:pt x="1156240" y="2429923"/>
                    <a:pt x="1134237" y="2504028"/>
                    <a:pt x="1113758" y="2578513"/>
                  </a:cubicBezTo>
                  <a:cubicBezTo>
                    <a:pt x="1090041" y="2664714"/>
                    <a:pt x="1068134" y="2751678"/>
                    <a:pt x="1034796" y="2834640"/>
                  </a:cubicBezTo>
                  <a:cubicBezTo>
                    <a:pt x="1000125" y="2920841"/>
                    <a:pt x="953643" y="3001613"/>
                    <a:pt x="905637" y="3081242"/>
                  </a:cubicBezTo>
                  <a:cubicBezTo>
                    <a:pt x="869442" y="3141155"/>
                    <a:pt x="832295" y="3200400"/>
                    <a:pt x="793147" y="3258407"/>
                  </a:cubicBezTo>
                  <a:cubicBezTo>
                    <a:pt x="718661" y="3368802"/>
                    <a:pt x="637223" y="3474434"/>
                    <a:pt x="546735" y="3571970"/>
                  </a:cubicBezTo>
                  <a:cubicBezTo>
                    <a:pt x="482632" y="3641027"/>
                    <a:pt x="414147" y="3705797"/>
                    <a:pt x="346996" y="3771900"/>
                  </a:cubicBezTo>
                  <a:cubicBezTo>
                    <a:pt x="288989" y="3828764"/>
                    <a:pt x="232029" y="3886676"/>
                    <a:pt x="174689" y="3944207"/>
                  </a:cubicBezTo>
                  <a:cubicBezTo>
                    <a:pt x="116586" y="4002596"/>
                    <a:pt x="58293" y="4060698"/>
                    <a:pt x="0" y="4118991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50000"/>
                </a:schemeClr>
              </a:solidFill>
              <a:prstDash val="lgDash"/>
              <a:round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FFF87F6E-69A2-4944-9B64-76780737D1B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49" y="15178"/>
              <a:ext cx="1368431" cy="2644975"/>
            </a:xfrm>
            <a:custGeom>
              <a:avLst/>
              <a:gdLst>
                <a:gd name="connsiteX0" fmla="*/ 0 w 2059193"/>
                <a:gd name="connsiteY0" fmla="*/ 3980116 h 3980116"/>
                <a:gd name="connsiteX1" fmla="*/ 471583 w 2059193"/>
                <a:gd name="connsiteY1" fmla="*/ 3515678 h 3980116"/>
                <a:gd name="connsiteX2" fmla="*/ 758666 w 2059193"/>
                <a:gd name="connsiteY2" fmla="*/ 3163824 h 3980116"/>
                <a:gd name="connsiteX3" fmla="*/ 940499 w 2059193"/>
                <a:gd name="connsiteY3" fmla="*/ 2780824 h 3980116"/>
                <a:gd name="connsiteX4" fmla="*/ 1055370 w 2059193"/>
                <a:gd name="connsiteY4" fmla="*/ 2242185 h 3980116"/>
                <a:gd name="connsiteX5" fmla="*/ 1136714 w 2059193"/>
                <a:gd name="connsiteY5" fmla="*/ 1878330 h 3980116"/>
                <a:gd name="connsiteX6" fmla="*/ 1246727 w 2059193"/>
                <a:gd name="connsiteY6" fmla="*/ 1562386 h 3980116"/>
                <a:gd name="connsiteX7" fmla="*/ 1378363 w 2059193"/>
                <a:gd name="connsiteY7" fmla="*/ 1430750 h 3980116"/>
                <a:gd name="connsiteX8" fmla="*/ 1691831 w 2059193"/>
                <a:gd name="connsiteY8" fmla="*/ 1394841 h 3980116"/>
                <a:gd name="connsiteX9" fmla="*/ 1914335 w 2059193"/>
                <a:gd name="connsiteY9" fmla="*/ 1323023 h 3980116"/>
                <a:gd name="connsiteX10" fmla="*/ 2055495 w 2059193"/>
                <a:gd name="connsiteY10" fmla="*/ 1098042 h 3980116"/>
                <a:gd name="connsiteX11" fmla="*/ 2033969 w 2059193"/>
                <a:gd name="connsiteY11" fmla="*/ 930497 h 3980116"/>
                <a:gd name="connsiteX12" fmla="*/ 1885664 w 2059193"/>
                <a:gd name="connsiteY12" fmla="*/ 760571 h 3980116"/>
                <a:gd name="connsiteX13" fmla="*/ 1636871 w 2059193"/>
                <a:gd name="connsiteY13" fmla="*/ 612172 h 3980116"/>
                <a:gd name="connsiteX14" fmla="*/ 1335405 w 2059193"/>
                <a:gd name="connsiteY14" fmla="*/ 459010 h 3980116"/>
                <a:gd name="connsiteX15" fmla="*/ 1234916 w 2059193"/>
                <a:gd name="connsiteY15" fmla="*/ 269939 h 3980116"/>
                <a:gd name="connsiteX16" fmla="*/ 1386935 w 2059193"/>
                <a:gd name="connsiteY16" fmla="*/ 0 h 3980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059193" h="3980116">
                  <a:moveTo>
                    <a:pt x="0" y="3980116"/>
                  </a:moveTo>
                  <a:cubicBezTo>
                    <a:pt x="91345" y="3889534"/>
                    <a:pt x="382715" y="3608737"/>
                    <a:pt x="471583" y="3515678"/>
                  </a:cubicBezTo>
                  <a:cubicBezTo>
                    <a:pt x="576358" y="3405949"/>
                    <a:pt x="675989" y="3290983"/>
                    <a:pt x="758666" y="3163824"/>
                  </a:cubicBezTo>
                  <a:cubicBezTo>
                    <a:pt x="836105" y="3044857"/>
                    <a:pt x="897445" y="2916079"/>
                    <a:pt x="940499" y="2780824"/>
                  </a:cubicBezTo>
                  <a:cubicBezTo>
                    <a:pt x="996315" y="2605754"/>
                    <a:pt x="1020985" y="2422874"/>
                    <a:pt x="1055370" y="2242185"/>
                  </a:cubicBezTo>
                  <a:cubicBezTo>
                    <a:pt x="1078611" y="2120075"/>
                    <a:pt x="1107472" y="1999107"/>
                    <a:pt x="1136714" y="1878330"/>
                  </a:cubicBezTo>
                  <a:cubicBezTo>
                    <a:pt x="1163098" y="1769174"/>
                    <a:pt x="1189482" y="1658588"/>
                    <a:pt x="1246727" y="1562386"/>
                  </a:cubicBezTo>
                  <a:cubicBezTo>
                    <a:pt x="1279208" y="1507808"/>
                    <a:pt x="1321689" y="1459039"/>
                    <a:pt x="1378363" y="1430750"/>
                  </a:cubicBezTo>
                  <a:cubicBezTo>
                    <a:pt x="1473327" y="1383221"/>
                    <a:pt x="1584865" y="1402652"/>
                    <a:pt x="1691831" y="1394841"/>
                  </a:cubicBezTo>
                  <a:cubicBezTo>
                    <a:pt x="1771079" y="1389031"/>
                    <a:pt x="1849279" y="1368266"/>
                    <a:pt x="1914335" y="1323023"/>
                  </a:cubicBezTo>
                  <a:cubicBezTo>
                    <a:pt x="1989963" y="1270445"/>
                    <a:pt x="2041493" y="1189101"/>
                    <a:pt x="2055495" y="1098042"/>
                  </a:cubicBezTo>
                  <a:cubicBezTo>
                    <a:pt x="2064258" y="1041178"/>
                    <a:pt x="2057591" y="982980"/>
                    <a:pt x="2033969" y="930497"/>
                  </a:cubicBezTo>
                  <a:cubicBezTo>
                    <a:pt x="2002727" y="861060"/>
                    <a:pt x="1945958" y="807625"/>
                    <a:pt x="1885664" y="760571"/>
                  </a:cubicBezTo>
                  <a:cubicBezTo>
                    <a:pt x="1809179" y="700945"/>
                    <a:pt x="1725549" y="651415"/>
                    <a:pt x="1636871" y="612172"/>
                  </a:cubicBezTo>
                  <a:cubicBezTo>
                    <a:pt x="1532763" y="566071"/>
                    <a:pt x="1421606" y="532543"/>
                    <a:pt x="1335405" y="459010"/>
                  </a:cubicBezTo>
                  <a:cubicBezTo>
                    <a:pt x="1277969" y="409956"/>
                    <a:pt x="1232059" y="344615"/>
                    <a:pt x="1234916" y="269939"/>
                  </a:cubicBezTo>
                  <a:cubicBezTo>
                    <a:pt x="1237012" y="211741"/>
                    <a:pt x="1386935" y="0"/>
                    <a:pt x="1386935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50000"/>
                </a:schemeClr>
              </a:solidFill>
              <a:prstDash val="lgDash"/>
              <a:round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8A70C5CB-9CC7-44D6-B2B7-239694D83B6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8825" y="543780"/>
              <a:ext cx="494287" cy="1905590"/>
            </a:xfrm>
            <a:custGeom>
              <a:avLst/>
              <a:gdLst>
                <a:gd name="connsiteX0" fmla="*/ 11144 w 743796"/>
                <a:gd name="connsiteY0" fmla="*/ 0 h 2867501"/>
                <a:gd name="connsiteX1" fmla="*/ 353663 w 743796"/>
                <a:gd name="connsiteY1" fmla="*/ 55245 h 2867501"/>
                <a:gd name="connsiteX2" fmla="*/ 571405 w 743796"/>
                <a:gd name="connsiteY2" fmla="*/ 179737 h 2867501"/>
                <a:gd name="connsiteX3" fmla="*/ 688658 w 743796"/>
                <a:gd name="connsiteY3" fmla="*/ 368808 h 2867501"/>
                <a:gd name="connsiteX4" fmla="*/ 731711 w 743796"/>
                <a:gd name="connsiteY4" fmla="*/ 612934 h 2867501"/>
                <a:gd name="connsiteX5" fmla="*/ 725233 w 743796"/>
                <a:gd name="connsiteY5" fmla="*/ 995648 h 2867501"/>
                <a:gd name="connsiteX6" fmla="*/ 742855 w 743796"/>
                <a:gd name="connsiteY6" fmla="*/ 1499330 h 2867501"/>
                <a:gd name="connsiteX7" fmla="*/ 707898 w 743796"/>
                <a:gd name="connsiteY7" fmla="*/ 1793081 h 2867501"/>
                <a:gd name="connsiteX8" fmla="*/ 633222 w 743796"/>
                <a:gd name="connsiteY8" fmla="*/ 2073592 h 2867501"/>
                <a:gd name="connsiteX9" fmla="*/ 404527 w 743796"/>
                <a:gd name="connsiteY9" fmla="*/ 2472404 h 2867501"/>
                <a:gd name="connsiteX10" fmla="*/ 0 w 743796"/>
                <a:gd name="connsiteY10" fmla="*/ 2867501 h 2867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43796" h="2867501">
                  <a:moveTo>
                    <a:pt x="11144" y="0"/>
                  </a:moveTo>
                  <a:cubicBezTo>
                    <a:pt x="101060" y="2953"/>
                    <a:pt x="268796" y="25146"/>
                    <a:pt x="353663" y="55245"/>
                  </a:cubicBezTo>
                  <a:cubicBezTo>
                    <a:pt x="433483" y="83534"/>
                    <a:pt x="510635" y="120967"/>
                    <a:pt x="571405" y="179737"/>
                  </a:cubicBezTo>
                  <a:cubicBezTo>
                    <a:pt x="625412" y="231934"/>
                    <a:pt x="663607" y="297942"/>
                    <a:pt x="688658" y="368808"/>
                  </a:cubicBezTo>
                  <a:cubicBezTo>
                    <a:pt x="716375" y="447103"/>
                    <a:pt x="727996" y="529876"/>
                    <a:pt x="731711" y="612934"/>
                  </a:cubicBezTo>
                  <a:cubicBezTo>
                    <a:pt x="737426" y="740474"/>
                    <a:pt x="724948" y="867918"/>
                    <a:pt x="725233" y="995648"/>
                  </a:cubicBezTo>
                  <a:cubicBezTo>
                    <a:pt x="725710" y="1163765"/>
                    <a:pt x="748665" y="1331309"/>
                    <a:pt x="742855" y="1499330"/>
                  </a:cubicBezTo>
                  <a:cubicBezTo>
                    <a:pt x="739426" y="1598009"/>
                    <a:pt x="725996" y="1696022"/>
                    <a:pt x="707898" y="1793081"/>
                  </a:cubicBezTo>
                  <a:cubicBezTo>
                    <a:pt x="690086" y="1888426"/>
                    <a:pt x="666845" y="1982724"/>
                    <a:pt x="633222" y="2073592"/>
                  </a:cubicBezTo>
                  <a:cubicBezTo>
                    <a:pt x="579692" y="2218182"/>
                    <a:pt x="499682" y="2351056"/>
                    <a:pt x="404527" y="2472404"/>
                  </a:cubicBezTo>
                  <a:cubicBezTo>
                    <a:pt x="266033" y="2648902"/>
                    <a:pt x="179642" y="2732818"/>
                    <a:pt x="0" y="2867501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50000"/>
                </a:schemeClr>
              </a:solidFill>
              <a:prstDash val="lgDash"/>
              <a:round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B6EFB0E4-14CB-4396-8BE4-0D078635EF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49" y="672286"/>
              <a:ext cx="396930" cy="1690303"/>
            </a:xfrm>
            <a:custGeom>
              <a:avLst/>
              <a:gdLst>
                <a:gd name="connsiteX0" fmla="*/ 16478 w 597294"/>
                <a:gd name="connsiteY0" fmla="*/ 2079 h 2543540"/>
                <a:gd name="connsiteX1" fmla="*/ 299847 w 597294"/>
                <a:gd name="connsiteY1" fmla="*/ 53991 h 2543540"/>
                <a:gd name="connsiteX2" fmla="*/ 503206 w 597294"/>
                <a:gd name="connsiteY2" fmla="*/ 291354 h 2543540"/>
                <a:gd name="connsiteX3" fmla="*/ 525113 w 597294"/>
                <a:gd name="connsiteY3" fmla="*/ 724265 h 2543540"/>
                <a:gd name="connsiteX4" fmla="*/ 578930 w 597294"/>
                <a:gd name="connsiteY4" fmla="*/ 1117267 h 2543540"/>
                <a:gd name="connsiteX5" fmla="*/ 592931 w 597294"/>
                <a:gd name="connsiteY5" fmla="*/ 1476359 h 2543540"/>
                <a:gd name="connsiteX6" fmla="*/ 503206 w 597294"/>
                <a:gd name="connsiteY6" fmla="*/ 1859359 h 2543540"/>
                <a:gd name="connsiteX7" fmla="*/ 291846 w 597294"/>
                <a:gd name="connsiteY7" fmla="*/ 2250361 h 2543540"/>
                <a:gd name="connsiteX8" fmla="*/ 0 w 597294"/>
                <a:gd name="connsiteY8" fmla="*/ 2543540 h 2543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7294" h="2543540">
                  <a:moveTo>
                    <a:pt x="16478" y="2079"/>
                  </a:moveTo>
                  <a:cubicBezTo>
                    <a:pt x="101441" y="-6684"/>
                    <a:pt x="224885" y="12557"/>
                    <a:pt x="299847" y="53991"/>
                  </a:cubicBezTo>
                  <a:cubicBezTo>
                    <a:pt x="394240" y="106092"/>
                    <a:pt x="468440" y="189341"/>
                    <a:pt x="503206" y="291354"/>
                  </a:cubicBezTo>
                  <a:cubicBezTo>
                    <a:pt x="550069" y="429085"/>
                    <a:pt x="520827" y="577770"/>
                    <a:pt x="525113" y="724265"/>
                  </a:cubicBezTo>
                  <a:cubicBezTo>
                    <a:pt x="529019" y="856472"/>
                    <a:pt x="561118" y="986012"/>
                    <a:pt x="578930" y="1117267"/>
                  </a:cubicBezTo>
                  <a:cubicBezTo>
                    <a:pt x="595122" y="1236234"/>
                    <a:pt x="602742" y="1356630"/>
                    <a:pt x="592931" y="1476359"/>
                  </a:cubicBezTo>
                  <a:cubicBezTo>
                    <a:pt x="582073" y="1607709"/>
                    <a:pt x="549783" y="1736011"/>
                    <a:pt x="503206" y="1859359"/>
                  </a:cubicBezTo>
                  <a:cubicBezTo>
                    <a:pt x="450628" y="1998710"/>
                    <a:pt x="383857" y="2133298"/>
                    <a:pt x="291846" y="2250361"/>
                  </a:cubicBezTo>
                  <a:cubicBezTo>
                    <a:pt x="231553" y="2327132"/>
                    <a:pt x="73819" y="2479532"/>
                    <a:pt x="0" y="254354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50000"/>
                </a:schemeClr>
              </a:solidFill>
              <a:prstDash val="lgDash"/>
              <a:round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4B51C875-4AA4-432D-B78E-F6EAA927C91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3002" y="881264"/>
              <a:ext cx="258791" cy="1336561"/>
            </a:xfrm>
            <a:custGeom>
              <a:avLst/>
              <a:gdLst>
                <a:gd name="connsiteX0" fmla="*/ 0 w 389425"/>
                <a:gd name="connsiteY0" fmla="*/ 33 h 2011236"/>
                <a:gd name="connsiteX1" fmla="*/ 171260 w 389425"/>
                <a:gd name="connsiteY1" fmla="*/ 60326 h 2011236"/>
                <a:gd name="connsiteX2" fmla="*/ 211455 w 389425"/>
                <a:gd name="connsiteY2" fmla="*/ 221204 h 2011236"/>
                <a:gd name="connsiteX3" fmla="*/ 243078 w 389425"/>
                <a:gd name="connsiteY3" fmla="*/ 448089 h 2011236"/>
                <a:gd name="connsiteX4" fmla="*/ 346424 w 389425"/>
                <a:gd name="connsiteY4" fmla="*/ 789941 h 2011236"/>
                <a:gd name="connsiteX5" fmla="*/ 372237 w 389425"/>
                <a:gd name="connsiteY5" fmla="*/ 942151 h 2011236"/>
                <a:gd name="connsiteX6" fmla="*/ 386620 w 389425"/>
                <a:gd name="connsiteY6" fmla="*/ 1272478 h 2011236"/>
                <a:gd name="connsiteX7" fmla="*/ 280416 w 389425"/>
                <a:gd name="connsiteY7" fmla="*/ 1660241 h 2011236"/>
                <a:gd name="connsiteX8" fmla="*/ 151257 w 389425"/>
                <a:gd name="connsiteY8" fmla="*/ 1844073 h 2011236"/>
                <a:gd name="connsiteX9" fmla="*/ 1905 w 389425"/>
                <a:gd name="connsiteY9" fmla="*/ 2011237 h 2011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89425" h="2011236">
                  <a:moveTo>
                    <a:pt x="0" y="33"/>
                  </a:moveTo>
                  <a:cubicBezTo>
                    <a:pt x="57912" y="-824"/>
                    <a:pt x="136112" y="14892"/>
                    <a:pt x="171260" y="60326"/>
                  </a:cubicBezTo>
                  <a:cubicBezTo>
                    <a:pt x="205645" y="104903"/>
                    <a:pt x="207740" y="164244"/>
                    <a:pt x="211455" y="221204"/>
                  </a:cubicBezTo>
                  <a:cubicBezTo>
                    <a:pt x="216408" y="297594"/>
                    <a:pt x="225838" y="373604"/>
                    <a:pt x="243078" y="448089"/>
                  </a:cubicBezTo>
                  <a:cubicBezTo>
                    <a:pt x="269939" y="564199"/>
                    <a:pt x="319183" y="673927"/>
                    <a:pt x="346424" y="789941"/>
                  </a:cubicBezTo>
                  <a:cubicBezTo>
                    <a:pt x="358235" y="840043"/>
                    <a:pt x="365951" y="891097"/>
                    <a:pt x="372237" y="942151"/>
                  </a:cubicBezTo>
                  <a:cubicBezTo>
                    <a:pt x="385858" y="1051784"/>
                    <a:pt x="394049" y="1162274"/>
                    <a:pt x="386620" y="1272478"/>
                  </a:cubicBezTo>
                  <a:cubicBezTo>
                    <a:pt x="377476" y="1407828"/>
                    <a:pt x="344996" y="1541178"/>
                    <a:pt x="280416" y="1660241"/>
                  </a:cubicBezTo>
                  <a:cubicBezTo>
                    <a:pt x="244602" y="1726249"/>
                    <a:pt x="199358" y="1786352"/>
                    <a:pt x="151257" y="1844073"/>
                  </a:cubicBezTo>
                  <a:cubicBezTo>
                    <a:pt x="79534" y="1930084"/>
                    <a:pt x="89345" y="1941419"/>
                    <a:pt x="1905" y="2011237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50000"/>
                </a:schemeClr>
              </a:solidFill>
              <a:prstDash val="lgDash"/>
              <a:round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8EDAFEE6-B0AF-4FDA-BD9A-0C983C28C3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8181" y="228600"/>
            <a:ext cx="9782566" cy="1425102"/>
          </a:xfrm>
        </p:spPr>
        <p:txBody>
          <a:bodyPr anchor="t"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/>
              <a:t>UNDERSTANDING RANGE OF TASKS </a:t>
            </a:r>
            <a:endParaRPr lang="en-CA"/>
          </a:p>
        </p:txBody>
      </p:sp>
      <p:grpSp>
        <p:nvGrpSpPr>
          <p:cNvPr id="51" name="Bottom Right">
            <a:extLst>
              <a:ext uri="{FF2B5EF4-FFF2-40B4-BE49-F238E27FC236}">
                <a16:creationId xmlns:a16="http://schemas.microsoft.com/office/drawing/2014/main" id="{4E8659C6-7D51-4002-BCB2-0B4CA79E3F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974976" y="3278144"/>
            <a:ext cx="4211600" cy="3581399"/>
            <a:chOff x="7980400" y="3276601"/>
            <a:chExt cx="4211600" cy="3581399"/>
          </a:xfrm>
        </p:grpSpPr>
        <p:grpSp>
          <p:nvGrpSpPr>
            <p:cNvPr id="52" name="Graphic 157">
              <a:extLst>
                <a:ext uri="{FF2B5EF4-FFF2-40B4-BE49-F238E27FC236}">
                  <a16:creationId xmlns:a16="http://schemas.microsoft.com/office/drawing/2014/main" id="{778A2000-2B7A-4C51-9F5B-3C56C33608D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8662740" y="3276601"/>
              <a:ext cx="3529260" cy="3581396"/>
              <a:chOff x="4114800" y="1423987"/>
              <a:chExt cx="3961542" cy="4007547"/>
            </a:xfrm>
            <a:noFill/>
          </p:grpSpPr>
          <p:sp>
            <p:nvSpPr>
              <p:cNvPr id="54" name="Freeform: Shape 53">
                <a:extLst>
                  <a:ext uri="{FF2B5EF4-FFF2-40B4-BE49-F238E27FC236}">
                    <a16:creationId xmlns:a16="http://schemas.microsoft.com/office/drawing/2014/main" id="{26C48C0A-3D52-4FD2-BE0C-FE34279A9B3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4114800" y="1423987"/>
                <a:ext cx="3946874" cy="3989641"/>
              </a:xfrm>
              <a:custGeom>
                <a:avLst/>
                <a:gdLst>
                  <a:gd name="connsiteX0" fmla="*/ 0 w 3946874"/>
                  <a:gd name="connsiteY0" fmla="*/ 3989641 h 3989641"/>
                  <a:gd name="connsiteX1" fmla="*/ 79439 w 3946874"/>
                  <a:gd name="connsiteY1" fmla="*/ 3891153 h 3989641"/>
                  <a:gd name="connsiteX2" fmla="*/ 297371 w 3946874"/>
                  <a:gd name="connsiteY2" fmla="*/ 3626930 h 3989641"/>
                  <a:gd name="connsiteX3" fmla="*/ 454343 w 3946874"/>
                  <a:gd name="connsiteY3" fmla="*/ 3440335 h 3989641"/>
                  <a:gd name="connsiteX4" fmla="*/ 622363 w 3946874"/>
                  <a:gd name="connsiteY4" fmla="*/ 3290697 h 3989641"/>
                  <a:gd name="connsiteX5" fmla="*/ 927068 w 3946874"/>
                  <a:gd name="connsiteY5" fmla="*/ 3087434 h 3989641"/>
                  <a:gd name="connsiteX6" fmla="*/ 1176338 w 3946874"/>
                  <a:gd name="connsiteY6" fmla="*/ 2915603 h 3989641"/>
                  <a:gd name="connsiteX7" fmla="*/ 1394270 w 3946874"/>
                  <a:gd name="connsiteY7" fmla="*/ 2780729 h 3989641"/>
                  <a:gd name="connsiteX8" fmla="*/ 1601057 w 3946874"/>
                  <a:gd name="connsiteY8" fmla="*/ 2723483 h 3989641"/>
                  <a:gd name="connsiteX9" fmla="*/ 1756220 w 3946874"/>
                  <a:gd name="connsiteY9" fmla="*/ 2743772 h 3989641"/>
                  <a:gd name="connsiteX10" fmla="*/ 1889189 w 3946874"/>
                  <a:gd name="connsiteY10" fmla="*/ 2765965 h 3989641"/>
                  <a:gd name="connsiteX11" fmla="*/ 2007394 w 3946874"/>
                  <a:gd name="connsiteY11" fmla="*/ 2765965 h 3989641"/>
                  <a:gd name="connsiteX12" fmla="*/ 2184654 w 3946874"/>
                  <a:gd name="connsiteY12" fmla="*/ 2671763 h 3989641"/>
                  <a:gd name="connsiteX13" fmla="*/ 2372773 w 3946874"/>
                  <a:gd name="connsiteY13" fmla="*/ 2538984 h 3989641"/>
                  <a:gd name="connsiteX14" fmla="*/ 2439543 w 3946874"/>
                  <a:gd name="connsiteY14" fmla="*/ 2510504 h 3989641"/>
                  <a:gd name="connsiteX15" fmla="*/ 2650617 w 3946874"/>
                  <a:gd name="connsiteY15" fmla="*/ 2434781 h 3989641"/>
                  <a:gd name="connsiteX16" fmla="*/ 2785110 w 3946874"/>
                  <a:gd name="connsiteY16" fmla="*/ 2383060 h 3989641"/>
                  <a:gd name="connsiteX17" fmla="*/ 2897315 w 3946874"/>
                  <a:gd name="connsiteY17" fmla="*/ 2318861 h 3989641"/>
                  <a:gd name="connsiteX18" fmla="*/ 2997994 w 3946874"/>
                  <a:gd name="connsiteY18" fmla="*/ 2226183 h 3989641"/>
                  <a:gd name="connsiteX19" fmla="*/ 3061240 w 3946874"/>
                  <a:gd name="connsiteY19" fmla="*/ 2141506 h 3989641"/>
                  <a:gd name="connsiteX20" fmla="*/ 3152108 w 3946874"/>
                  <a:gd name="connsiteY20" fmla="*/ 2005203 h 3989641"/>
                  <a:gd name="connsiteX21" fmla="*/ 3274124 w 3946874"/>
                  <a:gd name="connsiteY21" fmla="*/ 1871567 h 3989641"/>
                  <a:gd name="connsiteX22" fmla="*/ 3388138 w 3946874"/>
                  <a:gd name="connsiteY22" fmla="*/ 1770888 h 3989641"/>
                  <a:gd name="connsiteX23" fmla="*/ 3466529 w 3946874"/>
                  <a:gd name="connsiteY23" fmla="*/ 1679162 h 3989641"/>
                  <a:gd name="connsiteX24" fmla="*/ 3538633 w 3946874"/>
                  <a:gd name="connsiteY24" fmla="*/ 1551718 h 3989641"/>
                  <a:gd name="connsiteX25" fmla="*/ 3588544 w 3946874"/>
                  <a:gd name="connsiteY25" fmla="*/ 1376172 h 3989641"/>
                  <a:gd name="connsiteX26" fmla="*/ 3597402 w 3946874"/>
                  <a:gd name="connsiteY26" fmla="*/ 1293305 h 3989641"/>
                  <a:gd name="connsiteX27" fmla="*/ 3721227 w 3946874"/>
                  <a:gd name="connsiteY27" fmla="*/ 880491 h 3989641"/>
                  <a:gd name="connsiteX28" fmla="*/ 3761137 w 3946874"/>
                  <a:gd name="connsiteY28" fmla="*/ 463677 h 3989641"/>
                  <a:gd name="connsiteX29" fmla="*/ 3946874 w 3946874"/>
                  <a:gd name="connsiteY29" fmla="*/ 0 h 3989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3946874" h="3989641">
                    <a:moveTo>
                      <a:pt x="0" y="3989641"/>
                    </a:moveTo>
                    <a:cubicBezTo>
                      <a:pt x="19050" y="3957257"/>
                      <a:pt x="50959" y="3916013"/>
                      <a:pt x="79439" y="3891153"/>
                    </a:cubicBezTo>
                    <a:cubicBezTo>
                      <a:pt x="165544" y="3815906"/>
                      <a:pt x="227933" y="3717989"/>
                      <a:pt x="297371" y="3626930"/>
                    </a:cubicBezTo>
                    <a:cubicBezTo>
                      <a:pt x="346615" y="3562255"/>
                      <a:pt x="398050" y="3499009"/>
                      <a:pt x="454343" y="3440335"/>
                    </a:cubicBezTo>
                    <a:cubicBezTo>
                      <a:pt x="506349" y="3386042"/>
                      <a:pt x="562642" y="3336227"/>
                      <a:pt x="622363" y="3290697"/>
                    </a:cubicBezTo>
                    <a:cubicBezTo>
                      <a:pt x="719519" y="3216688"/>
                      <a:pt x="824960" y="3154585"/>
                      <a:pt x="927068" y="3087434"/>
                    </a:cubicBezTo>
                    <a:cubicBezTo>
                      <a:pt x="1011365" y="3031998"/>
                      <a:pt x="1093565" y="2973324"/>
                      <a:pt x="1176338" y="2915603"/>
                    </a:cubicBezTo>
                    <a:cubicBezTo>
                      <a:pt x="1246537" y="2866644"/>
                      <a:pt x="1317308" y="2818066"/>
                      <a:pt x="1394270" y="2780729"/>
                    </a:cubicBezTo>
                    <a:cubicBezTo>
                      <a:pt x="1459421" y="2749106"/>
                      <a:pt x="1528763" y="2724436"/>
                      <a:pt x="1601057" y="2723483"/>
                    </a:cubicBezTo>
                    <a:cubicBezTo>
                      <a:pt x="1653350" y="2722721"/>
                      <a:pt x="1704785" y="2733485"/>
                      <a:pt x="1756220" y="2743772"/>
                    </a:cubicBezTo>
                    <a:cubicBezTo>
                      <a:pt x="1800320" y="2752630"/>
                      <a:pt x="1844612" y="2760250"/>
                      <a:pt x="1889189" y="2765965"/>
                    </a:cubicBezTo>
                    <a:cubicBezTo>
                      <a:pt x="1928622" y="2771013"/>
                      <a:pt x="1968437" y="2773299"/>
                      <a:pt x="2007394" y="2765965"/>
                    </a:cubicBezTo>
                    <a:cubicBezTo>
                      <a:pt x="2073878" y="2753487"/>
                      <a:pt x="2130647" y="2712911"/>
                      <a:pt x="2184654" y="2671763"/>
                    </a:cubicBezTo>
                    <a:cubicBezTo>
                      <a:pt x="2245900" y="2625090"/>
                      <a:pt x="2304002" y="2573465"/>
                      <a:pt x="2372773" y="2538984"/>
                    </a:cubicBezTo>
                    <a:cubicBezTo>
                      <a:pt x="2394395" y="2528126"/>
                      <a:pt x="2416874" y="2518982"/>
                      <a:pt x="2439543" y="2510504"/>
                    </a:cubicBezTo>
                    <a:cubicBezTo>
                      <a:pt x="2509552" y="2484215"/>
                      <a:pt x="2580037" y="2459450"/>
                      <a:pt x="2650617" y="2434781"/>
                    </a:cubicBezTo>
                    <a:cubicBezTo>
                      <a:pt x="2695956" y="2418874"/>
                      <a:pt x="2741295" y="2402872"/>
                      <a:pt x="2785110" y="2383060"/>
                    </a:cubicBezTo>
                    <a:cubicBezTo>
                      <a:pt x="2824448" y="2365248"/>
                      <a:pt x="2862358" y="2344198"/>
                      <a:pt x="2897315" y="2318861"/>
                    </a:cubicBezTo>
                    <a:cubicBezTo>
                      <a:pt x="2934367" y="2292096"/>
                      <a:pt x="2968085" y="2260854"/>
                      <a:pt x="2997994" y="2226183"/>
                    </a:cubicBezTo>
                    <a:cubicBezTo>
                      <a:pt x="3020949" y="2199513"/>
                      <a:pt x="3041714" y="2170938"/>
                      <a:pt x="3061240" y="2141506"/>
                    </a:cubicBezTo>
                    <a:cubicBezTo>
                      <a:pt x="3091529" y="2095976"/>
                      <a:pt x="3119533" y="2049018"/>
                      <a:pt x="3152108" y="2005203"/>
                    </a:cubicBezTo>
                    <a:cubicBezTo>
                      <a:pt x="3188113" y="1956626"/>
                      <a:pt x="3229261" y="1912144"/>
                      <a:pt x="3274124" y="1871567"/>
                    </a:cubicBezTo>
                    <a:cubicBezTo>
                      <a:pt x="3311747" y="1837563"/>
                      <a:pt x="3351848" y="1806321"/>
                      <a:pt x="3388138" y="1770888"/>
                    </a:cubicBezTo>
                    <a:cubicBezTo>
                      <a:pt x="3416999" y="1742694"/>
                      <a:pt x="3443002" y="1711833"/>
                      <a:pt x="3466529" y="1679162"/>
                    </a:cubicBezTo>
                    <a:cubicBezTo>
                      <a:pt x="3495008" y="1639348"/>
                      <a:pt x="3519392" y="1596771"/>
                      <a:pt x="3538633" y="1551718"/>
                    </a:cubicBezTo>
                    <a:cubicBezTo>
                      <a:pt x="3562731" y="1495616"/>
                      <a:pt x="3578924" y="1436465"/>
                      <a:pt x="3588544" y="1376172"/>
                    </a:cubicBezTo>
                    <a:cubicBezTo>
                      <a:pt x="3592925" y="1348740"/>
                      <a:pt x="3595688" y="1321022"/>
                      <a:pt x="3597402" y="1293305"/>
                    </a:cubicBezTo>
                    <a:cubicBezTo>
                      <a:pt x="3605974" y="1155859"/>
                      <a:pt x="3717703" y="1018127"/>
                      <a:pt x="3721227" y="880491"/>
                    </a:cubicBezTo>
                    <a:cubicBezTo>
                      <a:pt x="3724751" y="740855"/>
                      <a:pt x="3743135" y="602171"/>
                      <a:pt x="3761137" y="463677"/>
                    </a:cubicBezTo>
                    <a:cubicBezTo>
                      <a:pt x="3776186" y="347758"/>
                      <a:pt x="3934968" y="116205"/>
                      <a:pt x="3946874" y="0"/>
                    </a:cubicBezTo>
                  </a:path>
                </a:pathLst>
              </a:custGeom>
              <a:noFill/>
              <a:ln w="9525" cap="rnd">
                <a:solidFill>
                  <a:schemeClr val="accent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55" name="Freeform: Shape 54">
                <a:extLst>
                  <a:ext uri="{FF2B5EF4-FFF2-40B4-BE49-F238E27FC236}">
                    <a16:creationId xmlns:a16="http://schemas.microsoft.com/office/drawing/2014/main" id="{9A1EDE11-4610-4620-A5D6-76CD71FC623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4395978" y="2441733"/>
                <a:ext cx="3665410" cy="2985611"/>
              </a:xfrm>
              <a:custGeom>
                <a:avLst/>
                <a:gdLst>
                  <a:gd name="connsiteX0" fmla="*/ 0 w 3665410"/>
                  <a:gd name="connsiteY0" fmla="*/ 2985611 h 2985611"/>
                  <a:gd name="connsiteX1" fmla="*/ 166211 w 3665410"/>
                  <a:gd name="connsiteY1" fmla="*/ 2699766 h 2985611"/>
                  <a:gd name="connsiteX2" fmla="*/ 397002 w 3665410"/>
                  <a:gd name="connsiteY2" fmla="*/ 2414969 h 2985611"/>
                  <a:gd name="connsiteX3" fmla="*/ 620173 w 3665410"/>
                  <a:gd name="connsiteY3" fmla="*/ 2237899 h 2985611"/>
                  <a:gd name="connsiteX4" fmla="*/ 823341 w 3665410"/>
                  <a:gd name="connsiteY4" fmla="*/ 2085499 h 2985611"/>
                  <a:gd name="connsiteX5" fmla="*/ 1089565 w 3665410"/>
                  <a:gd name="connsiteY5" fmla="*/ 1911477 h 2985611"/>
                  <a:gd name="connsiteX6" fmla="*/ 1145000 w 3665410"/>
                  <a:gd name="connsiteY6" fmla="*/ 1886807 h 2985611"/>
                  <a:gd name="connsiteX7" fmla="*/ 1375791 w 3665410"/>
                  <a:gd name="connsiteY7" fmla="*/ 1842135 h 2985611"/>
                  <a:gd name="connsiteX8" fmla="*/ 1486567 w 3665410"/>
                  <a:gd name="connsiteY8" fmla="*/ 1857566 h 2985611"/>
                  <a:gd name="connsiteX9" fmla="*/ 1568101 w 3665410"/>
                  <a:gd name="connsiteY9" fmla="*/ 1871377 h 2985611"/>
                  <a:gd name="connsiteX10" fmla="*/ 1810607 w 3665410"/>
                  <a:gd name="connsiteY10" fmla="*/ 1871377 h 2985611"/>
                  <a:gd name="connsiteX11" fmla="*/ 1997964 w 3665410"/>
                  <a:gd name="connsiteY11" fmla="*/ 1790605 h 2985611"/>
                  <a:gd name="connsiteX12" fmla="*/ 2109883 w 3665410"/>
                  <a:gd name="connsiteY12" fmla="*/ 1702784 h 2985611"/>
                  <a:gd name="connsiteX13" fmla="*/ 2321433 w 3665410"/>
                  <a:gd name="connsiteY13" fmla="*/ 1552384 h 2985611"/>
                  <a:gd name="connsiteX14" fmla="*/ 2558891 w 3665410"/>
                  <a:gd name="connsiteY14" fmla="*/ 1453420 h 2985611"/>
                  <a:gd name="connsiteX15" fmla="*/ 2709767 w 3665410"/>
                  <a:gd name="connsiteY15" fmla="*/ 1377887 h 2985611"/>
                  <a:gd name="connsiteX16" fmla="*/ 2885408 w 3665410"/>
                  <a:gd name="connsiteY16" fmla="*/ 1237393 h 2985611"/>
                  <a:gd name="connsiteX17" fmla="*/ 3017711 w 3665410"/>
                  <a:gd name="connsiteY17" fmla="*/ 1072229 h 2985611"/>
                  <a:gd name="connsiteX18" fmla="*/ 3150680 w 3665410"/>
                  <a:gd name="connsiteY18" fmla="*/ 921830 h 2985611"/>
                  <a:gd name="connsiteX19" fmla="*/ 3255169 w 3665410"/>
                  <a:gd name="connsiteY19" fmla="*/ 801815 h 2985611"/>
                  <a:gd name="connsiteX20" fmla="*/ 3339275 w 3665410"/>
                  <a:gd name="connsiteY20" fmla="*/ 694182 h 2985611"/>
                  <a:gd name="connsiteX21" fmla="*/ 3409188 w 3665410"/>
                  <a:gd name="connsiteY21" fmla="*/ 546926 h 2985611"/>
                  <a:gd name="connsiteX22" fmla="*/ 3464243 w 3665410"/>
                  <a:gd name="connsiteY22" fmla="*/ 347663 h 2985611"/>
                  <a:gd name="connsiteX23" fmla="*/ 3665411 w 3665410"/>
                  <a:gd name="connsiteY23" fmla="*/ 0 h 29856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3665410" h="2985611">
                    <a:moveTo>
                      <a:pt x="0" y="2985611"/>
                    </a:moveTo>
                    <a:cubicBezTo>
                      <a:pt x="0" y="2985611"/>
                      <a:pt x="86773" y="2802827"/>
                      <a:pt x="166211" y="2699766"/>
                    </a:cubicBezTo>
                    <a:cubicBezTo>
                      <a:pt x="240983" y="2602706"/>
                      <a:pt x="309182" y="2500122"/>
                      <a:pt x="397002" y="2414969"/>
                    </a:cubicBezTo>
                    <a:cubicBezTo>
                      <a:pt x="465296" y="2348865"/>
                      <a:pt x="543592" y="2294477"/>
                      <a:pt x="620173" y="2237899"/>
                    </a:cubicBezTo>
                    <a:cubicBezTo>
                      <a:pt x="688277" y="2187607"/>
                      <a:pt x="755333" y="2135886"/>
                      <a:pt x="823341" y="2085499"/>
                    </a:cubicBezTo>
                    <a:cubicBezTo>
                      <a:pt x="908685" y="2022253"/>
                      <a:pt x="994791" y="1959197"/>
                      <a:pt x="1089565" y="1911477"/>
                    </a:cubicBezTo>
                    <a:cubicBezTo>
                      <a:pt x="1107662" y="1902428"/>
                      <a:pt x="1126141" y="1894141"/>
                      <a:pt x="1145000" y="1886807"/>
                    </a:cubicBezTo>
                    <a:cubicBezTo>
                      <a:pt x="1218819" y="1858232"/>
                      <a:pt x="1296924" y="1838611"/>
                      <a:pt x="1375791" y="1842135"/>
                    </a:cubicBezTo>
                    <a:cubicBezTo>
                      <a:pt x="1413129" y="1843754"/>
                      <a:pt x="1449896" y="1850422"/>
                      <a:pt x="1486567" y="1857566"/>
                    </a:cubicBezTo>
                    <a:cubicBezTo>
                      <a:pt x="1513618" y="1862804"/>
                      <a:pt x="1540859" y="1867376"/>
                      <a:pt x="1568101" y="1871377"/>
                    </a:cubicBezTo>
                    <a:cubicBezTo>
                      <a:pt x="1648778" y="1883188"/>
                      <a:pt x="1730978" y="1887665"/>
                      <a:pt x="1810607" y="1871377"/>
                    </a:cubicBezTo>
                    <a:cubicBezTo>
                      <a:pt x="1877854" y="1857661"/>
                      <a:pt x="1941100" y="1829086"/>
                      <a:pt x="1997964" y="1790605"/>
                    </a:cubicBezTo>
                    <a:cubicBezTo>
                      <a:pt x="2037302" y="1764030"/>
                      <a:pt x="2073497" y="1733264"/>
                      <a:pt x="2109883" y="1702784"/>
                    </a:cubicBezTo>
                    <a:cubicBezTo>
                      <a:pt x="2176367" y="1647063"/>
                      <a:pt x="2244852" y="1593151"/>
                      <a:pt x="2321433" y="1552384"/>
                    </a:cubicBezTo>
                    <a:cubicBezTo>
                      <a:pt x="2397157" y="1512094"/>
                      <a:pt x="2479548" y="1486281"/>
                      <a:pt x="2558891" y="1453420"/>
                    </a:cubicBezTo>
                    <a:cubicBezTo>
                      <a:pt x="2610898" y="1431798"/>
                      <a:pt x="2661571" y="1407033"/>
                      <a:pt x="2709767" y="1377887"/>
                    </a:cubicBezTo>
                    <a:cubicBezTo>
                      <a:pt x="2774252" y="1338929"/>
                      <a:pt x="2834069" y="1292447"/>
                      <a:pt x="2885408" y="1237393"/>
                    </a:cubicBezTo>
                    <a:cubicBezTo>
                      <a:pt x="2933605" y="1185767"/>
                      <a:pt x="2973324" y="1127093"/>
                      <a:pt x="3017711" y="1072229"/>
                    </a:cubicBezTo>
                    <a:cubicBezTo>
                      <a:pt x="3059811" y="1020223"/>
                      <a:pt x="3105912" y="971645"/>
                      <a:pt x="3150680" y="921830"/>
                    </a:cubicBezTo>
                    <a:cubicBezTo>
                      <a:pt x="3186113" y="882396"/>
                      <a:pt x="3220593" y="842010"/>
                      <a:pt x="3255169" y="801815"/>
                    </a:cubicBezTo>
                    <a:cubicBezTo>
                      <a:pt x="3284887" y="767239"/>
                      <a:pt x="3314605" y="732473"/>
                      <a:pt x="3339275" y="694182"/>
                    </a:cubicBezTo>
                    <a:cubicBezTo>
                      <a:pt x="3368707" y="648367"/>
                      <a:pt x="3390138" y="597980"/>
                      <a:pt x="3409188" y="546926"/>
                    </a:cubicBezTo>
                    <a:cubicBezTo>
                      <a:pt x="3433382" y="482156"/>
                      <a:pt x="3453384" y="415861"/>
                      <a:pt x="3464243" y="347663"/>
                    </a:cubicBezTo>
                    <a:cubicBezTo>
                      <a:pt x="3476244" y="272224"/>
                      <a:pt x="3661696" y="76295"/>
                      <a:pt x="3665411" y="0"/>
                    </a:cubicBezTo>
                  </a:path>
                </a:pathLst>
              </a:custGeom>
              <a:noFill/>
              <a:ln w="9525" cap="rnd">
                <a:solidFill>
                  <a:schemeClr val="accent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56" name="Freeform: Shape 55">
                <a:extLst>
                  <a:ext uri="{FF2B5EF4-FFF2-40B4-BE49-F238E27FC236}">
                    <a16:creationId xmlns:a16="http://schemas.microsoft.com/office/drawing/2014/main" id="{93056628-E485-4BB3-98E4-E15AB3695F2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7790402" y="5229700"/>
                <a:ext cx="285940" cy="199072"/>
              </a:xfrm>
              <a:custGeom>
                <a:avLst/>
                <a:gdLst>
                  <a:gd name="connsiteX0" fmla="*/ 0 w 285940"/>
                  <a:gd name="connsiteY0" fmla="*/ 199073 h 199072"/>
                  <a:gd name="connsiteX1" fmla="*/ 285940 w 285940"/>
                  <a:gd name="connsiteY1" fmla="*/ 0 h 199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85940" h="199072">
                    <a:moveTo>
                      <a:pt x="0" y="199073"/>
                    </a:moveTo>
                    <a:cubicBezTo>
                      <a:pt x="0" y="199073"/>
                      <a:pt x="242125" y="39243"/>
                      <a:pt x="285940" y="0"/>
                    </a:cubicBezTo>
                  </a:path>
                </a:pathLst>
              </a:custGeom>
              <a:noFill/>
              <a:ln w="9525" cap="rnd">
                <a:solidFill>
                  <a:schemeClr val="accent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57" name="Freeform: Shape 56">
                <a:extLst>
                  <a:ext uri="{FF2B5EF4-FFF2-40B4-BE49-F238E27FC236}">
                    <a16:creationId xmlns:a16="http://schemas.microsoft.com/office/drawing/2014/main" id="{C0E026E3-4E37-4419-A836-D9EDEE686FB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7393114" y="5049773"/>
                <a:ext cx="655796" cy="381190"/>
              </a:xfrm>
              <a:custGeom>
                <a:avLst/>
                <a:gdLst>
                  <a:gd name="connsiteX0" fmla="*/ 0 w 655796"/>
                  <a:gd name="connsiteY0" fmla="*/ 381190 h 381190"/>
                  <a:gd name="connsiteX1" fmla="*/ 655796 w 655796"/>
                  <a:gd name="connsiteY1" fmla="*/ 0 h 3811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55796" h="381190">
                    <a:moveTo>
                      <a:pt x="0" y="381190"/>
                    </a:moveTo>
                    <a:cubicBezTo>
                      <a:pt x="0" y="381190"/>
                      <a:pt x="461105" y="172117"/>
                      <a:pt x="655796" y="0"/>
                    </a:cubicBezTo>
                  </a:path>
                </a:pathLst>
              </a:custGeom>
              <a:noFill/>
              <a:ln w="9525" cap="rnd">
                <a:solidFill>
                  <a:schemeClr val="accent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58" name="Freeform: Shape 57">
                <a:extLst>
                  <a:ext uri="{FF2B5EF4-FFF2-40B4-BE49-F238E27FC236}">
                    <a16:creationId xmlns:a16="http://schemas.microsoft.com/office/drawing/2014/main" id="{0DDC5E35-4BDE-467F-8284-1E0CFF7336C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5154072" y="3867816"/>
                <a:ext cx="2907315" cy="1544764"/>
              </a:xfrm>
              <a:custGeom>
                <a:avLst/>
                <a:gdLst>
                  <a:gd name="connsiteX0" fmla="*/ 0 w 2907315"/>
                  <a:gd name="connsiteY0" fmla="*/ 1544764 h 1544764"/>
                  <a:gd name="connsiteX1" fmla="*/ 201644 w 2907315"/>
                  <a:gd name="connsiteY1" fmla="*/ 1352550 h 1544764"/>
                  <a:gd name="connsiteX2" fmla="*/ 423196 w 2907315"/>
                  <a:gd name="connsiteY2" fmla="*/ 1196054 h 1544764"/>
                  <a:gd name="connsiteX3" fmla="*/ 782193 w 2907315"/>
                  <a:gd name="connsiteY3" fmla="*/ 1099947 h 1544764"/>
                  <a:gd name="connsiteX4" fmla="*/ 1052513 w 2907315"/>
                  <a:gd name="connsiteY4" fmla="*/ 1042321 h 1544764"/>
                  <a:gd name="connsiteX5" fmla="*/ 1311783 w 2907315"/>
                  <a:gd name="connsiteY5" fmla="*/ 1056037 h 1544764"/>
                  <a:gd name="connsiteX6" fmla="*/ 1484662 w 2907315"/>
                  <a:gd name="connsiteY6" fmla="*/ 1083469 h 1544764"/>
                  <a:gd name="connsiteX7" fmla="*/ 1788224 w 2907315"/>
                  <a:gd name="connsiteY7" fmla="*/ 1023080 h 1544764"/>
                  <a:gd name="connsiteX8" fmla="*/ 2269045 w 2907315"/>
                  <a:gd name="connsiteY8" fmla="*/ 734758 h 1544764"/>
                  <a:gd name="connsiteX9" fmla="*/ 2534984 w 2907315"/>
                  <a:gd name="connsiteY9" fmla="*/ 572738 h 1544764"/>
                  <a:gd name="connsiteX10" fmla="*/ 2907316 w 2907315"/>
                  <a:gd name="connsiteY10" fmla="*/ 0 h 15447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07315" h="1544764">
                    <a:moveTo>
                      <a:pt x="0" y="1544764"/>
                    </a:moveTo>
                    <a:cubicBezTo>
                      <a:pt x="0" y="1544764"/>
                      <a:pt x="98012" y="1443990"/>
                      <a:pt x="201644" y="1352550"/>
                    </a:cubicBezTo>
                    <a:cubicBezTo>
                      <a:pt x="271272" y="1291209"/>
                      <a:pt x="343662" y="1234249"/>
                      <a:pt x="423196" y="1196054"/>
                    </a:cubicBezTo>
                    <a:cubicBezTo>
                      <a:pt x="537591" y="1141095"/>
                      <a:pt x="661226" y="1127189"/>
                      <a:pt x="782193" y="1099947"/>
                    </a:cubicBezTo>
                    <a:cubicBezTo>
                      <a:pt x="872300" y="1079659"/>
                      <a:pt x="961358" y="1051370"/>
                      <a:pt x="1052513" y="1042321"/>
                    </a:cubicBezTo>
                    <a:cubicBezTo>
                      <a:pt x="1139000" y="1033653"/>
                      <a:pt x="1225868" y="1040321"/>
                      <a:pt x="1311783" y="1056037"/>
                    </a:cubicBezTo>
                    <a:cubicBezTo>
                      <a:pt x="1369314" y="1066609"/>
                      <a:pt x="1426559" y="1079373"/>
                      <a:pt x="1484662" y="1083469"/>
                    </a:cubicBezTo>
                    <a:cubicBezTo>
                      <a:pt x="1587913" y="1090803"/>
                      <a:pt x="1690402" y="1064800"/>
                      <a:pt x="1788224" y="1023080"/>
                    </a:cubicBezTo>
                    <a:cubicBezTo>
                      <a:pt x="1956721" y="951262"/>
                      <a:pt x="2106549" y="825722"/>
                      <a:pt x="2269045" y="734758"/>
                    </a:cubicBezTo>
                    <a:cubicBezTo>
                      <a:pt x="2359438" y="684181"/>
                      <a:pt x="2452497" y="640556"/>
                      <a:pt x="2534984" y="572738"/>
                    </a:cubicBezTo>
                    <a:cubicBezTo>
                      <a:pt x="2673001" y="459391"/>
                      <a:pt x="2847023" y="191453"/>
                      <a:pt x="2907316" y="0"/>
                    </a:cubicBezTo>
                  </a:path>
                </a:pathLst>
              </a:custGeom>
              <a:noFill/>
              <a:ln w="9525" cap="rnd">
                <a:solidFill>
                  <a:schemeClr val="accent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59" name="Freeform: Shape 58">
                <a:extLst>
                  <a:ext uri="{FF2B5EF4-FFF2-40B4-BE49-F238E27FC236}">
                    <a16:creationId xmlns:a16="http://schemas.microsoft.com/office/drawing/2014/main" id="{5BD492C1-3F38-4A64-A6CC-6530A515091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4907946" y="3479100"/>
                <a:ext cx="3168300" cy="1952434"/>
              </a:xfrm>
              <a:custGeom>
                <a:avLst/>
                <a:gdLst>
                  <a:gd name="connsiteX0" fmla="*/ 0 w 3168300"/>
                  <a:gd name="connsiteY0" fmla="*/ 1952435 h 1952434"/>
                  <a:gd name="connsiteX1" fmla="*/ 202121 w 3168300"/>
                  <a:gd name="connsiteY1" fmla="*/ 1687068 h 1952434"/>
                  <a:gd name="connsiteX2" fmla="*/ 545116 w 3168300"/>
                  <a:gd name="connsiteY2" fmla="*/ 1450277 h 1952434"/>
                  <a:gd name="connsiteX3" fmla="*/ 906780 w 3168300"/>
                  <a:gd name="connsiteY3" fmla="*/ 1354455 h 1952434"/>
                  <a:gd name="connsiteX4" fmla="*/ 1332262 w 3168300"/>
                  <a:gd name="connsiteY4" fmla="*/ 1285304 h 1952434"/>
                  <a:gd name="connsiteX5" fmla="*/ 1691259 w 3168300"/>
                  <a:gd name="connsiteY5" fmla="*/ 1240060 h 1952434"/>
                  <a:gd name="connsiteX6" fmla="*/ 2010346 w 3168300"/>
                  <a:gd name="connsiteY6" fmla="*/ 1141667 h 1952434"/>
                  <a:gd name="connsiteX7" fmla="*/ 2393252 w 3168300"/>
                  <a:gd name="connsiteY7" fmla="*/ 1027271 h 1952434"/>
                  <a:gd name="connsiteX8" fmla="*/ 2582037 w 3168300"/>
                  <a:gd name="connsiteY8" fmla="*/ 958120 h 1952434"/>
                  <a:gd name="connsiteX9" fmla="*/ 2760155 w 3168300"/>
                  <a:gd name="connsiteY9" fmla="*/ 827723 h 1952434"/>
                  <a:gd name="connsiteX10" fmla="*/ 2914364 w 3168300"/>
                  <a:gd name="connsiteY10" fmla="*/ 567023 h 1952434"/>
                  <a:gd name="connsiteX11" fmla="*/ 3168301 w 3168300"/>
                  <a:gd name="connsiteY11" fmla="*/ 0 h 19524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168300" h="1952434">
                    <a:moveTo>
                      <a:pt x="0" y="1952435"/>
                    </a:moveTo>
                    <a:cubicBezTo>
                      <a:pt x="0" y="1952435"/>
                      <a:pt x="91059" y="1796415"/>
                      <a:pt x="202121" y="1687068"/>
                    </a:cubicBezTo>
                    <a:cubicBezTo>
                      <a:pt x="301943" y="1588675"/>
                      <a:pt x="416528" y="1505617"/>
                      <a:pt x="545116" y="1450277"/>
                    </a:cubicBezTo>
                    <a:cubicBezTo>
                      <a:pt x="659987" y="1400747"/>
                      <a:pt x="783622" y="1377601"/>
                      <a:pt x="906780" y="1354455"/>
                    </a:cubicBezTo>
                    <a:cubicBezTo>
                      <a:pt x="1048036" y="1327976"/>
                      <a:pt x="1189482" y="1301972"/>
                      <a:pt x="1332262" y="1285304"/>
                    </a:cubicBezTo>
                    <a:cubicBezTo>
                      <a:pt x="1452182" y="1271302"/>
                      <a:pt x="1573340" y="1265873"/>
                      <a:pt x="1691259" y="1240060"/>
                    </a:cubicBezTo>
                    <a:cubicBezTo>
                      <a:pt x="1800035" y="1216247"/>
                      <a:pt x="1904619" y="1176718"/>
                      <a:pt x="2010346" y="1141667"/>
                    </a:cubicBezTo>
                    <a:cubicBezTo>
                      <a:pt x="2136743" y="1099661"/>
                      <a:pt x="2265902" y="1066229"/>
                      <a:pt x="2393252" y="1027271"/>
                    </a:cubicBezTo>
                    <a:cubicBezTo>
                      <a:pt x="2457450" y="1007650"/>
                      <a:pt x="2521744" y="987552"/>
                      <a:pt x="2582037" y="958120"/>
                    </a:cubicBezTo>
                    <a:cubicBezTo>
                      <a:pt x="2648807" y="925449"/>
                      <a:pt x="2710815" y="883349"/>
                      <a:pt x="2760155" y="827723"/>
                    </a:cubicBezTo>
                    <a:cubicBezTo>
                      <a:pt x="2827496" y="751904"/>
                      <a:pt x="2867978" y="657511"/>
                      <a:pt x="2914364" y="567023"/>
                    </a:cubicBezTo>
                    <a:cubicBezTo>
                      <a:pt x="2972753" y="453200"/>
                      <a:pt x="3119152" y="118015"/>
                      <a:pt x="3168301" y="0"/>
                    </a:cubicBezTo>
                  </a:path>
                </a:pathLst>
              </a:custGeom>
              <a:noFill/>
              <a:ln w="9525" cap="rnd">
                <a:solidFill>
                  <a:schemeClr val="accent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60" name="Freeform: Shape 59">
                <a:extLst>
                  <a:ext uri="{FF2B5EF4-FFF2-40B4-BE49-F238E27FC236}">
                    <a16:creationId xmlns:a16="http://schemas.microsoft.com/office/drawing/2014/main" id="{65A0440B-06F4-454E-88CF-8AD4814FF93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4704778" y="2976752"/>
                <a:ext cx="3356800" cy="2452020"/>
              </a:xfrm>
              <a:custGeom>
                <a:avLst/>
                <a:gdLst>
                  <a:gd name="connsiteX0" fmla="*/ 0 w 3356800"/>
                  <a:gd name="connsiteY0" fmla="*/ 2452021 h 2452020"/>
                  <a:gd name="connsiteX1" fmla="*/ 130874 w 3356800"/>
                  <a:gd name="connsiteY1" fmla="*/ 2247710 h 2452020"/>
                  <a:gd name="connsiteX2" fmla="*/ 437197 w 3356800"/>
                  <a:gd name="connsiteY2" fmla="*/ 1941195 h 2452020"/>
                  <a:gd name="connsiteX3" fmla="*/ 737140 w 3356800"/>
                  <a:gd name="connsiteY3" fmla="*/ 1736884 h 2452020"/>
                  <a:gd name="connsiteX4" fmla="*/ 1031843 w 3356800"/>
                  <a:gd name="connsiteY4" fmla="*/ 1685068 h 2452020"/>
                  <a:gd name="connsiteX5" fmla="*/ 1287304 w 3356800"/>
                  <a:gd name="connsiteY5" fmla="*/ 1655826 h 2452020"/>
                  <a:gd name="connsiteX6" fmla="*/ 1471994 w 3356800"/>
                  <a:gd name="connsiteY6" fmla="*/ 1634300 h 2452020"/>
                  <a:gd name="connsiteX7" fmla="*/ 1898237 w 3356800"/>
                  <a:gd name="connsiteY7" fmla="*/ 1512665 h 2452020"/>
                  <a:gd name="connsiteX8" fmla="*/ 2229136 w 3356800"/>
                  <a:gd name="connsiteY8" fmla="*/ 1355598 h 2452020"/>
                  <a:gd name="connsiteX9" fmla="*/ 2512314 w 3356800"/>
                  <a:gd name="connsiteY9" fmla="*/ 1238631 h 2452020"/>
                  <a:gd name="connsiteX10" fmla="*/ 2758535 w 3356800"/>
                  <a:gd name="connsiteY10" fmla="*/ 1096994 h 2452020"/>
                  <a:gd name="connsiteX11" fmla="*/ 2935510 w 3356800"/>
                  <a:gd name="connsiteY11" fmla="*/ 919925 h 2452020"/>
                  <a:gd name="connsiteX12" fmla="*/ 3081719 w 3356800"/>
                  <a:gd name="connsiteY12" fmla="*/ 687419 h 2452020"/>
                  <a:gd name="connsiteX13" fmla="*/ 3356800 w 3356800"/>
                  <a:gd name="connsiteY13" fmla="*/ 0 h 2452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356800" h="2452020">
                    <a:moveTo>
                      <a:pt x="0" y="2452021"/>
                    </a:moveTo>
                    <a:cubicBezTo>
                      <a:pt x="0" y="2452021"/>
                      <a:pt x="57150" y="2344198"/>
                      <a:pt x="130874" y="2247710"/>
                    </a:cubicBezTo>
                    <a:cubicBezTo>
                      <a:pt x="218694" y="2132648"/>
                      <a:pt x="328136" y="2036635"/>
                      <a:pt x="437197" y="1941195"/>
                    </a:cubicBezTo>
                    <a:cubicBezTo>
                      <a:pt x="529304" y="1860709"/>
                      <a:pt x="623030" y="1779556"/>
                      <a:pt x="737140" y="1736884"/>
                    </a:cubicBezTo>
                    <a:cubicBezTo>
                      <a:pt x="830866" y="1701736"/>
                      <a:pt x="932021" y="1695450"/>
                      <a:pt x="1031843" y="1685068"/>
                    </a:cubicBezTo>
                    <a:cubicBezTo>
                      <a:pt x="1117092" y="1676210"/>
                      <a:pt x="1202055" y="1665160"/>
                      <a:pt x="1287304" y="1655826"/>
                    </a:cubicBezTo>
                    <a:cubicBezTo>
                      <a:pt x="1348931" y="1649063"/>
                      <a:pt x="1410653" y="1643539"/>
                      <a:pt x="1471994" y="1634300"/>
                    </a:cubicBezTo>
                    <a:cubicBezTo>
                      <a:pt x="1618679" y="1612011"/>
                      <a:pt x="1761935" y="1571149"/>
                      <a:pt x="1898237" y="1512665"/>
                    </a:cubicBezTo>
                    <a:cubicBezTo>
                      <a:pt x="2010442" y="1464564"/>
                      <a:pt x="2117503" y="1405128"/>
                      <a:pt x="2229136" y="1355598"/>
                    </a:cubicBezTo>
                    <a:cubicBezTo>
                      <a:pt x="2322481" y="1314164"/>
                      <a:pt x="2418969" y="1280160"/>
                      <a:pt x="2512314" y="1238631"/>
                    </a:cubicBezTo>
                    <a:cubicBezTo>
                      <a:pt x="2599087" y="1199960"/>
                      <a:pt x="2683193" y="1154811"/>
                      <a:pt x="2758535" y="1096994"/>
                    </a:cubicBezTo>
                    <a:cubicBezTo>
                      <a:pt x="2825020" y="1046035"/>
                      <a:pt x="2883789" y="985837"/>
                      <a:pt x="2935510" y="919925"/>
                    </a:cubicBezTo>
                    <a:cubicBezTo>
                      <a:pt x="2992184" y="847725"/>
                      <a:pt x="3039904" y="769144"/>
                      <a:pt x="3081719" y="687419"/>
                    </a:cubicBezTo>
                    <a:cubicBezTo>
                      <a:pt x="3138297" y="576739"/>
                      <a:pt x="3314129" y="116776"/>
                      <a:pt x="3356800" y="0"/>
                    </a:cubicBezTo>
                  </a:path>
                </a:pathLst>
              </a:custGeom>
              <a:noFill/>
              <a:ln w="9525" cap="rnd">
                <a:solidFill>
                  <a:schemeClr val="accent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</p:grp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6E9C0DF6-725A-4826-BB35-CC8D0EAC3D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980400" y="5197178"/>
              <a:ext cx="4211600" cy="1660822"/>
            </a:xfrm>
            <a:custGeom>
              <a:avLst/>
              <a:gdLst>
                <a:gd name="connsiteX0" fmla="*/ 4211600 w 4211600"/>
                <a:gd name="connsiteY0" fmla="*/ 0 h 1660822"/>
                <a:gd name="connsiteX1" fmla="*/ 4211600 w 4211600"/>
                <a:gd name="connsiteY1" fmla="*/ 58430 h 1660822"/>
                <a:gd name="connsiteX2" fmla="*/ 4136524 w 4211600"/>
                <a:gd name="connsiteY2" fmla="*/ 208808 h 1660822"/>
                <a:gd name="connsiteX3" fmla="*/ 3973354 w 4211600"/>
                <a:gd name="connsiteY3" fmla="*/ 437313 h 1660822"/>
                <a:gd name="connsiteX4" fmla="*/ 3884746 w 4211600"/>
                <a:gd name="connsiteY4" fmla="*/ 553613 h 1660822"/>
                <a:gd name="connsiteX5" fmla="*/ 3849435 w 4211600"/>
                <a:gd name="connsiteY5" fmla="*/ 603143 h 1660822"/>
                <a:gd name="connsiteX6" fmla="*/ 3661849 w 4211600"/>
                <a:gd name="connsiteY6" fmla="*/ 819075 h 1660822"/>
                <a:gd name="connsiteX7" fmla="*/ 3402589 w 4211600"/>
                <a:gd name="connsiteY7" fmla="*/ 952996 h 1660822"/>
                <a:gd name="connsiteX8" fmla="*/ 3130202 w 4211600"/>
                <a:gd name="connsiteY8" fmla="*/ 1023386 h 1660822"/>
                <a:gd name="connsiteX9" fmla="*/ 2914657 w 4211600"/>
                <a:gd name="connsiteY9" fmla="*/ 1068058 h 1660822"/>
                <a:gd name="connsiteX10" fmla="*/ 2582149 w 4211600"/>
                <a:gd name="connsiteY10" fmla="*/ 1138924 h 1660822"/>
                <a:gd name="connsiteX11" fmla="*/ 2483958 w 4211600"/>
                <a:gd name="connsiteY11" fmla="*/ 1162356 h 1660822"/>
                <a:gd name="connsiteX12" fmla="*/ 2123750 w 4211600"/>
                <a:gd name="connsiteY12" fmla="*/ 1238651 h 1660822"/>
                <a:gd name="connsiteX13" fmla="*/ 1761444 w 4211600"/>
                <a:gd name="connsiteY13" fmla="*/ 1273417 h 1660822"/>
                <a:gd name="connsiteX14" fmla="*/ 1608382 w 4211600"/>
                <a:gd name="connsiteY14" fmla="*/ 1284466 h 1660822"/>
                <a:gd name="connsiteX15" fmla="*/ 999942 w 4211600"/>
                <a:gd name="connsiteY15" fmla="*/ 1354284 h 1660822"/>
                <a:gd name="connsiteX16" fmla="*/ 484705 w 4211600"/>
                <a:gd name="connsiteY16" fmla="*/ 1450487 h 1660822"/>
                <a:gd name="connsiteX17" fmla="*/ 113310 w 4211600"/>
                <a:gd name="connsiteY17" fmla="*/ 1613700 h 1660822"/>
                <a:gd name="connsiteX18" fmla="*/ 39668 w 4211600"/>
                <a:gd name="connsiteY18" fmla="*/ 1660822 h 1660822"/>
                <a:gd name="connsiteX19" fmla="*/ 0 w 4211600"/>
                <a:gd name="connsiteY19" fmla="*/ 1660822 h 1660822"/>
                <a:gd name="connsiteX20" fmla="*/ 96701 w 4211600"/>
                <a:gd name="connsiteY20" fmla="*/ 1598934 h 1660822"/>
                <a:gd name="connsiteX21" fmla="*/ 474335 w 4211600"/>
                <a:gd name="connsiteY21" fmla="*/ 1433056 h 1660822"/>
                <a:gd name="connsiteX22" fmla="*/ 994299 w 4211600"/>
                <a:gd name="connsiteY22" fmla="*/ 1335806 h 1660822"/>
                <a:gd name="connsiteX23" fmla="*/ 1605231 w 4211600"/>
                <a:gd name="connsiteY23" fmla="*/ 1265702 h 1660822"/>
                <a:gd name="connsiteX24" fmla="*/ 1758819 w 4211600"/>
                <a:gd name="connsiteY24" fmla="*/ 1254558 h 1660822"/>
                <a:gd name="connsiteX25" fmla="*/ 2118106 w 4211600"/>
                <a:gd name="connsiteY25" fmla="*/ 1220077 h 1660822"/>
                <a:gd name="connsiteX26" fmla="*/ 2475557 w 4211600"/>
                <a:gd name="connsiteY26" fmla="*/ 1144353 h 1660822"/>
                <a:gd name="connsiteX27" fmla="*/ 2573878 w 4211600"/>
                <a:gd name="connsiteY27" fmla="*/ 1120827 h 1660822"/>
                <a:gd name="connsiteX28" fmla="*/ 2907437 w 4211600"/>
                <a:gd name="connsiteY28" fmla="*/ 1049675 h 1660822"/>
                <a:gd name="connsiteX29" fmla="*/ 3122589 w 4211600"/>
                <a:gd name="connsiteY29" fmla="*/ 1005098 h 1660822"/>
                <a:gd name="connsiteX30" fmla="*/ 3391169 w 4211600"/>
                <a:gd name="connsiteY30" fmla="*/ 935756 h 1660822"/>
                <a:gd name="connsiteX31" fmla="*/ 3642290 w 4211600"/>
                <a:gd name="connsiteY31" fmla="*/ 806216 h 1660822"/>
                <a:gd name="connsiteX32" fmla="*/ 3825937 w 4211600"/>
                <a:gd name="connsiteY32" fmla="*/ 594475 h 1660822"/>
                <a:gd name="connsiteX33" fmla="*/ 3861381 w 4211600"/>
                <a:gd name="connsiteY33" fmla="*/ 544755 h 1660822"/>
                <a:gd name="connsiteX34" fmla="*/ 3950381 w 4211600"/>
                <a:gd name="connsiteY34" fmla="*/ 427978 h 1660822"/>
                <a:gd name="connsiteX35" fmla="*/ 4112370 w 4211600"/>
                <a:gd name="connsiteY35" fmla="*/ 201378 h 1660822"/>
                <a:gd name="connsiteX36" fmla="*/ 4195989 w 4211600"/>
                <a:gd name="connsiteY36" fmla="*/ 33834 h 1660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211600" h="1660822">
                  <a:moveTo>
                    <a:pt x="4211600" y="0"/>
                  </a:moveTo>
                  <a:lnTo>
                    <a:pt x="4211600" y="58430"/>
                  </a:lnTo>
                  <a:lnTo>
                    <a:pt x="4136524" y="208808"/>
                  </a:lnTo>
                  <a:cubicBezTo>
                    <a:pt x="4089791" y="287770"/>
                    <a:pt x="4030588" y="363780"/>
                    <a:pt x="3973354" y="437313"/>
                  </a:cubicBezTo>
                  <a:cubicBezTo>
                    <a:pt x="3943819" y="475222"/>
                    <a:pt x="3913231" y="514465"/>
                    <a:pt x="3884746" y="553613"/>
                  </a:cubicBezTo>
                  <a:cubicBezTo>
                    <a:pt x="3872801" y="569996"/>
                    <a:pt x="3861119" y="586569"/>
                    <a:pt x="3849435" y="603143"/>
                  </a:cubicBezTo>
                  <a:cubicBezTo>
                    <a:pt x="3796665" y="678009"/>
                    <a:pt x="3742187" y="755352"/>
                    <a:pt x="3661849" y="819075"/>
                  </a:cubicBezTo>
                  <a:cubicBezTo>
                    <a:pt x="3596214" y="871176"/>
                    <a:pt x="3509050" y="916230"/>
                    <a:pt x="3402589" y="952996"/>
                  </a:cubicBezTo>
                  <a:cubicBezTo>
                    <a:pt x="3312406" y="984048"/>
                    <a:pt x="3215660" y="1005003"/>
                    <a:pt x="3130202" y="1023386"/>
                  </a:cubicBezTo>
                  <a:cubicBezTo>
                    <a:pt x="3058529" y="1038816"/>
                    <a:pt x="2985412" y="1053675"/>
                    <a:pt x="2914657" y="1068058"/>
                  </a:cubicBezTo>
                  <a:cubicBezTo>
                    <a:pt x="2805176" y="1090251"/>
                    <a:pt x="2692021" y="1113207"/>
                    <a:pt x="2582149" y="1138924"/>
                  </a:cubicBezTo>
                  <a:cubicBezTo>
                    <a:pt x="2549330" y="1146639"/>
                    <a:pt x="2516644" y="1154450"/>
                    <a:pt x="2483958" y="1162356"/>
                  </a:cubicBezTo>
                  <a:cubicBezTo>
                    <a:pt x="2367257" y="1190550"/>
                    <a:pt x="2246621" y="1219601"/>
                    <a:pt x="2123750" y="1238651"/>
                  </a:cubicBezTo>
                  <a:cubicBezTo>
                    <a:pt x="2004294" y="1257129"/>
                    <a:pt x="1880769" y="1265416"/>
                    <a:pt x="1761444" y="1273417"/>
                  </a:cubicBezTo>
                  <a:cubicBezTo>
                    <a:pt x="1711167" y="1276751"/>
                    <a:pt x="1659184" y="1280275"/>
                    <a:pt x="1608382" y="1284466"/>
                  </a:cubicBezTo>
                  <a:cubicBezTo>
                    <a:pt x="1408589" y="1300944"/>
                    <a:pt x="1214570" y="1325805"/>
                    <a:pt x="999942" y="1354284"/>
                  </a:cubicBezTo>
                  <a:cubicBezTo>
                    <a:pt x="826403" y="1377240"/>
                    <a:pt x="647744" y="1400957"/>
                    <a:pt x="484705" y="1450487"/>
                  </a:cubicBezTo>
                  <a:cubicBezTo>
                    <a:pt x="355831" y="1489635"/>
                    <a:pt x="231387" y="1544374"/>
                    <a:pt x="113310" y="1613700"/>
                  </a:cubicBezTo>
                  <a:lnTo>
                    <a:pt x="39668" y="1660822"/>
                  </a:lnTo>
                  <a:lnTo>
                    <a:pt x="0" y="1660822"/>
                  </a:lnTo>
                  <a:lnTo>
                    <a:pt x="96701" y="1598934"/>
                  </a:lnTo>
                  <a:cubicBezTo>
                    <a:pt x="216635" y="1528533"/>
                    <a:pt x="343196" y="1472919"/>
                    <a:pt x="474335" y="1433056"/>
                  </a:cubicBezTo>
                  <a:cubicBezTo>
                    <a:pt x="639999" y="1382669"/>
                    <a:pt x="820102" y="1358856"/>
                    <a:pt x="994299" y="1335806"/>
                  </a:cubicBezTo>
                  <a:cubicBezTo>
                    <a:pt x="1210239" y="1307231"/>
                    <a:pt x="1404650" y="1282275"/>
                    <a:pt x="1605231" y="1265702"/>
                  </a:cubicBezTo>
                  <a:cubicBezTo>
                    <a:pt x="1656428" y="1261511"/>
                    <a:pt x="1708411" y="1257987"/>
                    <a:pt x="1758819" y="1254558"/>
                  </a:cubicBezTo>
                  <a:cubicBezTo>
                    <a:pt x="1877487" y="1246557"/>
                    <a:pt x="2000094" y="1238365"/>
                    <a:pt x="2118106" y="1220077"/>
                  </a:cubicBezTo>
                  <a:cubicBezTo>
                    <a:pt x="2239531" y="1201313"/>
                    <a:pt x="2359513" y="1172357"/>
                    <a:pt x="2475557" y="1144353"/>
                  </a:cubicBezTo>
                  <a:cubicBezTo>
                    <a:pt x="2508243" y="1136448"/>
                    <a:pt x="2541060" y="1128542"/>
                    <a:pt x="2573878" y="1120827"/>
                  </a:cubicBezTo>
                  <a:cubicBezTo>
                    <a:pt x="2684276" y="1094919"/>
                    <a:pt x="2797694" y="1071963"/>
                    <a:pt x="2907437" y="1049675"/>
                  </a:cubicBezTo>
                  <a:cubicBezTo>
                    <a:pt x="2978061" y="1035387"/>
                    <a:pt x="3051178" y="1020528"/>
                    <a:pt x="3122589" y="1005098"/>
                  </a:cubicBezTo>
                  <a:cubicBezTo>
                    <a:pt x="3206997" y="986810"/>
                    <a:pt x="3302823" y="966141"/>
                    <a:pt x="3391169" y="935756"/>
                  </a:cubicBezTo>
                  <a:cubicBezTo>
                    <a:pt x="3494479" y="900132"/>
                    <a:pt x="3578886" y="856508"/>
                    <a:pt x="3642290" y="806216"/>
                  </a:cubicBezTo>
                  <a:cubicBezTo>
                    <a:pt x="3720133" y="744303"/>
                    <a:pt x="3773953" y="668103"/>
                    <a:pt x="3825937" y="594475"/>
                  </a:cubicBezTo>
                  <a:cubicBezTo>
                    <a:pt x="3837621" y="577902"/>
                    <a:pt x="3849435" y="561233"/>
                    <a:pt x="3861381" y="544755"/>
                  </a:cubicBezTo>
                  <a:cubicBezTo>
                    <a:pt x="3889997" y="505416"/>
                    <a:pt x="3920715" y="465983"/>
                    <a:pt x="3950381" y="427978"/>
                  </a:cubicBezTo>
                  <a:cubicBezTo>
                    <a:pt x="4007353" y="354921"/>
                    <a:pt x="4066163" y="279388"/>
                    <a:pt x="4112370" y="201378"/>
                  </a:cubicBezTo>
                  <a:cubicBezTo>
                    <a:pt x="4144662" y="146800"/>
                    <a:pt x="4170785" y="89364"/>
                    <a:pt x="4195989" y="3383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06B39BA-C6F8-4CD1-A15E-C1E0CD7931C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64068597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30348052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2028F8-8F5B-495E-88F8-BA053D53A0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/>
              <a:t>ALLOCATING TASKS TO TEAM MEMBERS </a:t>
            </a:r>
            <a:endParaRPr lang="en-CA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7CFA2019-FD45-40D3-94D8-6F4D687DD22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148909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17724514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1584E1-10CF-44FA-A9B6-3730941C52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254983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TIME ALLOCATION SCHEDULE                                                                                ( as % of total time allocated to this project)</a:t>
            </a:r>
            <a:endParaRPr lang="en-CA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EF6B4F42-9044-4141-9D57-9DDCD2AB6EA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23762222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15785445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8651CFA9-6065-4243-AC48-858E35978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AvenirNext LT Pro Medium" panose="020B050402020202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7962AE0-6A1C-4B76-9D52-10E5E6D7D3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AvenirNext LT Pro Medium" panose="020B0504020202020204" pitchFamily="34" charset="0"/>
            </a:endParaRPr>
          </a:p>
        </p:txBody>
      </p:sp>
      <p:grpSp>
        <p:nvGrpSpPr>
          <p:cNvPr id="13" name="Top left">
            <a:extLst>
              <a:ext uri="{FF2B5EF4-FFF2-40B4-BE49-F238E27FC236}">
                <a16:creationId xmlns:a16="http://schemas.microsoft.com/office/drawing/2014/main" id="{32D15CB3-AC64-41F7-86F8-22A111F3DC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425" y="-1543"/>
            <a:ext cx="2198951" cy="3349518"/>
            <a:chOff x="10849" y="-3086"/>
            <a:chExt cx="2198951" cy="3349518"/>
          </a:xfrm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9B8FAC53-55F6-4B51-8FAD-977E5E7D7EF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692844" y="-3086"/>
              <a:ext cx="1326111" cy="597603"/>
            </a:xfrm>
            <a:custGeom>
              <a:avLst/>
              <a:gdLst>
                <a:gd name="connsiteX0" fmla="*/ 741051 w 1482102"/>
                <a:gd name="connsiteY0" fmla="*/ 0 h 679363"/>
                <a:gd name="connsiteX1" fmla="*/ 1473822 w 1482102"/>
                <a:gd name="connsiteY1" fmla="*/ 597226 h 679363"/>
                <a:gd name="connsiteX2" fmla="*/ 1482102 w 1482102"/>
                <a:gd name="connsiteY2" fmla="*/ 679363 h 679363"/>
                <a:gd name="connsiteX3" fmla="*/ 0 w 1482102"/>
                <a:gd name="connsiteY3" fmla="*/ 679363 h 679363"/>
                <a:gd name="connsiteX4" fmla="*/ 8280 w 1482102"/>
                <a:gd name="connsiteY4" fmla="*/ 597226 h 679363"/>
                <a:gd name="connsiteX5" fmla="*/ 741051 w 1482102"/>
                <a:gd name="connsiteY5" fmla="*/ 0 h 679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82102" h="679363">
                  <a:moveTo>
                    <a:pt x="741051" y="0"/>
                  </a:moveTo>
                  <a:cubicBezTo>
                    <a:pt x="1102506" y="0"/>
                    <a:pt x="1404077" y="256390"/>
                    <a:pt x="1473822" y="597226"/>
                  </a:cubicBezTo>
                  <a:lnTo>
                    <a:pt x="1482102" y="679363"/>
                  </a:lnTo>
                  <a:lnTo>
                    <a:pt x="0" y="679363"/>
                  </a:lnTo>
                  <a:lnTo>
                    <a:pt x="8280" y="597226"/>
                  </a:lnTo>
                  <a:cubicBezTo>
                    <a:pt x="78025" y="256390"/>
                    <a:pt x="379596" y="0"/>
                    <a:pt x="74105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venirNext LT Pro Medium" panose="020B0504020202020204" pitchFamily="34" charset="0"/>
              </a:endParaRPr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BC29D267-CD4D-4FD7-8F45-1C8FB4235A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9394" y="15241"/>
              <a:ext cx="2190406" cy="3331191"/>
            </a:xfrm>
            <a:custGeom>
              <a:avLst/>
              <a:gdLst>
                <a:gd name="connsiteX0" fmla="*/ 0 w 3296088"/>
                <a:gd name="connsiteY0" fmla="*/ 5012722 h 5012722"/>
                <a:gd name="connsiteX1" fmla="*/ 244031 w 3296088"/>
                <a:gd name="connsiteY1" fmla="*/ 4820222 h 5012722"/>
                <a:gd name="connsiteX2" fmla="*/ 729234 w 3296088"/>
                <a:gd name="connsiteY2" fmla="*/ 4360641 h 5012722"/>
                <a:gd name="connsiteX3" fmla="*/ 881444 w 3296088"/>
                <a:gd name="connsiteY3" fmla="*/ 4173950 h 5012722"/>
                <a:gd name="connsiteX4" fmla="*/ 1151287 w 3296088"/>
                <a:gd name="connsiteY4" fmla="*/ 3972877 h 5012722"/>
                <a:gd name="connsiteX5" fmla="*/ 1498664 w 3296088"/>
                <a:gd name="connsiteY5" fmla="*/ 3786188 h 5012722"/>
                <a:gd name="connsiteX6" fmla="*/ 1716881 w 3296088"/>
                <a:gd name="connsiteY6" fmla="*/ 3674174 h 5012722"/>
                <a:gd name="connsiteX7" fmla="*/ 1913573 w 3296088"/>
                <a:gd name="connsiteY7" fmla="*/ 3477387 h 5012722"/>
                <a:gd name="connsiteX8" fmla="*/ 2167700 w 3296088"/>
                <a:gd name="connsiteY8" fmla="*/ 3042190 h 5012722"/>
                <a:gd name="connsiteX9" fmla="*/ 2273903 w 3296088"/>
                <a:gd name="connsiteY9" fmla="*/ 2775014 h 5012722"/>
                <a:gd name="connsiteX10" fmla="*/ 2463356 w 3296088"/>
                <a:gd name="connsiteY10" fmla="*/ 2335530 h 5012722"/>
                <a:gd name="connsiteX11" fmla="*/ 2741866 w 3296088"/>
                <a:gd name="connsiteY11" fmla="*/ 1982248 h 5012722"/>
                <a:gd name="connsiteX12" fmla="*/ 2985897 w 3296088"/>
                <a:gd name="connsiteY12" fmla="*/ 1634681 h 5012722"/>
                <a:gd name="connsiteX13" fmla="*/ 3212687 w 3296088"/>
                <a:gd name="connsiteY13" fmla="*/ 1226820 h 5012722"/>
                <a:gd name="connsiteX14" fmla="*/ 3281553 w 3296088"/>
                <a:gd name="connsiteY14" fmla="*/ 959644 h 5012722"/>
                <a:gd name="connsiteX15" fmla="*/ 3295936 w 3296088"/>
                <a:gd name="connsiteY15" fmla="*/ 701135 h 5012722"/>
                <a:gd name="connsiteX16" fmla="*/ 3267266 w 3296088"/>
                <a:gd name="connsiteY16" fmla="*/ 436817 h 5012722"/>
                <a:gd name="connsiteX17" fmla="*/ 3105341 w 3296088"/>
                <a:gd name="connsiteY17" fmla="*/ 0 h 5012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96088" h="5012722">
                  <a:moveTo>
                    <a:pt x="0" y="5012722"/>
                  </a:moveTo>
                  <a:cubicBezTo>
                    <a:pt x="81820" y="4949095"/>
                    <a:pt x="163544" y="4885468"/>
                    <a:pt x="244031" y="4820222"/>
                  </a:cubicBezTo>
                  <a:cubicBezTo>
                    <a:pt x="417671" y="4679633"/>
                    <a:pt x="589883" y="4535139"/>
                    <a:pt x="729234" y="4360641"/>
                  </a:cubicBezTo>
                  <a:cubicBezTo>
                    <a:pt x="779431" y="4297776"/>
                    <a:pt x="825818" y="4231958"/>
                    <a:pt x="881444" y="4173950"/>
                  </a:cubicBezTo>
                  <a:cubicBezTo>
                    <a:pt x="959358" y="4092607"/>
                    <a:pt x="1054799" y="4031075"/>
                    <a:pt x="1151287" y="3972877"/>
                  </a:cubicBezTo>
                  <a:cubicBezTo>
                    <a:pt x="1263968" y="3904964"/>
                    <a:pt x="1379315" y="3841337"/>
                    <a:pt x="1498664" y="3786188"/>
                  </a:cubicBezTo>
                  <a:cubicBezTo>
                    <a:pt x="1573149" y="3751802"/>
                    <a:pt x="1649159" y="3720179"/>
                    <a:pt x="1716881" y="3674174"/>
                  </a:cubicBezTo>
                  <a:cubicBezTo>
                    <a:pt x="1794034" y="3621691"/>
                    <a:pt x="1856708" y="3551492"/>
                    <a:pt x="1913573" y="3477387"/>
                  </a:cubicBezTo>
                  <a:cubicBezTo>
                    <a:pt x="2016157" y="3343751"/>
                    <a:pt x="2099024" y="3196114"/>
                    <a:pt x="2167700" y="3042190"/>
                  </a:cubicBezTo>
                  <a:cubicBezTo>
                    <a:pt x="2206752" y="2954655"/>
                    <a:pt x="2241233" y="2865215"/>
                    <a:pt x="2273903" y="2775014"/>
                  </a:cubicBezTo>
                  <a:cubicBezTo>
                    <a:pt x="2328482" y="2624423"/>
                    <a:pt x="2379440" y="2471642"/>
                    <a:pt x="2463356" y="2335530"/>
                  </a:cubicBezTo>
                  <a:cubicBezTo>
                    <a:pt x="2542127" y="2207705"/>
                    <a:pt x="2647855" y="2099501"/>
                    <a:pt x="2741866" y="1982248"/>
                  </a:cubicBezTo>
                  <a:cubicBezTo>
                    <a:pt x="2830449" y="1871758"/>
                    <a:pt x="2908554" y="1753362"/>
                    <a:pt x="2985897" y="1634681"/>
                  </a:cubicBezTo>
                  <a:cubicBezTo>
                    <a:pt x="3071146" y="1503902"/>
                    <a:pt x="3156395" y="1372172"/>
                    <a:pt x="3212687" y="1226820"/>
                  </a:cubicBezTo>
                  <a:cubicBezTo>
                    <a:pt x="3246025" y="1140809"/>
                    <a:pt x="3268790" y="1051084"/>
                    <a:pt x="3281553" y="959644"/>
                  </a:cubicBezTo>
                  <a:cubicBezTo>
                    <a:pt x="3293555" y="874014"/>
                    <a:pt x="3296888" y="787527"/>
                    <a:pt x="3295936" y="701135"/>
                  </a:cubicBezTo>
                  <a:cubicBezTo>
                    <a:pt x="3294888" y="612172"/>
                    <a:pt x="3289268" y="523018"/>
                    <a:pt x="3267266" y="436817"/>
                  </a:cubicBezTo>
                  <a:cubicBezTo>
                    <a:pt x="3227832" y="282416"/>
                    <a:pt x="3105341" y="0"/>
                    <a:pt x="3105341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50000"/>
                </a:schemeClr>
              </a:solidFill>
              <a:prstDash val="lgDash"/>
              <a:round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0EFC9A2B-D1CA-4247-836D-EAB80EB5ED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49" y="15178"/>
              <a:ext cx="1978674" cy="3074959"/>
            </a:xfrm>
            <a:custGeom>
              <a:avLst/>
              <a:gdLst>
                <a:gd name="connsiteX0" fmla="*/ 0 w 2977477"/>
                <a:gd name="connsiteY0" fmla="*/ 4627150 h 4627149"/>
                <a:gd name="connsiteX1" fmla="*/ 275082 w 2977477"/>
                <a:gd name="connsiteY1" fmla="*/ 4341590 h 4627149"/>
                <a:gd name="connsiteX2" fmla="*/ 502825 w 2977477"/>
                <a:gd name="connsiteY2" fmla="*/ 4054126 h 4627149"/>
                <a:gd name="connsiteX3" fmla="*/ 666179 w 2977477"/>
                <a:gd name="connsiteY3" fmla="*/ 3890677 h 4627149"/>
                <a:gd name="connsiteX4" fmla="*/ 864203 w 2977477"/>
                <a:gd name="connsiteY4" fmla="*/ 3675983 h 4627149"/>
                <a:gd name="connsiteX5" fmla="*/ 982599 w 2977477"/>
                <a:gd name="connsiteY5" fmla="*/ 3557492 h 4627149"/>
                <a:gd name="connsiteX6" fmla="*/ 1188244 w 2977477"/>
                <a:gd name="connsiteY6" fmla="*/ 3329654 h 4627149"/>
                <a:gd name="connsiteX7" fmla="*/ 1344740 w 2977477"/>
                <a:gd name="connsiteY7" fmla="*/ 3146774 h 4627149"/>
                <a:gd name="connsiteX8" fmla="*/ 1470755 w 2977477"/>
                <a:gd name="connsiteY8" fmla="*/ 2984659 h 4627149"/>
                <a:gd name="connsiteX9" fmla="*/ 1657636 w 2977477"/>
                <a:gd name="connsiteY9" fmla="*/ 2670239 h 4627149"/>
                <a:gd name="connsiteX10" fmla="*/ 1762887 w 2977477"/>
                <a:gd name="connsiteY10" fmla="*/ 2473547 h 4627149"/>
                <a:gd name="connsiteX11" fmla="*/ 1866710 w 2977477"/>
                <a:gd name="connsiteY11" fmla="*/ 2290667 h 4627149"/>
                <a:gd name="connsiteX12" fmla="*/ 2106263 w 2977477"/>
                <a:gd name="connsiteY12" fmla="*/ 2030254 h 4627149"/>
                <a:gd name="connsiteX13" fmla="*/ 2277237 w 2977477"/>
                <a:gd name="connsiteY13" fmla="*/ 1859185 h 4627149"/>
                <a:gd name="connsiteX14" fmla="*/ 2499455 w 2977477"/>
                <a:gd name="connsiteY14" fmla="*/ 1656207 h 4627149"/>
                <a:gd name="connsiteX15" fmla="*/ 2707100 w 2977477"/>
                <a:gd name="connsiteY15" fmla="*/ 1390269 h 4627149"/>
                <a:gd name="connsiteX16" fmla="*/ 2812352 w 2977477"/>
                <a:gd name="connsiteY16" fmla="*/ 1230916 h 4627149"/>
                <a:gd name="connsiteX17" fmla="*/ 2898172 w 2977477"/>
                <a:gd name="connsiteY17" fmla="*/ 1036987 h 4627149"/>
                <a:gd name="connsiteX18" fmla="*/ 2963228 w 2977477"/>
                <a:gd name="connsiteY18" fmla="*/ 850011 h 4627149"/>
                <a:gd name="connsiteX19" fmla="*/ 2977325 w 2977477"/>
                <a:gd name="connsiteY19" fmla="*/ 745427 h 4627149"/>
                <a:gd name="connsiteX20" fmla="*/ 2929509 w 2977477"/>
                <a:gd name="connsiteY20" fmla="*/ 480155 h 4627149"/>
                <a:gd name="connsiteX21" fmla="*/ 2563082 w 2977477"/>
                <a:gd name="connsiteY21" fmla="*/ 0 h 4627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977477" h="4627149">
                  <a:moveTo>
                    <a:pt x="0" y="4627150"/>
                  </a:moveTo>
                  <a:cubicBezTo>
                    <a:pt x="79820" y="4552283"/>
                    <a:pt x="203835" y="4424648"/>
                    <a:pt x="275082" y="4341590"/>
                  </a:cubicBezTo>
                  <a:cubicBezTo>
                    <a:pt x="354711" y="4248722"/>
                    <a:pt x="421005" y="4145090"/>
                    <a:pt x="502825" y="4054126"/>
                  </a:cubicBezTo>
                  <a:cubicBezTo>
                    <a:pt x="554355" y="3996881"/>
                    <a:pt x="612362" y="3945827"/>
                    <a:pt x="666179" y="3890677"/>
                  </a:cubicBezTo>
                  <a:cubicBezTo>
                    <a:pt x="734187" y="3821049"/>
                    <a:pt x="796671" y="3746183"/>
                    <a:pt x="864203" y="3675983"/>
                  </a:cubicBezTo>
                  <a:cubicBezTo>
                    <a:pt x="902875" y="3635788"/>
                    <a:pt x="943642" y="3597593"/>
                    <a:pt x="982599" y="3557492"/>
                  </a:cubicBezTo>
                  <a:cubicBezTo>
                    <a:pt x="1053941" y="3484150"/>
                    <a:pt x="1121378" y="3407093"/>
                    <a:pt x="1188244" y="3329654"/>
                  </a:cubicBezTo>
                  <a:cubicBezTo>
                    <a:pt x="1240631" y="3268885"/>
                    <a:pt x="1293495" y="3208496"/>
                    <a:pt x="1344740" y="3146774"/>
                  </a:cubicBezTo>
                  <a:cubicBezTo>
                    <a:pt x="1388459" y="3094101"/>
                    <a:pt x="1431512" y="3040761"/>
                    <a:pt x="1470755" y="2984659"/>
                  </a:cubicBezTo>
                  <a:cubicBezTo>
                    <a:pt x="1540764" y="2884646"/>
                    <a:pt x="1598771" y="2777109"/>
                    <a:pt x="1657636" y="2670239"/>
                  </a:cubicBezTo>
                  <a:cubicBezTo>
                    <a:pt x="1693545" y="2605088"/>
                    <a:pt x="1728502" y="2539460"/>
                    <a:pt x="1762887" y="2473547"/>
                  </a:cubicBezTo>
                  <a:cubicBezTo>
                    <a:pt x="1795367" y="2411349"/>
                    <a:pt x="1826419" y="2348103"/>
                    <a:pt x="1866710" y="2290667"/>
                  </a:cubicBezTo>
                  <a:cubicBezTo>
                    <a:pt x="1934623" y="2193893"/>
                    <a:pt x="2022729" y="2114169"/>
                    <a:pt x="2106263" y="2030254"/>
                  </a:cubicBezTo>
                  <a:cubicBezTo>
                    <a:pt x="2163128" y="1973104"/>
                    <a:pt x="2218182" y="1914049"/>
                    <a:pt x="2277237" y="1859185"/>
                  </a:cubicBezTo>
                  <a:cubicBezTo>
                    <a:pt x="2350770" y="1790891"/>
                    <a:pt x="2430304" y="1728978"/>
                    <a:pt x="2499455" y="1656207"/>
                  </a:cubicBezTo>
                  <a:cubicBezTo>
                    <a:pt x="2576989" y="1574578"/>
                    <a:pt x="2641568" y="1481900"/>
                    <a:pt x="2707100" y="1390269"/>
                  </a:cubicBezTo>
                  <a:cubicBezTo>
                    <a:pt x="2744153" y="1338453"/>
                    <a:pt x="2781586" y="1286732"/>
                    <a:pt x="2812352" y="1230916"/>
                  </a:cubicBezTo>
                  <a:cubicBezTo>
                    <a:pt x="2846546" y="1168908"/>
                    <a:pt x="2872550" y="1102900"/>
                    <a:pt x="2898172" y="1036987"/>
                  </a:cubicBezTo>
                  <a:cubicBezTo>
                    <a:pt x="2922175" y="975455"/>
                    <a:pt x="2948273" y="914305"/>
                    <a:pt x="2963228" y="850011"/>
                  </a:cubicBezTo>
                  <a:cubicBezTo>
                    <a:pt x="2971229" y="815626"/>
                    <a:pt x="2976563" y="780764"/>
                    <a:pt x="2977325" y="745427"/>
                  </a:cubicBezTo>
                  <a:cubicBezTo>
                    <a:pt x="2979230" y="654844"/>
                    <a:pt x="2963323" y="564261"/>
                    <a:pt x="2929509" y="480155"/>
                  </a:cubicBezTo>
                  <a:cubicBezTo>
                    <a:pt x="2851309" y="285655"/>
                    <a:pt x="2563082" y="0"/>
                    <a:pt x="2563082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50000"/>
                </a:schemeClr>
              </a:solidFill>
              <a:prstDash val="lgDash"/>
              <a:round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F4F9AB28-B3F0-425B-8E51-E16DDB85368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5092" y="15178"/>
              <a:ext cx="1566146" cy="2737264"/>
            </a:xfrm>
            <a:custGeom>
              <a:avLst/>
              <a:gdLst>
                <a:gd name="connsiteX0" fmla="*/ 1707071 w 2356712"/>
                <a:gd name="connsiteY0" fmla="*/ 0 h 4118991"/>
                <a:gd name="connsiteX1" fmla="*/ 1824514 w 2356712"/>
                <a:gd name="connsiteY1" fmla="*/ 244697 h 4118991"/>
                <a:gd name="connsiteX2" fmla="*/ 1908715 w 2356712"/>
                <a:gd name="connsiteY2" fmla="*/ 328994 h 4118991"/>
                <a:gd name="connsiteX3" fmla="*/ 2226469 w 2356712"/>
                <a:gd name="connsiteY3" fmla="*/ 603695 h 4118991"/>
                <a:gd name="connsiteX4" fmla="*/ 2355628 w 2356712"/>
                <a:gd name="connsiteY4" fmla="*/ 900494 h 4118991"/>
                <a:gd name="connsiteX5" fmla="*/ 2281428 w 2356712"/>
                <a:gd name="connsiteY5" fmla="*/ 1206913 h 4118991"/>
                <a:gd name="connsiteX6" fmla="*/ 2092452 w 2356712"/>
                <a:gd name="connsiteY6" fmla="*/ 1460659 h 4118991"/>
                <a:gd name="connsiteX7" fmla="*/ 1834039 w 2356712"/>
                <a:gd name="connsiteY7" fmla="*/ 1625822 h 4118991"/>
                <a:gd name="connsiteX8" fmla="*/ 1558862 w 2356712"/>
                <a:gd name="connsiteY8" fmla="*/ 1743075 h 4118991"/>
                <a:gd name="connsiteX9" fmla="*/ 1386554 w 2356712"/>
                <a:gd name="connsiteY9" fmla="*/ 1869948 h 4118991"/>
                <a:gd name="connsiteX10" fmla="*/ 1271683 w 2356712"/>
                <a:gd name="connsiteY10" fmla="*/ 2073402 h 4118991"/>
                <a:gd name="connsiteX11" fmla="*/ 1178338 w 2356712"/>
                <a:gd name="connsiteY11" fmla="*/ 2355914 h 4118991"/>
                <a:gd name="connsiteX12" fmla="*/ 1113758 w 2356712"/>
                <a:gd name="connsiteY12" fmla="*/ 2578513 h 4118991"/>
                <a:gd name="connsiteX13" fmla="*/ 1034796 w 2356712"/>
                <a:gd name="connsiteY13" fmla="*/ 2834640 h 4118991"/>
                <a:gd name="connsiteX14" fmla="*/ 905637 w 2356712"/>
                <a:gd name="connsiteY14" fmla="*/ 3081242 h 4118991"/>
                <a:gd name="connsiteX15" fmla="*/ 793147 w 2356712"/>
                <a:gd name="connsiteY15" fmla="*/ 3258407 h 4118991"/>
                <a:gd name="connsiteX16" fmla="*/ 546735 w 2356712"/>
                <a:gd name="connsiteY16" fmla="*/ 3571970 h 4118991"/>
                <a:gd name="connsiteX17" fmla="*/ 346996 w 2356712"/>
                <a:gd name="connsiteY17" fmla="*/ 3771900 h 4118991"/>
                <a:gd name="connsiteX18" fmla="*/ 174689 w 2356712"/>
                <a:gd name="connsiteY18" fmla="*/ 3944207 h 4118991"/>
                <a:gd name="connsiteX19" fmla="*/ 0 w 2356712"/>
                <a:gd name="connsiteY19" fmla="*/ 4118991 h 4118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356712" h="4118991">
                  <a:moveTo>
                    <a:pt x="1707071" y="0"/>
                  </a:moveTo>
                  <a:cubicBezTo>
                    <a:pt x="1715357" y="22098"/>
                    <a:pt x="1812608" y="224409"/>
                    <a:pt x="1824514" y="244697"/>
                  </a:cubicBezTo>
                  <a:cubicBezTo>
                    <a:pt x="1844802" y="279273"/>
                    <a:pt x="1876996" y="304324"/>
                    <a:pt x="1908715" y="328994"/>
                  </a:cubicBezTo>
                  <a:cubicBezTo>
                    <a:pt x="2019967" y="415195"/>
                    <a:pt x="2137886" y="494633"/>
                    <a:pt x="2226469" y="603695"/>
                  </a:cubicBezTo>
                  <a:cubicBezTo>
                    <a:pt x="2296287" y="689610"/>
                    <a:pt x="2347817" y="790480"/>
                    <a:pt x="2355628" y="900494"/>
                  </a:cubicBezTo>
                  <a:cubicBezTo>
                    <a:pt x="2363248" y="1007078"/>
                    <a:pt x="2329910" y="1111187"/>
                    <a:pt x="2281428" y="1206913"/>
                  </a:cubicBezTo>
                  <a:cubicBezTo>
                    <a:pt x="2233422" y="1301877"/>
                    <a:pt x="2170938" y="1388936"/>
                    <a:pt x="2092452" y="1460659"/>
                  </a:cubicBezTo>
                  <a:cubicBezTo>
                    <a:pt x="2016538" y="1530001"/>
                    <a:pt x="1927765" y="1583436"/>
                    <a:pt x="1834039" y="1625822"/>
                  </a:cubicBezTo>
                  <a:cubicBezTo>
                    <a:pt x="1743075" y="1666970"/>
                    <a:pt x="1647730" y="1697736"/>
                    <a:pt x="1558862" y="1743075"/>
                  </a:cubicBezTo>
                  <a:cubicBezTo>
                    <a:pt x="1494758" y="1775841"/>
                    <a:pt x="1434275" y="1816132"/>
                    <a:pt x="1386554" y="1869948"/>
                  </a:cubicBezTo>
                  <a:cubicBezTo>
                    <a:pt x="1334548" y="1928622"/>
                    <a:pt x="1300544" y="2000345"/>
                    <a:pt x="1271683" y="2073402"/>
                  </a:cubicBezTo>
                  <a:cubicBezTo>
                    <a:pt x="1235202" y="2165699"/>
                    <a:pt x="1206722" y="2260759"/>
                    <a:pt x="1178338" y="2355914"/>
                  </a:cubicBezTo>
                  <a:cubicBezTo>
                    <a:pt x="1156240" y="2429923"/>
                    <a:pt x="1134237" y="2504028"/>
                    <a:pt x="1113758" y="2578513"/>
                  </a:cubicBezTo>
                  <a:cubicBezTo>
                    <a:pt x="1090041" y="2664714"/>
                    <a:pt x="1068134" y="2751678"/>
                    <a:pt x="1034796" y="2834640"/>
                  </a:cubicBezTo>
                  <a:cubicBezTo>
                    <a:pt x="1000125" y="2920841"/>
                    <a:pt x="953643" y="3001613"/>
                    <a:pt x="905637" y="3081242"/>
                  </a:cubicBezTo>
                  <a:cubicBezTo>
                    <a:pt x="869442" y="3141155"/>
                    <a:pt x="832295" y="3200400"/>
                    <a:pt x="793147" y="3258407"/>
                  </a:cubicBezTo>
                  <a:cubicBezTo>
                    <a:pt x="718661" y="3368802"/>
                    <a:pt x="637223" y="3474434"/>
                    <a:pt x="546735" y="3571970"/>
                  </a:cubicBezTo>
                  <a:cubicBezTo>
                    <a:pt x="482632" y="3641027"/>
                    <a:pt x="414147" y="3705797"/>
                    <a:pt x="346996" y="3771900"/>
                  </a:cubicBezTo>
                  <a:cubicBezTo>
                    <a:pt x="288989" y="3828764"/>
                    <a:pt x="232029" y="3886676"/>
                    <a:pt x="174689" y="3944207"/>
                  </a:cubicBezTo>
                  <a:cubicBezTo>
                    <a:pt x="116586" y="4002596"/>
                    <a:pt x="58293" y="4060698"/>
                    <a:pt x="0" y="4118991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50000"/>
                </a:schemeClr>
              </a:solidFill>
              <a:prstDash val="lgDash"/>
              <a:round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891B00CE-2CF5-4DF1-A345-4516E2E83D0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49" y="15178"/>
              <a:ext cx="1368431" cy="2644975"/>
            </a:xfrm>
            <a:custGeom>
              <a:avLst/>
              <a:gdLst>
                <a:gd name="connsiteX0" fmla="*/ 0 w 2059193"/>
                <a:gd name="connsiteY0" fmla="*/ 3980116 h 3980116"/>
                <a:gd name="connsiteX1" fmla="*/ 471583 w 2059193"/>
                <a:gd name="connsiteY1" fmla="*/ 3515678 h 3980116"/>
                <a:gd name="connsiteX2" fmla="*/ 758666 w 2059193"/>
                <a:gd name="connsiteY2" fmla="*/ 3163824 h 3980116"/>
                <a:gd name="connsiteX3" fmla="*/ 940499 w 2059193"/>
                <a:gd name="connsiteY3" fmla="*/ 2780824 h 3980116"/>
                <a:gd name="connsiteX4" fmla="*/ 1055370 w 2059193"/>
                <a:gd name="connsiteY4" fmla="*/ 2242185 h 3980116"/>
                <a:gd name="connsiteX5" fmla="*/ 1136714 w 2059193"/>
                <a:gd name="connsiteY5" fmla="*/ 1878330 h 3980116"/>
                <a:gd name="connsiteX6" fmla="*/ 1246727 w 2059193"/>
                <a:gd name="connsiteY6" fmla="*/ 1562386 h 3980116"/>
                <a:gd name="connsiteX7" fmla="*/ 1378363 w 2059193"/>
                <a:gd name="connsiteY7" fmla="*/ 1430750 h 3980116"/>
                <a:gd name="connsiteX8" fmla="*/ 1691831 w 2059193"/>
                <a:gd name="connsiteY8" fmla="*/ 1394841 h 3980116"/>
                <a:gd name="connsiteX9" fmla="*/ 1914335 w 2059193"/>
                <a:gd name="connsiteY9" fmla="*/ 1323023 h 3980116"/>
                <a:gd name="connsiteX10" fmla="*/ 2055495 w 2059193"/>
                <a:gd name="connsiteY10" fmla="*/ 1098042 h 3980116"/>
                <a:gd name="connsiteX11" fmla="*/ 2033969 w 2059193"/>
                <a:gd name="connsiteY11" fmla="*/ 930497 h 3980116"/>
                <a:gd name="connsiteX12" fmla="*/ 1885664 w 2059193"/>
                <a:gd name="connsiteY12" fmla="*/ 760571 h 3980116"/>
                <a:gd name="connsiteX13" fmla="*/ 1636871 w 2059193"/>
                <a:gd name="connsiteY13" fmla="*/ 612172 h 3980116"/>
                <a:gd name="connsiteX14" fmla="*/ 1335405 w 2059193"/>
                <a:gd name="connsiteY14" fmla="*/ 459010 h 3980116"/>
                <a:gd name="connsiteX15" fmla="*/ 1234916 w 2059193"/>
                <a:gd name="connsiteY15" fmla="*/ 269939 h 3980116"/>
                <a:gd name="connsiteX16" fmla="*/ 1386935 w 2059193"/>
                <a:gd name="connsiteY16" fmla="*/ 0 h 3980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059193" h="3980116">
                  <a:moveTo>
                    <a:pt x="0" y="3980116"/>
                  </a:moveTo>
                  <a:cubicBezTo>
                    <a:pt x="91345" y="3889534"/>
                    <a:pt x="382715" y="3608737"/>
                    <a:pt x="471583" y="3515678"/>
                  </a:cubicBezTo>
                  <a:cubicBezTo>
                    <a:pt x="576358" y="3405949"/>
                    <a:pt x="675989" y="3290983"/>
                    <a:pt x="758666" y="3163824"/>
                  </a:cubicBezTo>
                  <a:cubicBezTo>
                    <a:pt x="836105" y="3044857"/>
                    <a:pt x="897445" y="2916079"/>
                    <a:pt x="940499" y="2780824"/>
                  </a:cubicBezTo>
                  <a:cubicBezTo>
                    <a:pt x="996315" y="2605754"/>
                    <a:pt x="1020985" y="2422874"/>
                    <a:pt x="1055370" y="2242185"/>
                  </a:cubicBezTo>
                  <a:cubicBezTo>
                    <a:pt x="1078611" y="2120075"/>
                    <a:pt x="1107472" y="1999107"/>
                    <a:pt x="1136714" y="1878330"/>
                  </a:cubicBezTo>
                  <a:cubicBezTo>
                    <a:pt x="1163098" y="1769174"/>
                    <a:pt x="1189482" y="1658588"/>
                    <a:pt x="1246727" y="1562386"/>
                  </a:cubicBezTo>
                  <a:cubicBezTo>
                    <a:pt x="1279208" y="1507808"/>
                    <a:pt x="1321689" y="1459039"/>
                    <a:pt x="1378363" y="1430750"/>
                  </a:cubicBezTo>
                  <a:cubicBezTo>
                    <a:pt x="1473327" y="1383221"/>
                    <a:pt x="1584865" y="1402652"/>
                    <a:pt x="1691831" y="1394841"/>
                  </a:cubicBezTo>
                  <a:cubicBezTo>
                    <a:pt x="1771079" y="1389031"/>
                    <a:pt x="1849279" y="1368266"/>
                    <a:pt x="1914335" y="1323023"/>
                  </a:cubicBezTo>
                  <a:cubicBezTo>
                    <a:pt x="1989963" y="1270445"/>
                    <a:pt x="2041493" y="1189101"/>
                    <a:pt x="2055495" y="1098042"/>
                  </a:cubicBezTo>
                  <a:cubicBezTo>
                    <a:pt x="2064258" y="1041178"/>
                    <a:pt x="2057591" y="982980"/>
                    <a:pt x="2033969" y="930497"/>
                  </a:cubicBezTo>
                  <a:cubicBezTo>
                    <a:pt x="2002727" y="861060"/>
                    <a:pt x="1945958" y="807625"/>
                    <a:pt x="1885664" y="760571"/>
                  </a:cubicBezTo>
                  <a:cubicBezTo>
                    <a:pt x="1809179" y="700945"/>
                    <a:pt x="1725549" y="651415"/>
                    <a:pt x="1636871" y="612172"/>
                  </a:cubicBezTo>
                  <a:cubicBezTo>
                    <a:pt x="1532763" y="566071"/>
                    <a:pt x="1421606" y="532543"/>
                    <a:pt x="1335405" y="459010"/>
                  </a:cubicBezTo>
                  <a:cubicBezTo>
                    <a:pt x="1277969" y="409956"/>
                    <a:pt x="1232059" y="344615"/>
                    <a:pt x="1234916" y="269939"/>
                  </a:cubicBezTo>
                  <a:cubicBezTo>
                    <a:pt x="1237012" y="211741"/>
                    <a:pt x="1386935" y="0"/>
                    <a:pt x="1386935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50000"/>
                </a:schemeClr>
              </a:solidFill>
              <a:prstDash val="lgDash"/>
              <a:round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8B332657-F1E9-428F-BA70-8DD848E5533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8825" y="543780"/>
              <a:ext cx="494287" cy="1905590"/>
            </a:xfrm>
            <a:custGeom>
              <a:avLst/>
              <a:gdLst>
                <a:gd name="connsiteX0" fmla="*/ 11144 w 743796"/>
                <a:gd name="connsiteY0" fmla="*/ 0 h 2867501"/>
                <a:gd name="connsiteX1" fmla="*/ 353663 w 743796"/>
                <a:gd name="connsiteY1" fmla="*/ 55245 h 2867501"/>
                <a:gd name="connsiteX2" fmla="*/ 571405 w 743796"/>
                <a:gd name="connsiteY2" fmla="*/ 179737 h 2867501"/>
                <a:gd name="connsiteX3" fmla="*/ 688658 w 743796"/>
                <a:gd name="connsiteY3" fmla="*/ 368808 h 2867501"/>
                <a:gd name="connsiteX4" fmla="*/ 731711 w 743796"/>
                <a:gd name="connsiteY4" fmla="*/ 612934 h 2867501"/>
                <a:gd name="connsiteX5" fmla="*/ 725233 w 743796"/>
                <a:gd name="connsiteY5" fmla="*/ 995648 h 2867501"/>
                <a:gd name="connsiteX6" fmla="*/ 742855 w 743796"/>
                <a:gd name="connsiteY6" fmla="*/ 1499330 h 2867501"/>
                <a:gd name="connsiteX7" fmla="*/ 707898 w 743796"/>
                <a:gd name="connsiteY7" fmla="*/ 1793081 h 2867501"/>
                <a:gd name="connsiteX8" fmla="*/ 633222 w 743796"/>
                <a:gd name="connsiteY8" fmla="*/ 2073592 h 2867501"/>
                <a:gd name="connsiteX9" fmla="*/ 404527 w 743796"/>
                <a:gd name="connsiteY9" fmla="*/ 2472404 h 2867501"/>
                <a:gd name="connsiteX10" fmla="*/ 0 w 743796"/>
                <a:gd name="connsiteY10" fmla="*/ 2867501 h 2867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43796" h="2867501">
                  <a:moveTo>
                    <a:pt x="11144" y="0"/>
                  </a:moveTo>
                  <a:cubicBezTo>
                    <a:pt x="101060" y="2953"/>
                    <a:pt x="268796" y="25146"/>
                    <a:pt x="353663" y="55245"/>
                  </a:cubicBezTo>
                  <a:cubicBezTo>
                    <a:pt x="433483" y="83534"/>
                    <a:pt x="510635" y="120967"/>
                    <a:pt x="571405" y="179737"/>
                  </a:cubicBezTo>
                  <a:cubicBezTo>
                    <a:pt x="625412" y="231934"/>
                    <a:pt x="663607" y="297942"/>
                    <a:pt x="688658" y="368808"/>
                  </a:cubicBezTo>
                  <a:cubicBezTo>
                    <a:pt x="716375" y="447103"/>
                    <a:pt x="727996" y="529876"/>
                    <a:pt x="731711" y="612934"/>
                  </a:cubicBezTo>
                  <a:cubicBezTo>
                    <a:pt x="737426" y="740474"/>
                    <a:pt x="724948" y="867918"/>
                    <a:pt x="725233" y="995648"/>
                  </a:cubicBezTo>
                  <a:cubicBezTo>
                    <a:pt x="725710" y="1163765"/>
                    <a:pt x="748665" y="1331309"/>
                    <a:pt x="742855" y="1499330"/>
                  </a:cubicBezTo>
                  <a:cubicBezTo>
                    <a:pt x="739426" y="1598009"/>
                    <a:pt x="725996" y="1696022"/>
                    <a:pt x="707898" y="1793081"/>
                  </a:cubicBezTo>
                  <a:cubicBezTo>
                    <a:pt x="690086" y="1888426"/>
                    <a:pt x="666845" y="1982724"/>
                    <a:pt x="633222" y="2073592"/>
                  </a:cubicBezTo>
                  <a:cubicBezTo>
                    <a:pt x="579692" y="2218182"/>
                    <a:pt x="499682" y="2351056"/>
                    <a:pt x="404527" y="2472404"/>
                  </a:cubicBezTo>
                  <a:cubicBezTo>
                    <a:pt x="266033" y="2648902"/>
                    <a:pt x="179642" y="2732818"/>
                    <a:pt x="0" y="2867501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50000"/>
                </a:schemeClr>
              </a:solidFill>
              <a:prstDash val="lgDash"/>
              <a:round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766A6EF8-94C7-4127-9EF9-584AD6885B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49" y="672286"/>
              <a:ext cx="396930" cy="1690303"/>
            </a:xfrm>
            <a:custGeom>
              <a:avLst/>
              <a:gdLst>
                <a:gd name="connsiteX0" fmla="*/ 16478 w 597294"/>
                <a:gd name="connsiteY0" fmla="*/ 2079 h 2543540"/>
                <a:gd name="connsiteX1" fmla="*/ 299847 w 597294"/>
                <a:gd name="connsiteY1" fmla="*/ 53991 h 2543540"/>
                <a:gd name="connsiteX2" fmla="*/ 503206 w 597294"/>
                <a:gd name="connsiteY2" fmla="*/ 291354 h 2543540"/>
                <a:gd name="connsiteX3" fmla="*/ 525113 w 597294"/>
                <a:gd name="connsiteY3" fmla="*/ 724265 h 2543540"/>
                <a:gd name="connsiteX4" fmla="*/ 578930 w 597294"/>
                <a:gd name="connsiteY4" fmla="*/ 1117267 h 2543540"/>
                <a:gd name="connsiteX5" fmla="*/ 592931 w 597294"/>
                <a:gd name="connsiteY5" fmla="*/ 1476359 h 2543540"/>
                <a:gd name="connsiteX6" fmla="*/ 503206 w 597294"/>
                <a:gd name="connsiteY6" fmla="*/ 1859359 h 2543540"/>
                <a:gd name="connsiteX7" fmla="*/ 291846 w 597294"/>
                <a:gd name="connsiteY7" fmla="*/ 2250361 h 2543540"/>
                <a:gd name="connsiteX8" fmla="*/ 0 w 597294"/>
                <a:gd name="connsiteY8" fmla="*/ 2543540 h 2543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7294" h="2543540">
                  <a:moveTo>
                    <a:pt x="16478" y="2079"/>
                  </a:moveTo>
                  <a:cubicBezTo>
                    <a:pt x="101441" y="-6684"/>
                    <a:pt x="224885" y="12557"/>
                    <a:pt x="299847" y="53991"/>
                  </a:cubicBezTo>
                  <a:cubicBezTo>
                    <a:pt x="394240" y="106092"/>
                    <a:pt x="468440" y="189341"/>
                    <a:pt x="503206" y="291354"/>
                  </a:cubicBezTo>
                  <a:cubicBezTo>
                    <a:pt x="550069" y="429085"/>
                    <a:pt x="520827" y="577770"/>
                    <a:pt x="525113" y="724265"/>
                  </a:cubicBezTo>
                  <a:cubicBezTo>
                    <a:pt x="529019" y="856472"/>
                    <a:pt x="561118" y="986012"/>
                    <a:pt x="578930" y="1117267"/>
                  </a:cubicBezTo>
                  <a:cubicBezTo>
                    <a:pt x="595122" y="1236234"/>
                    <a:pt x="602742" y="1356630"/>
                    <a:pt x="592931" y="1476359"/>
                  </a:cubicBezTo>
                  <a:cubicBezTo>
                    <a:pt x="582073" y="1607709"/>
                    <a:pt x="549783" y="1736011"/>
                    <a:pt x="503206" y="1859359"/>
                  </a:cubicBezTo>
                  <a:cubicBezTo>
                    <a:pt x="450628" y="1998710"/>
                    <a:pt x="383857" y="2133298"/>
                    <a:pt x="291846" y="2250361"/>
                  </a:cubicBezTo>
                  <a:cubicBezTo>
                    <a:pt x="231553" y="2327132"/>
                    <a:pt x="73819" y="2479532"/>
                    <a:pt x="0" y="254354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50000"/>
                </a:schemeClr>
              </a:solidFill>
              <a:prstDash val="lgDash"/>
              <a:round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3B1C2001-8549-4C7B-86AB-049B0C99EF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3002" y="881264"/>
              <a:ext cx="258791" cy="1336561"/>
            </a:xfrm>
            <a:custGeom>
              <a:avLst/>
              <a:gdLst>
                <a:gd name="connsiteX0" fmla="*/ 0 w 389425"/>
                <a:gd name="connsiteY0" fmla="*/ 33 h 2011236"/>
                <a:gd name="connsiteX1" fmla="*/ 171260 w 389425"/>
                <a:gd name="connsiteY1" fmla="*/ 60326 h 2011236"/>
                <a:gd name="connsiteX2" fmla="*/ 211455 w 389425"/>
                <a:gd name="connsiteY2" fmla="*/ 221204 h 2011236"/>
                <a:gd name="connsiteX3" fmla="*/ 243078 w 389425"/>
                <a:gd name="connsiteY3" fmla="*/ 448089 h 2011236"/>
                <a:gd name="connsiteX4" fmla="*/ 346424 w 389425"/>
                <a:gd name="connsiteY4" fmla="*/ 789941 h 2011236"/>
                <a:gd name="connsiteX5" fmla="*/ 372237 w 389425"/>
                <a:gd name="connsiteY5" fmla="*/ 942151 h 2011236"/>
                <a:gd name="connsiteX6" fmla="*/ 386620 w 389425"/>
                <a:gd name="connsiteY6" fmla="*/ 1272478 h 2011236"/>
                <a:gd name="connsiteX7" fmla="*/ 280416 w 389425"/>
                <a:gd name="connsiteY7" fmla="*/ 1660241 h 2011236"/>
                <a:gd name="connsiteX8" fmla="*/ 151257 w 389425"/>
                <a:gd name="connsiteY8" fmla="*/ 1844073 h 2011236"/>
                <a:gd name="connsiteX9" fmla="*/ 1905 w 389425"/>
                <a:gd name="connsiteY9" fmla="*/ 2011237 h 2011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89425" h="2011236">
                  <a:moveTo>
                    <a:pt x="0" y="33"/>
                  </a:moveTo>
                  <a:cubicBezTo>
                    <a:pt x="57912" y="-824"/>
                    <a:pt x="136112" y="14892"/>
                    <a:pt x="171260" y="60326"/>
                  </a:cubicBezTo>
                  <a:cubicBezTo>
                    <a:pt x="205645" y="104903"/>
                    <a:pt x="207740" y="164244"/>
                    <a:pt x="211455" y="221204"/>
                  </a:cubicBezTo>
                  <a:cubicBezTo>
                    <a:pt x="216408" y="297594"/>
                    <a:pt x="225838" y="373604"/>
                    <a:pt x="243078" y="448089"/>
                  </a:cubicBezTo>
                  <a:cubicBezTo>
                    <a:pt x="269939" y="564199"/>
                    <a:pt x="319183" y="673927"/>
                    <a:pt x="346424" y="789941"/>
                  </a:cubicBezTo>
                  <a:cubicBezTo>
                    <a:pt x="358235" y="840043"/>
                    <a:pt x="365951" y="891097"/>
                    <a:pt x="372237" y="942151"/>
                  </a:cubicBezTo>
                  <a:cubicBezTo>
                    <a:pt x="385858" y="1051784"/>
                    <a:pt x="394049" y="1162274"/>
                    <a:pt x="386620" y="1272478"/>
                  </a:cubicBezTo>
                  <a:cubicBezTo>
                    <a:pt x="377476" y="1407828"/>
                    <a:pt x="344996" y="1541178"/>
                    <a:pt x="280416" y="1660241"/>
                  </a:cubicBezTo>
                  <a:cubicBezTo>
                    <a:pt x="244602" y="1726249"/>
                    <a:pt x="199358" y="1786352"/>
                    <a:pt x="151257" y="1844073"/>
                  </a:cubicBezTo>
                  <a:cubicBezTo>
                    <a:pt x="79534" y="1930084"/>
                    <a:pt x="89345" y="1941419"/>
                    <a:pt x="1905" y="2011237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50000"/>
                </a:schemeClr>
              </a:solidFill>
              <a:prstDash val="lgDash"/>
              <a:round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6B97EBBD-4E81-4151-B43C-2E7ECBEF20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8181" y="168425"/>
            <a:ext cx="9988166" cy="1499401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BEST PRACTICES FOR WRITING TH E MEMO </a:t>
            </a:r>
            <a:endParaRPr lang="en-CA" dirty="0"/>
          </a:p>
        </p:txBody>
      </p:sp>
      <p:grpSp>
        <p:nvGrpSpPr>
          <p:cNvPr id="23" name="Bottom Right">
            <a:extLst>
              <a:ext uri="{FF2B5EF4-FFF2-40B4-BE49-F238E27FC236}">
                <a16:creationId xmlns:a16="http://schemas.microsoft.com/office/drawing/2014/main" id="{921D9B61-CDA2-49D1-82AA-534691496F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974976" y="3278144"/>
            <a:ext cx="4211600" cy="3581399"/>
            <a:chOff x="7980400" y="3276601"/>
            <a:chExt cx="4211600" cy="3581399"/>
          </a:xfrm>
        </p:grpSpPr>
        <p:grpSp>
          <p:nvGrpSpPr>
            <p:cNvPr id="24" name="Graphic 157">
              <a:extLst>
                <a:ext uri="{FF2B5EF4-FFF2-40B4-BE49-F238E27FC236}">
                  <a16:creationId xmlns:a16="http://schemas.microsoft.com/office/drawing/2014/main" id="{A202591B-301C-460E-801A-4C116AC08CD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8662740" y="3276601"/>
              <a:ext cx="3529260" cy="3581396"/>
              <a:chOff x="4114800" y="1423987"/>
              <a:chExt cx="3961542" cy="4007547"/>
            </a:xfrm>
            <a:noFill/>
          </p:grpSpPr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257EC7EC-4934-4A65-B3AA-6AE3BD0739C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4114800" y="1423987"/>
                <a:ext cx="3946874" cy="3989641"/>
              </a:xfrm>
              <a:custGeom>
                <a:avLst/>
                <a:gdLst>
                  <a:gd name="connsiteX0" fmla="*/ 0 w 3946874"/>
                  <a:gd name="connsiteY0" fmla="*/ 3989641 h 3989641"/>
                  <a:gd name="connsiteX1" fmla="*/ 79439 w 3946874"/>
                  <a:gd name="connsiteY1" fmla="*/ 3891153 h 3989641"/>
                  <a:gd name="connsiteX2" fmla="*/ 297371 w 3946874"/>
                  <a:gd name="connsiteY2" fmla="*/ 3626930 h 3989641"/>
                  <a:gd name="connsiteX3" fmla="*/ 454343 w 3946874"/>
                  <a:gd name="connsiteY3" fmla="*/ 3440335 h 3989641"/>
                  <a:gd name="connsiteX4" fmla="*/ 622363 w 3946874"/>
                  <a:gd name="connsiteY4" fmla="*/ 3290697 h 3989641"/>
                  <a:gd name="connsiteX5" fmla="*/ 927068 w 3946874"/>
                  <a:gd name="connsiteY5" fmla="*/ 3087434 h 3989641"/>
                  <a:gd name="connsiteX6" fmla="*/ 1176338 w 3946874"/>
                  <a:gd name="connsiteY6" fmla="*/ 2915603 h 3989641"/>
                  <a:gd name="connsiteX7" fmla="*/ 1394270 w 3946874"/>
                  <a:gd name="connsiteY7" fmla="*/ 2780729 h 3989641"/>
                  <a:gd name="connsiteX8" fmla="*/ 1601057 w 3946874"/>
                  <a:gd name="connsiteY8" fmla="*/ 2723483 h 3989641"/>
                  <a:gd name="connsiteX9" fmla="*/ 1756220 w 3946874"/>
                  <a:gd name="connsiteY9" fmla="*/ 2743772 h 3989641"/>
                  <a:gd name="connsiteX10" fmla="*/ 1889189 w 3946874"/>
                  <a:gd name="connsiteY10" fmla="*/ 2765965 h 3989641"/>
                  <a:gd name="connsiteX11" fmla="*/ 2007394 w 3946874"/>
                  <a:gd name="connsiteY11" fmla="*/ 2765965 h 3989641"/>
                  <a:gd name="connsiteX12" fmla="*/ 2184654 w 3946874"/>
                  <a:gd name="connsiteY12" fmla="*/ 2671763 h 3989641"/>
                  <a:gd name="connsiteX13" fmla="*/ 2372773 w 3946874"/>
                  <a:gd name="connsiteY13" fmla="*/ 2538984 h 3989641"/>
                  <a:gd name="connsiteX14" fmla="*/ 2439543 w 3946874"/>
                  <a:gd name="connsiteY14" fmla="*/ 2510504 h 3989641"/>
                  <a:gd name="connsiteX15" fmla="*/ 2650617 w 3946874"/>
                  <a:gd name="connsiteY15" fmla="*/ 2434781 h 3989641"/>
                  <a:gd name="connsiteX16" fmla="*/ 2785110 w 3946874"/>
                  <a:gd name="connsiteY16" fmla="*/ 2383060 h 3989641"/>
                  <a:gd name="connsiteX17" fmla="*/ 2897315 w 3946874"/>
                  <a:gd name="connsiteY17" fmla="*/ 2318861 h 3989641"/>
                  <a:gd name="connsiteX18" fmla="*/ 2997994 w 3946874"/>
                  <a:gd name="connsiteY18" fmla="*/ 2226183 h 3989641"/>
                  <a:gd name="connsiteX19" fmla="*/ 3061240 w 3946874"/>
                  <a:gd name="connsiteY19" fmla="*/ 2141506 h 3989641"/>
                  <a:gd name="connsiteX20" fmla="*/ 3152108 w 3946874"/>
                  <a:gd name="connsiteY20" fmla="*/ 2005203 h 3989641"/>
                  <a:gd name="connsiteX21" fmla="*/ 3274124 w 3946874"/>
                  <a:gd name="connsiteY21" fmla="*/ 1871567 h 3989641"/>
                  <a:gd name="connsiteX22" fmla="*/ 3388138 w 3946874"/>
                  <a:gd name="connsiteY22" fmla="*/ 1770888 h 3989641"/>
                  <a:gd name="connsiteX23" fmla="*/ 3466529 w 3946874"/>
                  <a:gd name="connsiteY23" fmla="*/ 1679162 h 3989641"/>
                  <a:gd name="connsiteX24" fmla="*/ 3538633 w 3946874"/>
                  <a:gd name="connsiteY24" fmla="*/ 1551718 h 3989641"/>
                  <a:gd name="connsiteX25" fmla="*/ 3588544 w 3946874"/>
                  <a:gd name="connsiteY25" fmla="*/ 1376172 h 3989641"/>
                  <a:gd name="connsiteX26" fmla="*/ 3597402 w 3946874"/>
                  <a:gd name="connsiteY26" fmla="*/ 1293305 h 3989641"/>
                  <a:gd name="connsiteX27" fmla="*/ 3721227 w 3946874"/>
                  <a:gd name="connsiteY27" fmla="*/ 880491 h 3989641"/>
                  <a:gd name="connsiteX28" fmla="*/ 3761137 w 3946874"/>
                  <a:gd name="connsiteY28" fmla="*/ 463677 h 3989641"/>
                  <a:gd name="connsiteX29" fmla="*/ 3946874 w 3946874"/>
                  <a:gd name="connsiteY29" fmla="*/ 0 h 3989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3946874" h="3989641">
                    <a:moveTo>
                      <a:pt x="0" y="3989641"/>
                    </a:moveTo>
                    <a:cubicBezTo>
                      <a:pt x="19050" y="3957257"/>
                      <a:pt x="50959" y="3916013"/>
                      <a:pt x="79439" y="3891153"/>
                    </a:cubicBezTo>
                    <a:cubicBezTo>
                      <a:pt x="165544" y="3815906"/>
                      <a:pt x="227933" y="3717989"/>
                      <a:pt x="297371" y="3626930"/>
                    </a:cubicBezTo>
                    <a:cubicBezTo>
                      <a:pt x="346615" y="3562255"/>
                      <a:pt x="398050" y="3499009"/>
                      <a:pt x="454343" y="3440335"/>
                    </a:cubicBezTo>
                    <a:cubicBezTo>
                      <a:pt x="506349" y="3386042"/>
                      <a:pt x="562642" y="3336227"/>
                      <a:pt x="622363" y="3290697"/>
                    </a:cubicBezTo>
                    <a:cubicBezTo>
                      <a:pt x="719519" y="3216688"/>
                      <a:pt x="824960" y="3154585"/>
                      <a:pt x="927068" y="3087434"/>
                    </a:cubicBezTo>
                    <a:cubicBezTo>
                      <a:pt x="1011365" y="3031998"/>
                      <a:pt x="1093565" y="2973324"/>
                      <a:pt x="1176338" y="2915603"/>
                    </a:cubicBezTo>
                    <a:cubicBezTo>
                      <a:pt x="1246537" y="2866644"/>
                      <a:pt x="1317308" y="2818066"/>
                      <a:pt x="1394270" y="2780729"/>
                    </a:cubicBezTo>
                    <a:cubicBezTo>
                      <a:pt x="1459421" y="2749106"/>
                      <a:pt x="1528763" y="2724436"/>
                      <a:pt x="1601057" y="2723483"/>
                    </a:cubicBezTo>
                    <a:cubicBezTo>
                      <a:pt x="1653350" y="2722721"/>
                      <a:pt x="1704785" y="2733485"/>
                      <a:pt x="1756220" y="2743772"/>
                    </a:cubicBezTo>
                    <a:cubicBezTo>
                      <a:pt x="1800320" y="2752630"/>
                      <a:pt x="1844612" y="2760250"/>
                      <a:pt x="1889189" y="2765965"/>
                    </a:cubicBezTo>
                    <a:cubicBezTo>
                      <a:pt x="1928622" y="2771013"/>
                      <a:pt x="1968437" y="2773299"/>
                      <a:pt x="2007394" y="2765965"/>
                    </a:cubicBezTo>
                    <a:cubicBezTo>
                      <a:pt x="2073878" y="2753487"/>
                      <a:pt x="2130647" y="2712911"/>
                      <a:pt x="2184654" y="2671763"/>
                    </a:cubicBezTo>
                    <a:cubicBezTo>
                      <a:pt x="2245900" y="2625090"/>
                      <a:pt x="2304002" y="2573465"/>
                      <a:pt x="2372773" y="2538984"/>
                    </a:cubicBezTo>
                    <a:cubicBezTo>
                      <a:pt x="2394395" y="2528126"/>
                      <a:pt x="2416874" y="2518982"/>
                      <a:pt x="2439543" y="2510504"/>
                    </a:cubicBezTo>
                    <a:cubicBezTo>
                      <a:pt x="2509552" y="2484215"/>
                      <a:pt x="2580037" y="2459450"/>
                      <a:pt x="2650617" y="2434781"/>
                    </a:cubicBezTo>
                    <a:cubicBezTo>
                      <a:pt x="2695956" y="2418874"/>
                      <a:pt x="2741295" y="2402872"/>
                      <a:pt x="2785110" y="2383060"/>
                    </a:cubicBezTo>
                    <a:cubicBezTo>
                      <a:pt x="2824448" y="2365248"/>
                      <a:pt x="2862358" y="2344198"/>
                      <a:pt x="2897315" y="2318861"/>
                    </a:cubicBezTo>
                    <a:cubicBezTo>
                      <a:pt x="2934367" y="2292096"/>
                      <a:pt x="2968085" y="2260854"/>
                      <a:pt x="2997994" y="2226183"/>
                    </a:cubicBezTo>
                    <a:cubicBezTo>
                      <a:pt x="3020949" y="2199513"/>
                      <a:pt x="3041714" y="2170938"/>
                      <a:pt x="3061240" y="2141506"/>
                    </a:cubicBezTo>
                    <a:cubicBezTo>
                      <a:pt x="3091529" y="2095976"/>
                      <a:pt x="3119533" y="2049018"/>
                      <a:pt x="3152108" y="2005203"/>
                    </a:cubicBezTo>
                    <a:cubicBezTo>
                      <a:pt x="3188113" y="1956626"/>
                      <a:pt x="3229261" y="1912144"/>
                      <a:pt x="3274124" y="1871567"/>
                    </a:cubicBezTo>
                    <a:cubicBezTo>
                      <a:pt x="3311747" y="1837563"/>
                      <a:pt x="3351848" y="1806321"/>
                      <a:pt x="3388138" y="1770888"/>
                    </a:cubicBezTo>
                    <a:cubicBezTo>
                      <a:pt x="3416999" y="1742694"/>
                      <a:pt x="3443002" y="1711833"/>
                      <a:pt x="3466529" y="1679162"/>
                    </a:cubicBezTo>
                    <a:cubicBezTo>
                      <a:pt x="3495008" y="1639348"/>
                      <a:pt x="3519392" y="1596771"/>
                      <a:pt x="3538633" y="1551718"/>
                    </a:cubicBezTo>
                    <a:cubicBezTo>
                      <a:pt x="3562731" y="1495616"/>
                      <a:pt x="3578924" y="1436465"/>
                      <a:pt x="3588544" y="1376172"/>
                    </a:cubicBezTo>
                    <a:cubicBezTo>
                      <a:pt x="3592925" y="1348740"/>
                      <a:pt x="3595688" y="1321022"/>
                      <a:pt x="3597402" y="1293305"/>
                    </a:cubicBezTo>
                    <a:cubicBezTo>
                      <a:pt x="3605974" y="1155859"/>
                      <a:pt x="3717703" y="1018127"/>
                      <a:pt x="3721227" y="880491"/>
                    </a:cubicBezTo>
                    <a:cubicBezTo>
                      <a:pt x="3724751" y="740855"/>
                      <a:pt x="3743135" y="602171"/>
                      <a:pt x="3761137" y="463677"/>
                    </a:cubicBezTo>
                    <a:cubicBezTo>
                      <a:pt x="3776186" y="347758"/>
                      <a:pt x="3934968" y="116205"/>
                      <a:pt x="3946874" y="0"/>
                    </a:cubicBezTo>
                  </a:path>
                </a:pathLst>
              </a:custGeom>
              <a:noFill/>
              <a:ln w="9525" cap="rnd">
                <a:solidFill>
                  <a:schemeClr val="accent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201FEC27-F3E2-41E5-8C3B-FF66A13D843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4395978" y="2441733"/>
                <a:ext cx="3665410" cy="2985611"/>
              </a:xfrm>
              <a:custGeom>
                <a:avLst/>
                <a:gdLst>
                  <a:gd name="connsiteX0" fmla="*/ 0 w 3665410"/>
                  <a:gd name="connsiteY0" fmla="*/ 2985611 h 2985611"/>
                  <a:gd name="connsiteX1" fmla="*/ 166211 w 3665410"/>
                  <a:gd name="connsiteY1" fmla="*/ 2699766 h 2985611"/>
                  <a:gd name="connsiteX2" fmla="*/ 397002 w 3665410"/>
                  <a:gd name="connsiteY2" fmla="*/ 2414969 h 2985611"/>
                  <a:gd name="connsiteX3" fmla="*/ 620173 w 3665410"/>
                  <a:gd name="connsiteY3" fmla="*/ 2237899 h 2985611"/>
                  <a:gd name="connsiteX4" fmla="*/ 823341 w 3665410"/>
                  <a:gd name="connsiteY4" fmla="*/ 2085499 h 2985611"/>
                  <a:gd name="connsiteX5" fmla="*/ 1089565 w 3665410"/>
                  <a:gd name="connsiteY5" fmla="*/ 1911477 h 2985611"/>
                  <a:gd name="connsiteX6" fmla="*/ 1145000 w 3665410"/>
                  <a:gd name="connsiteY6" fmla="*/ 1886807 h 2985611"/>
                  <a:gd name="connsiteX7" fmla="*/ 1375791 w 3665410"/>
                  <a:gd name="connsiteY7" fmla="*/ 1842135 h 2985611"/>
                  <a:gd name="connsiteX8" fmla="*/ 1486567 w 3665410"/>
                  <a:gd name="connsiteY8" fmla="*/ 1857566 h 2985611"/>
                  <a:gd name="connsiteX9" fmla="*/ 1568101 w 3665410"/>
                  <a:gd name="connsiteY9" fmla="*/ 1871377 h 2985611"/>
                  <a:gd name="connsiteX10" fmla="*/ 1810607 w 3665410"/>
                  <a:gd name="connsiteY10" fmla="*/ 1871377 h 2985611"/>
                  <a:gd name="connsiteX11" fmla="*/ 1997964 w 3665410"/>
                  <a:gd name="connsiteY11" fmla="*/ 1790605 h 2985611"/>
                  <a:gd name="connsiteX12" fmla="*/ 2109883 w 3665410"/>
                  <a:gd name="connsiteY12" fmla="*/ 1702784 h 2985611"/>
                  <a:gd name="connsiteX13" fmla="*/ 2321433 w 3665410"/>
                  <a:gd name="connsiteY13" fmla="*/ 1552384 h 2985611"/>
                  <a:gd name="connsiteX14" fmla="*/ 2558891 w 3665410"/>
                  <a:gd name="connsiteY14" fmla="*/ 1453420 h 2985611"/>
                  <a:gd name="connsiteX15" fmla="*/ 2709767 w 3665410"/>
                  <a:gd name="connsiteY15" fmla="*/ 1377887 h 2985611"/>
                  <a:gd name="connsiteX16" fmla="*/ 2885408 w 3665410"/>
                  <a:gd name="connsiteY16" fmla="*/ 1237393 h 2985611"/>
                  <a:gd name="connsiteX17" fmla="*/ 3017711 w 3665410"/>
                  <a:gd name="connsiteY17" fmla="*/ 1072229 h 2985611"/>
                  <a:gd name="connsiteX18" fmla="*/ 3150680 w 3665410"/>
                  <a:gd name="connsiteY18" fmla="*/ 921830 h 2985611"/>
                  <a:gd name="connsiteX19" fmla="*/ 3255169 w 3665410"/>
                  <a:gd name="connsiteY19" fmla="*/ 801815 h 2985611"/>
                  <a:gd name="connsiteX20" fmla="*/ 3339275 w 3665410"/>
                  <a:gd name="connsiteY20" fmla="*/ 694182 h 2985611"/>
                  <a:gd name="connsiteX21" fmla="*/ 3409188 w 3665410"/>
                  <a:gd name="connsiteY21" fmla="*/ 546926 h 2985611"/>
                  <a:gd name="connsiteX22" fmla="*/ 3464243 w 3665410"/>
                  <a:gd name="connsiteY22" fmla="*/ 347663 h 2985611"/>
                  <a:gd name="connsiteX23" fmla="*/ 3665411 w 3665410"/>
                  <a:gd name="connsiteY23" fmla="*/ 0 h 29856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3665410" h="2985611">
                    <a:moveTo>
                      <a:pt x="0" y="2985611"/>
                    </a:moveTo>
                    <a:cubicBezTo>
                      <a:pt x="0" y="2985611"/>
                      <a:pt x="86773" y="2802827"/>
                      <a:pt x="166211" y="2699766"/>
                    </a:cubicBezTo>
                    <a:cubicBezTo>
                      <a:pt x="240983" y="2602706"/>
                      <a:pt x="309182" y="2500122"/>
                      <a:pt x="397002" y="2414969"/>
                    </a:cubicBezTo>
                    <a:cubicBezTo>
                      <a:pt x="465296" y="2348865"/>
                      <a:pt x="543592" y="2294477"/>
                      <a:pt x="620173" y="2237899"/>
                    </a:cubicBezTo>
                    <a:cubicBezTo>
                      <a:pt x="688277" y="2187607"/>
                      <a:pt x="755333" y="2135886"/>
                      <a:pt x="823341" y="2085499"/>
                    </a:cubicBezTo>
                    <a:cubicBezTo>
                      <a:pt x="908685" y="2022253"/>
                      <a:pt x="994791" y="1959197"/>
                      <a:pt x="1089565" y="1911477"/>
                    </a:cubicBezTo>
                    <a:cubicBezTo>
                      <a:pt x="1107662" y="1902428"/>
                      <a:pt x="1126141" y="1894141"/>
                      <a:pt x="1145000" y="1886807"/>
                    </a:cubicBezTo>
                    <a:cubicBezTo>
                      <a:pt x="1218819" y="1858232"/>
                      <a:pt x="1296924" y="1838611"/>
                      <a:pt x="1375791" y="1842135"/>
                    </a:cubicBezTo>
                    <a:cubicBezTo>
                      <a:pt x="1413129" y="1843754"/>
                      <a:pt x="1449896" y="1850422"/>
                      <a:pt x="1486567" y="1857566"/>
                    </a:cubicBezTo>
                    <a:cubicBezTo>
                      <a:pt x="1513618" y="1862804"/>
                      <a:pt x="1540859" y="1867376"/>
                      <a:pt x="1568101" y="1871377"/>
                    </a:cubicBezTo>
                    <a:cubicBezTo>
                      <a:pt x="1648778" y="1883188"/>
                      <a:pt x="1730978" y="1887665"/>
                      <a:pt x="1810607" y="1871377"/>
                    </a:cubicBezTo>
                    <a:cubicBezTo>
                      <a:pt x="1877854" y="1857661"/>
                      <a:pt x="1941100" y="1829086"/>
                      <a:pt x="1997964" y="1790605"/>
                    </a:cubicBezTo>
                    <a:cubicBezTo>
                      <a:pt x="2037302" y="1764030"/>
                      <a:pt x="2073497" y="1733264"/>
                      <a:pt x="2109883" y="1702784"/>
                    </a:cubicBezTo>
                    <a:cubicBezTo>
                      <a:pt x="2176367" y="1647063"/>
                      <a:pt x="2244852" y="1593151"/>
                      <a:pt x="2321433" y="1552384"/>
                    </a:cubicBezTo>
                    <a:cubicBezTo>
                      <a:pt x="2397157" y="1512094"/>
                      <a:pt x="2479548" y="1486281"/>
                      <a:pt x="2558891" y="1453420"/>
                    </a:cubicBezTo>
                    <a:cubicBezTo>
                      <a:pt x="2610898" y="1431798"/>
                      <a:pt x="2661571" y="1407033"/>
                      <a:pt x="2709767" y="1377887"/>
                    </a:cubicBezTo>
                    <a:cubicBezTo>
                      <a:pt x="2774252" y="1338929"/>
                      <a:pt x="2834069" y="1292447"/>
                      <a:pt x="2885408" y="1237393"/>
                    </a:cubicBezTo>
                    <a:cubicBezTo>
                      <a:pt x="2933605" y="1185767"/>
                      <a:pt x="2973324" y="1127093"/>
                      <a:pt x="3017711" y="1072229"/>
                    </a:cubicBezTo>
                    <a:cubicBezTo>
                      <a:pt x="3059811" y="1020223"/>
                      <a:pt x="3105912" y="971645"/>
                      <a:pt x="3150680" y="921830"/>
                    </a:cubicBezTo>
                    <a:cubicBezTo>
                      <a:pt x="3186113" y="882396"/>
                      <a:pt x="3220593" y="842010"/>
                      <a:pt x="3255169" y="801815"/>
                    </a:cubicBezTo>
                    <a:cubicBezTo>
                      <a:pt x="3284887" y="767239"/>
                      <a:pt x="3314605" y="732473"/>
                      <a:pt x="3339275" y="694182"/>
                    </a:cubicBezTo>
                    <a:cubicBezTo>
                      <a:pt x="3368707" y="648367"/>
                      <a:pt x="3390138" y="597980"/>
                      <a:pt x="3409188" y="546926"/>
                    </a:cubicBezTo>
                    <a:cubicBezTo>
                      <a:pt x="3433382" y="482156"/>
                      <a:pt x="3453384" y="415861"/>
                      <a:pt x="3464243" y="347663"/>
                    </a:cubicBezTo>
                    <a:cubicBezTo>
                      <a:pt x="3476244" y="272224"/>
                      <a:pt x="3661696" y="76295"/>
                      <a:pt x="3665411" y="0"/>
                    </a:cubicBezTo>
                  </a:path>
                </a:pathLst>
              </a:custGeom>
              <a:noFill/>
              <a:ln w="9525" cap="rnd">
                <a:solidFill>
                  <a:schemeClr val="accent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CBFE67A7-A995-43D6-8414-EBB2A758A03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7790402" y="5229700"/>
                <a:ext cx="285940" cy="199072"/>
              </a:xfrm>
              <a:custGeom>
                <a:avLst/>
                <a:gdLst>
                  <a:gd name="connsiteX0" fmla="*/ 0 w 285940"/>
                  <a:gd name="connsiteY0" fmla="*/ 199073 h 199072"/>
                  <a:gd name="connsiteX1" fmla="*/ 285940 w 285940"/>
                  <a:gd name="connsiteY1" fmla="*/ 0 h 199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85940" h="199072">
                    <a:moveTo>
                      <a:pt x="0" y="199073"/>
                    </a:moveTo>
                    <a:cubicBezTo>
                      <a:pt x="0" y="199073"/>
                      <a:pt x="242125" y="39243"/>
                      <a:pt x="285940" y="0"/>
                    </a:cubicBezTo>
                  </a:path>
                </a:pathLst>
              </a:custGeom>
              <a:noFill/>
              <a:ln w="9525" cap="rnd">
                <a:solidFill>
                  <a:schemeClr val="accent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6DB28E40-FF5E-459D-B516-A16554BBBF2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7393114" y="5049773"/>
                <a:ext cx="655796" cy="381190"/>
              </a:xfrm>
              <a:custGeom>
                <a:avLst/>
                <a:gdLst>
                  <a:gd name="connsiteX0" fmla="*/ 0 w 655796"/>
                  <a:gd name="connsiteY0" fmla="*/ 381190 h 381190"/>
                  <a:gd name="connsiteX1" fmla="*/ 655796 w 655796"/>
                  <a:gd name="connsiteY1" fmla="*/ 0 h 3811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55796" h="381190">
                    <a:moveTo>
                      <a:pt x="0" y="381190"/>
                    </a:moveTo>
                    <a:cubicBezTo>
                      <a:pt x="0" y="381190"/>
                      <a:pt x="461105" y="172117"/>
                      <a:pt x="655796" y="0"/>
                    </a:cubicBezTo>
                  </a:path>
                </a:pathLst>
              </a:custGeom>
              <a:noFill/>
              <a:ln w="9525" cap="rnd">
                <a:solidFill>
                  <a:schemeClr val="accent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9724247A-6615-4D27-80F0-33927628267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5154072" y="3867816"/>
                <a:ext cx="2907315" cy="1544764"/>
              </a:xfrm>
              <a:custGeom>
                <a:avLst/>
                <a:gdLst>
                  <a:gd name="connsiteX0" fmla="*/ 0 w 2907315"/>
                  <a:gd name="connsiteY0" fmla="*/ 1544764 h 1544764"/>
                  <a:gd name="connsiteX1" fmla="*/ 201644 w 2907315"/>
                  <a:gd name="connsiteY1" fmla="*/ 1352550 h 1544764"/>
                  <a:gd name="connsiteX2" fmla="*/ 423196 w 2907315"/>
                  <a:gd name="connsiteY2" fmla="*/ 1196054 h 1544764"/>
                  <a:gd name="connsiteX3" fmla="*/ 782193 w 2907315"/>
                  <a:gd name="connsiteY3" fmla="*/ 1099947 h 1544764"/>
                  <a:gd name="connsiteX4" fmla="*/ 1052513 w 2907315"/>
                  <a:gd name="connsiteY4" fmla="*/ 1042321 h 1544764"/>
                  <a:gd name="connsiteX5" fmla="*/ 1311783 w 2907315"/>
                  <a:gd name="connsiteY5" fmla="*/ 1056037 h 1544764"/>
                  <a:gd name="connsiteX6" fmla="*/ 1484662 w 2907315"/>
                  <a:gd name="connsiteY6" fmla="*/ 1083469 h 1544764"/>
                  <a:gd name="connsiteX7" fmla="*/ 1788224 w 2907315"/>
                  <a:gd name="connsiteY7" fmla="*/ 1023080 h 1544764"/>
                  <a:gd name="connsiteX8" fmla="*/ 2269045 w 2907315"/>
                  <a:gd name="connsiteY8" fmla="*/ 734758 h 1544764"/>
                  <a:gd name="connsiteX9" fmla="*/ 2534984 w 2907315"/>
                  <a:gd name="connsiteY9" fmla="*/ 572738 h 1544764"/>
                  <a:gd name="connsiteX10" fmla="*/ 2907316 w 2907315"/>
                  <a:gd name="connsiteY10" fmla="*/ 0 h 15447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07315" h="1544764">
                    <a:moveTo>
                      <a:pt x="0" y="1544764"/>
                    </a:moveTo>
                    <a:cubicBezTo>
                      <a:pt x="0" y="1544764"/>
                      <a:pt x="98012" y="1443990"/>
                      <a:pt x="201644" y="1352550"/>
                    </a:cubicBezTo>
                    <a:cubicBezTo>
                      <a:pt x="271272" y="1291209"/>
                      <a:pt x="343662" y="1234249"/>
                      <a:pt x="423196" y="1196054"/>
                    </a:cubicBezTo>
                    <a:cubicBezTo>
                      <a:pt x="537591" y="1141095"/>
                      <a:pt x="661226" y="1127189"/>
                      <a:pt x="782193" y="1099947"/>
                    </a:cubicBezTo>
                    <a:cubicBezTo>
                      <a:pt x="872300" y="1079659"/>
                      <a:pt x="961358" y="1051370"/>
                      <a:pt x="1052513" y="1042321"/>
                    </a:cubicBezTo>
                    <a:cubicBezTo>
                      <a:pt x="1139000" y="1033653"/>
                      <a:pt x="1225868" y="1040321"/>
                      <a:pt x="1311783" y="1056037"/>
                    </a:cubicBezTo>
                    <a:cubicBezTo>
                      <a:pt x="1369314" y="1066609"/>
                      <a:pt x="1426559" y="1079373"/>
                      <a:pt x="1484662" y="1083469"/>
                    </a:cubicBezTo>
                    <a:cubicBezTo>
                      <a:pt x="1587913" y="1090803"/>
                      <a:pt x="1690402" y="1064800"/>
                      <a:pt x="1788224" y="1023080"/>
                    </a:cubicBezTo>
                    <a:cubicBezTo>
                      <a:pt x="1956721" y="951262"/>
                      <a:pt x="2106549" y="825722"/>
                      <a:pt x="2269045" y="734758"/>
                    </a:cubicBezTo>
                    <a:cubicBezTo>
                      <a:pt x="2359438" y="684181"/>
                      <a:pt x="2452497" y="640556"/>
                      <a:pt x="2534984" y="572738"/>
                    </a:cubicBezTo>
                    <a:cubicBezTo>
                      <a:pt x="2673001" y="459391"/>
                      <a:pt x="2847023" y="191453"/>
                      <a:pt x="2907316" y="0"/>
                    </a:cubicBezTo>
                  </a:path>
                </a:pathLst>
              </a:custGeom>
              <a:noFill/>
              <a:ln w="9525" cap="rnd">
                <a:solidFill>
                  <a:schemeClr val="accent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495168B2-CEF6-486B-AD0C-D063CDD9885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4907946" y="3479100"/>
                <a:ext cx="3168300" cy="1952434"/>
              </a:xfrm>
              <a:custGeom>
                <a:avLst/>
                <a:gdLst>
                  <a:gd name="connsiteX0" fmla="*/ 0 w 3168300"/>
                  <a:gd name="connsiteY0" fmla="*/ 1952435 h 1952434"/>
                  <a:gd name="connsiteX1" fmla="*/ 202121 w 3168300"/>
                  <a:gd name="connsiteY1" fmla="*/ 1687068 h 1952434"/>
                  <a:gd name="connsiteX2" fmla="*/ 545116 w 3168300"/>
                  <a:gd name="connsiteY2" fmla="*/ 1450277 h 1952434"/>
                  <a:gd name="connsiteX3" fmla="*/ 906780 w 3168300"/>
                  <a:gd name="connsiteY3" fmla="*/ 1354455 h 1952434"/>
                  <a:gd name="connsiteX4" fmla="*/ 1332262 w 3168300"/>
                  <a:gd name="connsiteY4" fmla="*/ 1285304 h 1952434"/>
                  <a:gd name="connsiteX5" fmla="*/ 1691259 w 3168300"/>
                  <a:gd name="connsiteY5" fmla="*/ 1240060 h 1952434"/>
                  <a:gd name="connsiteX6" fmla="*/ 2010346 w 3168300"/>
                  <a:gd name="connsiteY6" fmla="*/ 1141667 h 1952434"/>
                  <a:gd name="connsiteX7" fmla="*/ 2393252 w 3168300"/>
                  <a:gd name="connsiteY7" fmla="*/ 1027271 h 1952434"/>
                  <a:gd name="connsiteX8" fmla="*/ 2582037 w 3168300"/>
                  <a:gd name="connsiteY8" fmla="*/ 958120 h 1952434"/>
                  <a:gd name="connsiteX9" fmla="*/ 2760155 w 3168300"/>
                  <a:gd name="connsiteY9" fmla="*/ 827723 h 1952434"/>
                  <a:gd name="connsiteX10" fmla="*/ 2914364 w 3168300"/>
                  <a:gd name="connsiteY10" fmla="*/ 567023 h 1952434"/>
                  <a:gd name="connsiteX11" fmla="*/ 3168301 w 3168300"/>
                  <a:gd name="connsiteY11" fmla="*/ 0 h 19524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168300" h="1952434">
                    <a:moveTo>
                      <a:pt x="0" y="1952435"/>
                    </a:moveTo>
                    <a:cubicBezTo>
                      <a:pt x="0" y="1952435"/>
                      <a:pt x="91059" y="1796415"/>
                      <a:pt x="202121" y="1687068"/>
                    </a:cubicBezTo>
                    <a:cubicBezTo>
                      <a:pt x="301943" y="1588675"/>
                      <a:pt x="416528" y="1505617"/>
                      <a:pt x="545116" y="1450277"/>
                    </a:cubicBezTo>
                    <a:cubicBezTo>
                      <a:pt x="659987" y="1400747"/>
                      <a:pt x="783622" y="1377601"/>
                      <a:pt x="906780" y="1354455"/>
                    </a:cubicBezTo>
                    <a:cubicBezTo>
                      <a:pt x="1048036" y="1327976"/>
                      <a:pt x="1189482" y="1301972"/>
                      <a:pt x="1332262" y="1285304"/>
                    </a:cubicBezTo>
                    <a:cubicBezTo>
                      <a:pt x="1452182" y="1271302"/>
                      <a:pt x="1573340" y="1265873"/>
                      <a:pt x="1691259" y="1240060"/>
                    </a:cubicBezTo>
                    <a:cubicBezTo>
                      <a:pt x="1800035" y="1216247"/>
                      <a:pt x="1904619" y="1176718"/>
                      <a:pt x="2010346" y="1141667"/>
                    </a:cubicBezTo>
                    <a:cubicBezTo>
                      <a:pt x="2136743" y="1099661"/>
                      <a:pt x="2265902" y="1066229"/>
                      <a:pt x="2393252" y="1027271"/>
                    </a:cubicBezTo>
                    <a:cubicBezTo>
                      <a:pt x="2457450" y="1007650"/>
                      <a:pt x="2521744" y="987552"/>
                      <a:pt x="2582037" y="958120"/>
                    </a:cubicBezTo>
                    <a:cubicBezTo>
                      <a:pt x="2648807" y="925449"/>
                      <a:pt x="2710815" y="883349"/>
                      <a:pt x="2760155" y="827723"/>
                    </a:cubicBezTo>
                    <a:cubicBezTo>
                      <a:pt x="2827496" y="751904"/>
                      <a:pt x="2867978" y="657511"/>
                      <a:pt x="2914364" y="567023"/>
                    </a:cubicBezTo>
                    <a:cubicBezTo>
                      <a:pt x="2972753" y="453200"/>
                      <a:pt x="3119152" y="118015"/>
                      <a:pt x="3168301" y="0"/>
                    </a:cubicBezTo>
                  </a:path>
                </a:pathLst>
              </a:custGeom>
              <a:noFill/>
              <a:ln w="9525" cap="rnd">
                <a:solidFill>
                  <a:schemeClr val="accent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E27C133D-9749-4B34-9018-29F3FF86C0F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4704778" y="2976752"/>
                <a:ext cx="3356800" cy="2452020"/>
              </a:xfrm>
              <a:custGeom>
                <a:avLst/>
                <a:gdLst>
                  <a:gd name="connsiteX0" fmla="*/ 0 w 3356800"/>
                  <a:gd name="connsiteY0" fmla="*/ 2452021 h 2452020"/>
                  <a:gd name="connsiteX1" fmla="*/ 130874 w 3356800"/>
                  <a:gd name="connsiteY1" fmla="*/ 2247710 h 2452020"/>
                  <a:gd name="connsiteX2" fmla="*/ 437197 w 3356800"/>
                  <a:gd name="connsiteY2" fmla="*/ 1941195 h 2452020"/>
                  <a:gd name="connsiteX3" fmla="*/ 737140 w 3356800"/>
                  <a:gd name="connsiteY3" fmla="*/ 1736884 h 2452020"/>
                  <a:gd name="connsiteX4" fmla="*/ 1031843 w 3356800"/>
                  <a:gd name="connsiteY4" fmla="*/ 1685068 h 2452020"/>
                  <a:gd name="connsiteX5" fmla="*/ 1287304 w 3356800"/>
                  <a:gd name="connsiteY5" fmla="*/ 1655826 h 2452020"/>
                  <a:gd name="connsiteX6" fmla="*/ 1471994 w 3356800"/>
                  <a:gd name="connsiteY6" fmla="*/ 1634300 h 2452020"/>
                  <a:gd name="connsiteX7" fmla="*/ 1898237 w 3356800"/>
                  <a:gd name="connsiteY7" fmla="*/ 1512665 h 2452020"/>
                  <a:gd name="connsiteX8" fmla="*/ 2229136 w 3356800"/>
                  <a:gd name="connsiteY8" fmla="*/ 1355598 h 2452020"/>
                  <a:gd name="connsiteX9" fmla="*/ 2512314 w 3356800"/>
                  <a:gd name="connsiteY9" fmla="*/ 1238631 h 2452020"/>
                  <a:gd name="connsiteX10" fmla="*/ 2758535 w 3356800"/>
                  <a:gd name="connsiteY10" fmla="*/ 1096994 h 2452020"/>
                  <a:gd name="connsiteX11" fmla="*/ 2935510 w 3356800"/>
                  <a:gd name="connsiteY11" fmla="*/ 919925 h 2452020"/>
                  <a:gd name="connsiteX12" fmla="*/ 3081719 w 3356800"/>
                  <a:gd name="connsiteY12" fmla="*/ 687419 h 2452020"/>
                  <a:gd name="connsiteX13" fmla="*/ 3356800 w 3356800"/>
                  <a:gd name="connsiteY13" fmla="*/ 0 h 2452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356800" h="2452020">
                    <a:moveTo>
                      <a:pt x="0" y="2452021"/>
                    </a:moveTo>
                    <a:cubicBezTo>
                      <a:pt x="0" y="2452021"/>
                      <a:pt x="57150" y="2344198"/>
                      <a:pt x="130874" y="2247710"/>
                    </a:cubicBezTo>
                    <a:cubicBezTo>
                      <a:pt x="218694" y="2132648"/>
                      <a:pt x="328136" y="2036635"/>
                      <a:pt x="437197" y="1941195"/>
                    </a:cubicBezTo>
                    <a:cubicBezTo>
                      <a:pt x="529304" y="1860709"/>
                      <a:pt x="623030" y="1779556"/>
                      <a:pt x="737140" y="1736884"/>
                    </a:cubicBezTo>
                    <a:cubicBezTo>
                      <a:pt x="830866" y="1701736"/>
                      <a:pt x="932021" y="1695450"/>
                      <a:pt x="1031843" y="1685068"/>
                    </a:cubicBezTo>
                    <a:cubicBezTo>
                      <a:pt x="1117092" y="1676210"/>
                      <a:pt x="1202055" y="1665160"/>
                      <a:pt x="1287304" y="1655826"/>
                    </a:cubicBezTo>
                    <a:cubicBezTo>
                      <a:pt x="1348931" y="1649063"/>
                      <a:pt x="1410653" y="1643539"/>
                      <a:pt x="1471994" y="1634300"/>
                    </a:cubicBezTo>
                    <a:cubicBezTo>
                      <a:pt x="1618679" y="1612011"/>
                      <a:pt x="1761935" y="1571149"/>
                      <a:pt x="1898237" y="1512665"/>
                    </a:cubicBezTo>
                    <a:cubicBezTo>
                      <a:pt x="2010442" y="1464564"/>
                      <a:pt x="2117503" y="1405128"/>
                      <a:pt x="2229136" y="1355598"/>
                    </a:cubicBezTo>
                    <a:cubicBezTo>
                      <a:pt x="2322481" y="1314164"/>
                      <a:pt x="2418969" y="1280160"/>
                      <a:pt x="2512314" y="1238631"/>
                    </a:cubicBezTo>
                    <a:cubicBezTo>
                      <a:pt x="2599087" y="1199960"/>
                      <a:pt x="2683193" y="1154811"/>
                      <a:pt x="2758535" y="1096994"/>
                    </a:cubicBezTo>
                    <a:cubicBezTo>
                      <a:pt x="2825020" y="1046035"/>
                      <a:pt x="2883789" y="985837"/>
                      <a:pt x="2935510" y="919925"/>
                    </a:cubicBezTo>
                    <a:cubicBezTo>
                      <a:pt x="2992184" y="847725"/>
                      <a:pt x="3039904" y="769144"/>
                      <a:pt x="3081719" y="687419"/>
                    </a:cubicBezTo>
                    <a:cubicBezTo>
                      <a:pt x="3138297" y="576739"/>
                      <a:pt x="3314129" y="116776"/>
                      <a:pt x="3356800" y="0"/>
                    </a:cubicBezTo>
                  </a:path>
                </a:pathLst>
              </a:custGeom>
              <a:noFill/>
              <a:ln w="9525" cap="rnd">
                <a:solidFill>
                  <a:schemeClr val="accent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</p:grp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10388060-18B7-4BD6-A3C5-F6B8E1467E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980400" y="5197178"/>
              <a:ext cx="4211600" cy="1660822"/>
            </a:xfrm>
            <a:custGeom>
              <a:avLst/>
              <a:gdLst>
                <a:gd name="connsiteX0" fmla="*/ 4211600 w 4211600"/>
                <a:gd name="connsiteY0" fmla="*/ 0 h 1660822"/>
                <a:gd name="connsiteX1" fmla="*/ 4211600 w 4211600"/>
                <a:gd name="connsiteY1" fmla="*/ 58430 h 1660822"/>
                <a:gd name="connsiteX2" fmla="*/ 4136524 w 4211600"/>
                <a:gd name="connsiteY2" fmla="*/ 208808 h 1660822"/>
                <a:gd name="connsiteX3" fmla="*/ 3973354 w 4211600"/>
                <a:gd name="connsiteY3" fmla="*/ 437313 h 1660822"/>
                <a:gd name="connsiteX4" fmla="*/ 3884746 w 4211600"/>
                <a:gd name="connsiteY4" fmla="*/ 553613 h 1660822"/>
                <a:gd name="connsiteX5" fmla="*/ 3849435 w 4211600"/>
                <a:gd name="connsiteY5" fmla="*/ 603143 h 1660822"/>
                <a:gd name="connsiteX6" fmla="*/ 3661849 w 4211600"/>
                <a:gd name="connsiteY6" fmla="*/ 819075 h 1660822"/>
                <a:gd name="connsiteX7" fmla="*/ 3402589 w 4211600"/>
                <a:gd name="connsiteY7" fmla="*/ 952996 h 1660822"/>
                <a:gd name="connsiteX8" fmla="*/ 3130202 w 4211600"/>
                <a:gd name="connsiteY8" fmla="*/ 1023386 h 1660822"/>
                <a:gd name="connsiteX9" fmla="*/ 2914657 w 4211600"/>
                <a:gd name="connsiteY9" fmla="*/ 1068058 h 1660822"/>
                <a:gd name="connsiteX10" fmla="*/ 2582149 w 4211600"/>
                <a:gd name="connsiteY10" fmla="*/ 1138924 h 1660822"/>
                <a:gd name="connsiteX11" fmla="*/ 2483958 w 4211600"/>
                <a:gd name="connsiteY11" fmla="*/ 1162356 h 1660822"/>
                <a:gd name="connsiteX12" fmla="*/ 2123750 w 4211600"/>
                <a:gd name="connsiteY12" fmla="*/ 1238651 h 1660822"/>
                <a:gd name="connsiteX13" fmla="*/ 1761444 w 4211600"/>
                <a:gd name="connsiteY13" fmla="*/ 1273417 h 1660822"/>
                <a:gd name="connsiteX14" fmla="*/ 1608382 w 4211600"/>
                <a:gd name="connsiteY14" fmla="*/ 1284466 h 1660822"/>
                <a:gd name="connsiteX15" fmla="*/ 999942 w 4211600"/>
                <a:gd name="connsiteY15" fmla="*/ 1354284 h 1660822"/>
                <a:gd name="connsiteX16" fmla="*/ 484705 w 4211600"/>
                <a:gd name="connsiteY16" fmla="*/ 1450487 h 1660822"/>
                <a:gd name="connsiteX17" fmla="*/ 113310 w 4211600"/>
                <a:gd name="connsiteY17" fmla="*/ 1613700 h 1660822"/>
                <a:gd name="connsiteX18" fmla="*/ 39668 w 4211600"/>
                <a:gd name="connsiteY18" fmla="*/ 1660822 h 1660822"/>
                <a:gd name="connsiteX19" fmla="*/ 0 w 4211600"/>
                <a:gd name="connsiteY19" fmla="*/ 1660822 h 1660822"/>
                <a:gd name="connsiteX20" fmla="*/ 96701 w 4211600"/>
                <a:gd name="connsiteY20" fmla="*/ 1598934 h 1660822"/>
                <a:gd name="connsiteX21" fmla="*/ 474335 w 4211600"/>
                <a:gd name="connsiteY21" fmla="*/ 1433056 h 1660822"/>
                <a:gd name="connsiteX22" fmla="*/ 994299 w 4211600"/>
                <a:gd name="connsiteY22" fmla="*/ 1335806 h 1660822"/>
                <a:gd name="connsiteX23" fmla="*/ 1605231 w 4211600"/>
                <a:gd name="connsiteY23" fmla="*/ 1265702 h 1660822"/>
                <a:gd name="connsiteX24" fmla="*/ 1758819 w 4211600"/>
                <a:gd name="connsiteY24" fmla="*/ 1254558 h 1660822"/>
                <a:gd name="connsiteX25" fmla="*/ 2118106 w 4211600"/>
                <a:gd name="connsiteY25" fmla="*/ 1220077 h 1660822"/>
                <a:gd name="connsiteX26" fmla="*/ 2475557 w 4211600"/>
                <a:gd name="connsiteY26" fmla="*/ 1144353 h 1660822"/>
                <a:gd name="connsiteX27" fmla="*/ 2573878 w 4211600"/>
                <a:gd name="connsiteY27" fmla="*/ 1120827 h 1660822"/>
                <a:gd name="connsiteX28" fmla="*/ 2907437 w 4211600"/>
                <a:gd name="connsiteY28" fmla="*/ 1049675 h 1660822"/>
                <a:gd name="connsiteX29" fmla="*/ 3122589 w 4211600"/>
                <a:gd name="connsiteY29" fmla="*/ 1005098 h 1660822"/>
                <a:gd name="connsiteX30" fmla="*/ 3391169 w 4211600"/>
                <a:gd name="connsiteY30" fmla="*/ 935756 h 1660822"/>
                <a:gd name="connsiteX31" fmla="*/ 3642290 w 4211600"/>
                <a:gd name="connsiteY31" fmla="*/ 806216 h 1660822"/>
                <a:gd name="connsiteX32" fmla="*/ 3825937 w 4211600"/>
                <a:gd name="connsiteY32" fmla="*/ 594475 h 1660822"/>
                <a:gd name="connsiteX33" fmla="*/ 3861381 w 4211600"/>
                <a:gd name="connsiteY33" fmla="*/ 544755 h 1660822"/>
                <a:gd name="connsiteX34" fmla="*/ 3950381 w 4211600"/>
                <a:gd name="connsiteY34" fmla="*/ 427978 h 1660822"/>
                <a:gd name="connsiteX35" fmla="*/ 4112370 w 4211600"/>
                <a:gd name="connsiteY35" fmla="*/ 201378 h 1660822"/>
                <a:gd name="connsiteX36" fmla="*/ 4195989 w 4211600"/>
                <a:gd name="connsiteY36" fmla="*/ 33834 h 1660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211600" h="1660822">
                  <a:moveTo>
                    <a:pt x="4211600" y="0"/>
                  </a:moveTo>
                  <a:lnTo>
                    <a:pt x="4211600" y="58430"/>
                  </a:lnTo>
                  <a:lnTo>
                    <a:pt x="4136524" y="208808"/>
                  </a:lnTo>
                  <a:cubicBezTo>
                    <a:pt x="4089791" y="287770"/>
                    <a:pt x="4030588" y="363780"/>
                    <a:pt x="3973354" y="437313"/>
                  </a:cubicBezTo>
                  <a:cubicBezTo>
                    <a:pt x="3943819" y="475222"/>
                    <a:pt x="3913231" y="514465"/>
                    <a:pt x="3884746" y="553613"/>
                  </a:cubicBezTo>
                  <a:cubicBezTo>
                    <a:pt x="3872801" y="569996"/>
                    <a:pt x="3861119" y="586569"/>
                    <a:pt x="3849435" y="603143"/>
                  </a:cubicBezTo>
                  <a:cubicBezTo>
                    <a:pt x="3796665" y="678009"/>
                    <a:pt x="3742187" y="755352"/>
                    <a:pt x="3661849" y="819075"/>
                  </a:cubicBezTo>
                  <a:cubicBezTo>
                    <a:pt x="3596214" y="871176"/>
                    <a:pt x="3509050" y="916230"/>
                    <a:pt x="3402589" y="952996"/>
                  </a:cubicBezTo>
                  <a:cubicBezTo>
                    <a:pt x="3312406" y="984048"/>
                    <a:pt x="3215660" y="1005003"/>
                    <a:pt x="3130202" y="1023386"/>
                  </a:cubicBezTo>
                  <a:cubicBezTo>
                    <a:pt x="3058529" y="1038816"/>
                    <a:pt x="2985412" y="1053675"/>
                    <a:pt x="2914657" y="1068058"/>
                  </a:cubicBezTo>
                  <a:cubicBezTo>
                    <a:pt x="2805176" y="1090251"/>
                    <a:pt x="2692021" y="1113207"/>
                    <a:pt x="2582149" y="1138924"/>
                  </a:cubicBezTo>
                  <a:cubicBezTo>
                    <a:pt x="2549330" y="1146639"/>
                    <a:pt x="2516644" y="1154450"/>
                    <a:pt x="2483958" y="1162356"/>
                  </a:cubicBezTo>
                  <a:cubicBezTo>
                    <a:pt x="2367257" y="1190550"/>
                    <a:pt x="2246621" y="1219601"/>
                    <a:pt x="2123750" y="1238651"/>
                  </a:cubicBezTo>
                  <a:cubicBezTo>
                    <a:pt x="2004294" y="1257129"/>
                    <a:pt x="1880769" y="1265416"/>
                    <a:pt x="1761444" y="1273417"/>
                  </a:cubicBezTo>
                  <a:cubicBezTo>
                    <a:pt x="1711167" y="1276751"/>
                    <a:pt x="1659184" y="1280275"/>
                    <a:pt x="1608382" y="1284466"/>
                  </a:cubicBezTo>
                  <a:cubicBezTo>
                    <a:pt x="1408589" y="1300944"/>
                    <a:pt x="1214570" y="1325805"/>
                    <a:pt x="999942" y="1354284"/>
                  </a:cubicBezTo>
                  <a:cubicBezTo>
                    <a:pt x="826403" y="1377240"/>
                    <a:pt x="647744" y="1400957"/>
                    <a:pt x="484705" y="1450487"/>
                  </a:cubicBezTo>
                  <a:cubicBezTo>
                    <a:pt x="355831" y="1489635"/>
                    <a:pt x="231387" y="1544374"/>
                    <a:pt x="113310" y="1613700"/>
                  </a:cubicBezTo>
                  <a:lnTo>
                    <a:pt x="39668" y="1660822"/>
                  </a:lnTo>
                  <a:lnTo>
                    <a:pt x="0" y="1660822"/>
                  </a:lnTo>
                  <a:lnTo>
                    <a:pt x="96701" y="1598934"/>
                  </a:lnTo>
                  <a:cubicBezTo>
                    <a:pt x="216635" y="1528533"/>
                    <a:pt x="343196" y="1472919"/>
                    <a:pt x="474335" y="1433056"/>
                  </a:cubicBezTo>
                  <a:cubicBezTo>
                    <a:pt x="639999" y="1382669"/>
                    <a:pt x="820102" y="1358856"/>
                    <a:pt x="994299" y="1335806"/>
                  </a:cubicBezTo>
                  <a:cubicBezTo>
                    <a:pt x="1210239" y="1307231"/>
                    <a:pt x="1404650" y="1282275"/>
                    <a:pt x="1605231" y="1265702"/>
                  </a:cubicBezTo>
                  <a:cubicBezTo>
                    <a:pt x="1656428" y="1261511"/>
                    <a:pt x="1708411" y="1257987"/>
                    <a:pt x="1758819" y="1254558"/>
                  </a:cubicBezTo>
                  <a:cubicBezTo>
                    <a:pt x="1877487" y="1246557"/>
                    <a:pt x="2000094" y="1238365"/>
                    <a:pt x="2118106" y="1220077"/>
                  </a:cubicBezTo>
                  <a:cubicBezTo>
                    <a:pt x="2239531" y="1201313"/>
                    <a:pt x="2359513" y="1172357"/>
                    <a:pt x="2475557" y="1144353"/>
                  </a:cubicBezTo>
                  <a:cubicBezTo>
                    <a:pt x="2508243" y="1136448"/>
                    <a:pt x="2541060" y="1128542"/>
                    <a:pt x="2573878" y="1120827"/>
                  </a:cubicBezTo>
                  <a:cubicBezTo>
                    <a:pt x="2684276" y="1094919"/>
                    <a:pt x="2797694" y="1071963"/>
                    <a:pt x="2907437" y="1049675"/>
                  </a:cubicBezTo>
                  <a:cubicBezTo>
                    <a:pt x="2978061" y="1035387"/>
                    <a:pt x="3051178" y="1020528"/>
                    <a:pt x="3122589" y="1005098"/>
                  </a:cubicBezTo>
                  <a:cubicBezTo>
                    <a:pt x="3206997" y="986810"/>
                    <a:pt x="3302823" y="966141"/>
                    <a:pt x="3391169" y="935756"/>
                  </a:cubicBezTo>
                  <a:cubicBezTo>
                    <a:pt x="3494479" y="900132"/>
                    <a:pt x="3578886" y="856508"/>
                    <a:pt x="3642290" y="806216"/>
                  </a:cubicBezTo>
                  <a:cubicBezTo>
                    <a:pt x="3720133" y="744303"/>
                    <a:pt x="3773953" y="668103"/>
                    <a:pt x="3825937" y="594475"/>
                  </a:cubicBezTo>
                  <a:cubicBezTo>
                    <a:pt x="3837621" y="577902"/>
                    <a:pt x="3849435" y="561233"/>
                    <a:pt x="3861381" y="544755"/>
                  </a:cubicBezTo>
                  <a:cubicBezTo>
                    <a:pt x="3889997" y="505416"/>
                    <a:pt x="3920715" y="465983"/>
                    <a:pt x="3950381" y="427978"/>
                  </a:cubicBezTo>
                  <a:cubicBezTo>
                    <a:pt x="4007353" y="354921"/>
                    <a:pt x="4066163" y="279388"/>
                    <a:pt x="4112370" y="201378"/>
                  </a:cubicBezTo>
                  <a:cubicBezTo>
                    <a:pt x="4144662" y="146800"/>
                    <a:pt x="4170785" y="89364"/>
                    <a:pt x="4195989" y="3383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A8155508-6CD6-47E4-850E-8481833872F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28149015"/>
              </p:ext>
            </p:extLst>
          </p:nvPr>
        </p:nvGraphicFramePr>
        <p:xfrm>
          <a:off x="600306" y="1847031"/>
          <a:ext cx="10982090" cy="42760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29189461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8651CFA9-6065-4243-AC48-858E35978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AvenirNext LT Pro Medium" panose="020B050402020202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7962AE0-6A1C-4B76-9D52-10E5E6D7D3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AvenirNext LT Pro Medium" panose="020B0504020202020204" pitchFamily="34" charset="0"/>
            </a:endParaRPr>
          </a:p>
        </p:txBody>
      </p:sp>
      <p:grpSp>
        <p:nvGrpSpPr>
          <p:cNvPr id="13" name="Top left">
            <a:extLst>
              <a:ext uri="{FF2B5EF4-FFF2-40B4-BE49-F238E27FC236}">
                <a16:creationId xmlns:a16="http://schemas.microsoft.com/office/drawing/2014/main" id="{32D15CB3-AC64-41F7-86F8-22A111F3DC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425" y="-1543"/>
            <a:ext cx="2198951" cy="3349518"/>
            <a:chOff x="10849" y="-3086"/>
            <a:chExt cx="2198951" cy="3349518"/>
          </a:xfrm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9B8FAC53-55F6-4B51-8FAD-977E5E7D7EF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692844" y="-3086"/>
              <a:ext cx="1326111" cy="597603"/>
            </a:xfrm>
            <a:custGeom>
              <a:avLst/>
              <a:gdLst>
                <a:gd name="connsiteX0" fmla="*/ 741051 w 1482102"/>
                <a:gd name="connsiteY0" fmla="*/ 0 h 679363"/>
                <a:gd name="connsiteX1" fmla="*/ 1473822 w 1482102"/>
                <a:gd name="connsiteY1" fmla="*/ 597226 h 679363"/>
                <a:gd name="connsiteX2" fmla="*/ 1482102 w 1482102"/>
                <a:gd name="connsiteY2" fmla="*/ 679363 h 679363"/>
                <a:gd name="connsiteX3" fmla="*/ 0 w 1482102"/>
                <a:gd name="connsiteY3" fmla="*/ 679363 h 679363"/>
                <a:gd name="connsiteX4" fmla="*/ 8280 w 1482102"/>
                <a:gd name="connsiteY4" fmla="*/ 597226 h 679363"/>
                <a:gd name="connsiteX5" fmla="*/ 741051 w 1482102"/>
                <a:gd name="connsiteY5" fmla="*/ 0 h 679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82102" h="679363">
                  <a:moveTo>
                    <a:pt x="741051" y="0"/>
                  </a:moveTo>
                  <a:cubicBezTo>
                    <a:pt x="1102506" y="0"/>
                    <a:pt x="1404077" y="256390"/>
                    <a:pt x="1473822" y="597226"/>
                  </a:cubicBezTo>
                  <a:lnTo>
                    <a:pt x="1482102" y="679363"/>
                  </a:lnTo>
                  <a:lnTo>
                    <a:pt x="0" y="679363"/>
                  </a:lnTo>
                  <a:lnTo>
                    <a:pt x="8280" y="597226"/>
                  </a:lnTo>
                  <a:cubicBezTo>
                    <a:pt x="78025" y="256390"/>
                    <a:pt x="379596" y="0"/>
                    <a:pt x="74105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venirNext LT Pro Medium" panose="020B0504020202020204" pitchFamily="34" charset="0"/>
              </a:endParaRPr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BC29D267-CD4D-4FD7-8F45-1C8FB4235A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9394" y="15241"/>
              <a:ext cx="2190406" cy="3331191"/>
            </a:xfrm>
            <a:custGeom>
              <a:avLst/>
              <a:gdLst>
                <a:gd name="connsiteX0" fmla="*/ 0 w 3296088"/>
                <a:gd name="connsiteY0" fmla="*/ 5012722 h 5012722"/>
                <a:gd name="connsiteX1" fmla="*/ 244031 w 3296088"/>
                <a:gd name="connsiteY1" fmla="*/ 4820222 h 5012722"/>
                <a:gd name="connsiteX2" fmla="*/ 729234 w 3296088"/>
                <a:gd name="connsiteY2" fmla="*/ 4360641 h 5012722"/>
                <a:gd name="connsiteX3" fmla="*/ 881444 w 3296088"/>
                <a:gd name="connsiteY3" fmla="*/ 4173950 h 5012722"/>
                <a:gd name="connsiteX4" fmla="*/ 1151287 w 3296088"/>
                <a:gd name="connsiteY4" fmla="*/ 3972877 h 5012722"/>
                <a:gd name="connsiteX5" fmla="*/ 1498664 w 3296088"/>
                <a:gd name="connsiteY5" fmla="*/ 3786188 h 5012722"/>
                <a:gd name="connsiteX6" fmla="*/ 1716881 w 3296088"/>
                <a:gd name="connsiteY6" fmla="*/ 3674174 h 5012722"/>
                <a:gd name="connsiteX7" fmla="*/ 1913573 w 3296088"/>
                <a:gd name="connsiteY7" fmla="*/ 3477387 h 5012722"/>
                <a:gd name="connsiteX8" fmla="*/ 2167700 w 3296088"/>
                <a:gd name="connsiteY8" fmla="*/ 3042190 h 5012722"/>
                <a:gd name="connsiteX9" fmla="*/ 2273903 w 3296088"/>
                <a:gd name="connsiteY9" fmla="*/ 2775014 h 5012722"/>
                <a:gd name="connsiteX10" fmla="*/ 2463356 w 3296088"/>
                <a:gd name="connsiteY10" fmla="*/ 2335530 h 5012722"/>
                <a:gd name="connsiteX11" fmla="*/ 2741866 w 3296088"/>
                <a:gd name="connsiteY11" fmla="*/ 1982248 h 5012722"/>
                <a:gd name="connsiteX12" fmla="*/ 2985897 w 3296088"/>
                <a:gd name="connsiteY12" fmla="*/ 1634681 h 5012722"/>
                <a:gd name="connsiteX13" fmla="*/ 3212687 w 3296088"/>
                <a:gd name="connsiteY13" fmla="*/ 1226820 h 5012722"/>
                <a:gd name="connsiteX14" fmla="*/ 3281553 w 3296088"/>
                <a:gd name="connsiteY14" fmla="*/ 959644 h 5012722"/>
                <a:gd name="connsiteX15" fmla="*/ 3295936 w 3296088"/>
                <a:gd name="connsiteY15" fmla="*/ 701135 h 5012722"/>
                <a:gd name="connsiteX16" fmla="*/ 3267266 w 3296088"/>
                <a:gd name="connsiteY16" fmla="*/ 436817 h 5012722"/>
                <a:gd name="connsiteX17" fmla="*/ 3105341 w 3296088"/>
                <a:gd name="connsiteY17" fmla="*/ 0 h 5012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96088" h="5012722">
                  <a:moveTo>
                    <a:pt x="0" y="5012722"/>
                  </a:moveTo>
                  <a:cubicBezTo>
                    <a:pt x="81820" y="4949095"/>
                    <a:pt x="163544" y="4885468"/>
                    <a:pt x="244031" y="4820222"/>
                  </a:cubicBezTo>
                  <a:cubicBezTo>
                    <a:pt x="417671" y="4679633"/>
                    <a:pt x="589883" y="4535139"/>
                    <a:pt x="729234" y="4360641"/>
                  </a:cubicBezTo>
                  <a:cubicBezTo>
                    <a:pt x="779431" y="4297776"/>
                    <a:pt x="825818" y="4231958"/>
                    <a:pt x="881444" y="4173950"/>
                  </a:cubicBezTo>
                  <a:cubicBezTo>
                    <a:pt x="959358" y="4092607"/>
                    <a:pt x="1054799" y="4031075"/>
                    <a:pt x="1151287" y="3972877"/>
                  </a:cubicBezTo>
                  <a:cubicBezTo>
                    <a:pt x="1263968" y="3904964"/>
                    <a:pt x="1379315" y="3841337"/>
                    <a:pt x="1498664" y="3786188"/>
                  </a:cubicBezTo>
                  <a:cubicBezTo>
                    <a:pt x="1573149" y="3751802"/>
                    <a:pt x="1649159" y="3720179"/>
                    <a:pt x="1716881" y="3674174"/>
                  </a:cubicBezTo>
                  <a:cubicBezTo>
                    <a:pt x="1794034" y="3621691"/>
                    <a:pt x="1856708" y="3551492"/>
                    <a:pt x="1913573" y="3477387"/>
                  </a:cubicBezTo>
                  <a:cubicBezTo>
                    <a:pt x="2016157" y="3343751"/>
                    <a:pt x="2099024" y="3196114"/>
                    <a:pt x="2167700" y="3042190"/>
                  </a:cubicBezTo>
                  <a:cubicBezTo>
                    <a:pt x="2206752" y="2954655"/>
                    <a:pt x="2241233" y="2865215"/>
                    <a:pt x="2273903" y="2775014"/>
                  </a:cubicBezTo>
                  <a:cubicBezTo>
                    <a:pt x="2328482" y="2624423"/>
                    <a:pt x="2379440" y="2471642"/>
                    <a:pt x="2463356" y="2335530"/>
                  </a:cubicBezTo>
                  <a:cubicBezTo>
                    <a:pt x="2542127" y="2207705"/>
                    <a:pt x="2647855" y="2099501"/>
                    <a:pt x="2741866" y="1982248"/>
                  </a:cubicBezTo>
                  <a:cubicBezTo>
                    <a:pt x="2830449" y="1871758"/>
                    <a:pt x="2908554" y="1753362"/>
                    <a:pt x="2985897" y="1634681"/>
                  </a:cubicBezTo>
                  <a:cubicBezTo>
                    <a:pt x="3071146" y="1503902"/>
                    <a:pt x="3156395" y="1372172"/>
                    <a:pt x="3212687" y="1226820"/>
                  </a:cubicBezTo>
                  <a:cubicBezTo>
                    <a:pt x="3246025" y="1140809"/>
                    <a:pt x="3268790" y="1051084"/>
                    <a:pt x="3281553" y="959644"/>
                  </a:cubicBezTo>
                  <a:cubicBezTo>
                    <a:pt x="3293555" y="874014"/>
                    <a:pt x="3296888" y="787527"/>
                    <a:pt x="3295936" y="701135"/>
                  </a:cubicBezTo>
                  <a:cubicBezTo>
                    <a:pt x="3294888" y="612172"/>
                    <a:pt x="3289268" y="523018"/>
                    <a:pt x="3267266" y="436817"/>
                  </a:cubicBezTo>
                  <a:cubicBezTo>
                    <a:pt x="3227832" y="282416"/>
                    <a:pt x="3105341" y="0"/>
                    <a:pt x="3105341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50000"/>
                </a:schemeClr>
              </a:solidFill>
              <a:prstDash val="lgDash"/>
              <a:round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0EFC9A2B-D1CA-4247-836D-EAB80EB5ED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49" y="15178"/>
              <a:ext cx="1978674" cy="3074959"/>
            </a:xfrm>
            <a:custGeom>
              <a:avLst/>
              <a:gdLst>
                <a:gd name="connsiteX0" fmla="*/ 0 w 2977477"/>
                <a:gd name="connsiteY0" fmla="*/ 4627150 h 4627149"/>
                <a:gd name="connsiteX1" fmla="*/ 275082 w 2977477"/>
                <a:gd name="connsiteY1" fmla="*/ 4341590 h 4627149"/>
                <a:gd name="connsiteX2" fmla="*/ 502825 w 2977477"/>
                <a:gd name="connsiteY2" fmla="*/ 4054126 h 4627149"/>
                <a:gd name="connsiteX3" fmla="*/ 666179 w 2977477"/>
                <a:gd name="connsiteY3" fmla="*/ 3890677 h 4627149"/>
                <a:gd name="connsiteX4" fmla="*/ 864203 w 2977477"/>
                <a:gd name="connsiteY4" fmla="*/ 3675983 h 4627149"/>
                <a:gd name="connsiteX5" fmla="*/ 982599 w 2977477"/>
                <a:gd name="connsiteY5" fmla="*/ 3557492 h 4627149"/>
                <a:gd name="connsiteX6" fmla="*/ 1188244 w 2977477"/>
                <a:gd name="connsiteY6" fmla="*/ 3329654 h 4627149"/>
                <a:gd name="connsiteX7" fmla="*/ 1344740 w 2977477"/>
                <a:gd name="connsiteY7" fmla="*/ 3146774 h 4627149"/>
                <a:gd name="connsiteX8" fmla="*/ 1470755 w 2977477"/>
                <a:gd name="connsiteY8" fmla="*/ 2984659 h 4627149"/>
                <a:gd name="connsiteX9" fmla="*/ 1657636 w 2977477"/>
                <a:gd name="connsiteY9" fmla="*/ 2670239 h 4627149"/>
                <a:gd name="connsiteX10" fmla="*/ 1762887 w 2977477"/>
                <a:gd name="connsiteY10" fmla="*/ 2473547 h 4627149"/>
                <a:gd name="connsiteX11" fmla="*/ 1866710 w 2977477"/>
                <a:gd name="connsiteY11" fmla="*/ 2290667 h 4627149"/>
                <a:gd name="connsiteX12" fmla="*/ 2106263 w 2977477"/>
                <a:gd name="connsiteY12" fmla="*/ 2030254 h 4627149"/>
                <a:gd name="connsiteX13" fmla="*/ 2277237 w 2977477"/>
                <a:gd name="connsiteY13" fmla="*/ 1859185 h 4627149"/>
                <a:gd name="connsiteX14" fmla="*/ 2499455 w 2977477"/>
                <a:gd name="connsiteY14" fmla="*/ 1656207 h 4627149"/>
                <a:gd name="connsiteX15" fmla="*/ 2707100 w 2977477"/>
                <a:gd name="connsiteY15" fmla="*/ 1390269 h 4627149"/>
                <a:gd name="connsiteX16" fmla="*/ 2812352 w 2977477"/>
                <a:gd name="connsiteY16" fmla="*/ 1230916 h 4627149"/>
                <a:gd name="connsiteX17" fmla="*/ 2898172 w 2977477"/>
                <a:gd name="connsiteY17" fmla="*/ 1036987 h 4627149"/>
                <a:gd name="connsiteX18" fmla="*/ 2963228 w 2977477"/>
                <a:gd name="connsiteY18" fmla="*/ 850011 h 4627149"/>
                <a:gd name="connsiteX19" fmla="*/ 2977325 w 2977477"/>
                <a:gd name="connsiteY19" fmla="*/ 745427 h 4627149"/>
                <a:gd name="connsiteX20" fmla="*/ 2929509 w 2977477"/>
                <a:gd name="connsiteY20" fmla="*/ 480155 h 4627149"/>
                <a:gd name="connsiteX21" fmla="*/ 2563082 w 2977477"/>
                <a:gd name="connsiteY21" fmla="*/ 0 h 4627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977477" h="4627149">
                  <a:moveTo>
                    <a:pt x="0" y="4627150"/>
                  </a:moveTo>
                  <a:cubicBezTo>
                    <a:pt x="79820" y="4552283"/>
                    <a:pt x="203835" y="4424648"/>
                    <a:pt x="275082" y="4341590"/>
                  </a:cubicBezTo>
                  <a:cubicBezTo>
                    <a:pt x="354711" y="4248722"/>
                    <a:pt x="421005" y="4145090"/>
                    <a:pt x="502825" y="4054126"/>
                  </a:cubicBezTo>
                  <a:cubicBezTo>
                    <a:pt x="554355" y="3996881"/>
                    <a:pt x="612362" y="3945827"/>
                    <a:pt x="666179" y="3890677"/>
                  </a:cubicBezTo>
                  <a:cubicBezTo>
                    <a:pt x="734187" y="3821049"/>
                    <a:pt x="796671" y="3746183"/>
                    <a:pt x="864203" y="3675983"/>
                  </a:cubicBezTo>
                  <a:cubicBezTo>
                    <a:pt x="902875" y="3635788"/>
                    <a:pt x="943642" y="3597593"/>
                    <a:pt x="982599" y="3557492"/>
                  </a:cubicBezTo>
                  <a:cubicBezTo>
                    <a:pt x="1053941" y="3484150"/>
                    <a:pt x="1121378" y="3407093"/>
                    <a:pt x="1188244" y="3329654"/>
                  </a:cubicBezTo>
                  <a:cubicBezTo>
                    <a:pt x="1240631" y="3268885"/>
                    <a:pt x="1293495" y="3208496"/>
                    <a:pt x="1344740" y="3146774"/>
                  </a:cubicBezTo>
                  <a:cubicBezTo>
                    <a:pt x="1388459" y="3094101"/>
                    <a:pt x="1431512" y="3040761"/>
                    <a:pt x="1470755" y="2984659"/>
                  </a:cubicBezTo>
                  <a:cubicBezTo>
                    <a:pt x="1540764" y="2884646"/>
                    <a:pt x="1598771" y="2777109"/>
                    <a:pt x="1657636" y="2670239"/>
                  </a:cubicBezTo>
                  <a:cubicBezTo>
                    <a:pt x="1693545" y="2605088"/>
                    <a:pt x="1728502" y="2539460"/>
                    <a:pt x="1762887" y="2473547"/>
                  </a:cubicBezTo>
                  <a:cubicBezTo>
                    <a:pt x="1795367" y="2411349"/>
                    <a:pt x="1826419" y="2348103"/>
                    <a:pt x="1866710" y="2290667"/>
                  </a:cubicBezTo>
                  <a:cubicBezTo>
                    <a:pt x="1934623" y="2193893"/>
                    <a:pt x="2022729" y="2114169"/>
                    <a:pt x="2106263" y="2030254"/>
                  </a:cubicBezTo>
                  <a:cubicBezTo>
                    <a:pt x="2163128" y="1973104"/>
                    <a:pt x="2218182" y="1914049"/>
                    <a:pt x="2277237" y="1859185"/>
                  </a:cubicBezTo>
                  <a:cubicBezTo>
                    <a:pt x="2350770" y="1790891"/>
                    <a:pt x="2430304" y="1728978"/>
                    <a:pt x="2499455" y="1656207"/>
                  </a:cubicBezTo>
                  <a:cubicBezTo>
                    <a:pt x="2576989" y="1574578"/>
                    <a:pt x="2641568" y="1481900"/>
                    <a:pt x="2707100" y="1390269"/>
                  </a:cubicBezTo>
                  <a:cubicBezTo>
                    <a:pt x="2744153" y="1338453"/>
                    <a:pt x="2781586" y="1286732"/>
                    <a:pt x="2812352" y="1230916"/>
                  </a:cubicBezTo>
                  <a:cubicBezTo>
                    <a:pt x="2846546" y="1168908"/>
                    <a:pt x="2872550" y="1102900"/>
                    <a:pt x="2898172" y="1036987"/>
                  </a:cubicBezTo>
                  <a:cubicBezTo>
                    <a:pt x="2922175" y="975455"/>
                    <a:pt x="2948273" y="914305"/>
                    <a:pt x="2963228" y="850011"/>
                  </a:cubicBezTo>
                  <a:cubicBezTo>
                    <a:pt x="2971229" y="815626"/>
                    <a:pt x="2976563" y="780764"/>
                    <a:pt x="2977325" y="745427"/>
                  </a:cubicBezTo>
                  <a:cubicBezTo>
                    <a:pt x="2979230" y="654844"/>
                    <a:pt x="2963323" y="564261"/>
                    <a:pt x="2929509" y="480155"/>
                  </a:cubicBezTo>
                  <a:cubicBezTo>
                    <a:pt x="2851309" y="285655"/>
                    <a:pt x="2563082" y="0"/>
                    <a:pt x="2563082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50000"/>
                </a:schemeClr>
              </a:solidFill>
              <a:prstDash val="lgDash"/>
              <a:round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F4F9AB28-B3F0-425B-8E51-E16DDB85368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5092" y="15178"/>
              <a:ext cx="1566146" cy="2737264"/>
            </a:xfrm>
            <a:custGeom>
              <a:avLst/>
              <a:gdLst>
                <a:gd name="connsiteX0" fmla="*/ 1707071 w 2356712"/>
                <a:gd name="connsiteY0" fmla="*/ 0 h 4118991"/>
                <a:gd name="connsiteX1" fmla="*/ 1824514 w 2356712"/>
                <a:gd name="connsiteY1" fmla="*/ 244697 h 4118991"/>
                <a:gd name="connsiteX2" fmla="*/ 1908715 w 2356712"/>
                <a:gd name="connsiteY2" fmla="*/ 328994 h 4118991"/>
                <a:gd name="connsiteX3" fmla="*/ 2226469 w 2356712"/>
                <a:gd name="connsiteY3" fmla="*/ 603695 h 4118991"/>
                <a:gd name="connsiteX4" fmla="*/ 2355628 w 2356712"/>
                <a:gd name="connsiteY4" fmla="*/ 900494 h 4118991"/>
                <a:gd name="connsiteX5" fmla="*/ 2281428 w 2356712"/>
                <a:gd name="connsiteY5" fmla="*/ 1206913 h 4118991"/>
                <a:gd name="connsiteX6" fmla="*/ 2092452 w 2356712"/>
                <a:gd name="connsiteY6" fmla="*/ 1460659 h 4118991"/>
                <a:gd name="connsiteX7" fmla="*/ 1834039 w 2356712"/>
                <a:gd name="connsiteY7" fmla="*/ 1625822 h 4118991"/>
                <a:gd name="connsiteX8" fmla="*/ 1558862 w 2356712"/>
                <a:gd name="connsiteY8" fmla="*/ 1743075 h 4118991"/>
                <a:gd name="connsiteX9" fmla="*/ 1386554 w 2356712"/>
                <a:gd name="connsiteY9" fmla="*/ 1869948 h 4118991"/>
                <a:gd name="connsiteX10" fmla="*/ 1271683 w 2356712"/>
                <a:gd name="connsiteY10" fmla="*/ 2073402 h 4118991"/>
                <a:gd name="connsiteX11" fmla="*/ 1178338 w 2356712"/>
                <a:gd name="connsiteY11" fmla="*/ 2355914 h 4118991"/>
                <a:gd name="connsiteX12" fmla="*/ 1113758 w 2356712"/>
                <a:gd name="connsiteY12" fmla="*/ 2578513 h 4118991"/>
                <a:gd name="connsiteX13" fmla="*/ 1034796 w 2356712"/>
                <a:gd name="connsiteY13" fmla="*/ 2834640 h 4118991"/>
                <a:gd name="connsiteX14" fmla="*/ 905637 w 2356712"/>
                <a:gd name="connsiteY14" fmla="*/ 3081242 h 4118991"/>
                <a:gd name="connsiteX15" fmla="*/ 793147 w 2356712"/>
                <a:gd name="connsiteY15" fmla="*/ 3258407 h 4118991"/>
                <a:gd name="connsiteX16" fmla="*/ 546735 w 2356712"/>
                <a:gd name="connsiteY16" fmla="*/ 3571970 h 4118991"/>
                <a:gd name="connsiteX17" fmla="*/ 346996 w 2356712"/>
                <a:gd name="connsiteY17" fmla="*/ 3771900 h 4118991"/>
                <a:gd name="connsiteX18" fmla="*/ 174689 w 2356712"/>
                <a:gd name="connsiteY18" fmla="*/ 3944207 h 4118991"/>
                <a:gd name="connsiteX19" fmla="*/ 0 w 2356712"/>
                <a:gd name="connsiteY19" fmla="*/ 4118991 h 4118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356712" h="4118991">
                  <a:moveTo>
                    <a:pt x="1707071" y="0"/>
                  </a:moveTo>
                  <a:cubicBezTo>
                    <a:pt x="1715357" y="22098"/>
                    <a:pt x="1812608" y="224409"/>
                    <a:pt x="1824514" y="244697"/>
                  </a:cubicBezTo>
                  <a:cubicBezTo>
                    <a:pt x="1844802" y="279273"/>
                    <a:pt x="1876996" y="304324"/>
                    <a:pt x="1908715" y="328994"/>
                  </a:cubicBezTo>
                  <a:cubicBezTo>
                    <a:pt x="2019967" y="415195"/>
                    <a:pt x="2137886" y="494633"/>
                    <a:pt x="2226469" y="603695"/>
                  </a:cubicBezTo>
                  <a:cubicBezTo>
                    <a:pt x="2296287" y="689610"/>
                    <a:pt x="2347817" y="790480"/>
                    <a:pt x="2355628" y="900494"/>
                  </a:cubicBezTo>
                  <a:cubicBezTo>
                    <a:pt x="2363248" y="1007078"/>
                    <a:pt x="2329910" y="1111187"/>
                    <a:pt x="2281428" y="1206913"/>
                  </a:cubicBezTo>
                  <a:cubicBezTo>
                    <a:pt x="2233422" y="1301877"/>
                    <a:pt x="2170938" y="1388936"/>
                    <a:pt x="2092452" y="1460659"/>
                  </a:cubicBezTo>
                  <a:cubicBezTo>
                    <a:pt x="2016538" y="1530001"/>
                    <a:pt x="1927765" y="1583436"/>
                    <a:pt x="1834039" y="1625822"/>
                  </a:cubicBezTo>
                  <a:cubicBezTo>
                    <a:pt x="1743075" y="1666970"/>
                    <a:pt x="1647730" y="1697736"/>
                    <a:pt x="1558862" y="1743075"/>
                  </a:cubicBezTo>
                  <a:cubicBezTo>
                    <a:pt x="1494758" y="1775841"/>
                    <a:pt x="1434275" y="1816132"/>
                    <a:pt x="1386554" y="1869948"/>
                  </a:cubicBezTo>
                  <a:cubicBezTo>
                    <a:pt x="1334548" y="1928622"/>
                    <a:pt x="1300544" y="2000345"/>
                    <a:pt x="1271683" y="2073402"/>
                  </a:cubicBezTo>
                  <a:cubicBezTo>
                    <a:pt x="1235202" y="2165699"/>
                    <a:pt x="1206722" y="2260759"/>
                    <a:pt x="1178338" y="2355914"/>
                  </a:cubicBezTo>
                  <a:cubicBezTo>
                    <a:pt x="1156240" y="2429923"/>
                    <a:pt x="1134237" y="2504028"/>
                    <a:pt x="1113758" y="2578513"/>
                  </a:cubicBezTo>
                  <a:cubicBezTo>
                    <a:pt x="1090041" y="2664714"/>
                    <a:pt x="1068134" y="2751678"/>
                    <a:pt x="1034796" y="2834640"/>
                  </a:cubicBezTo>
                  <a:cubicBezTo>
                    <a:pt x="1000125" y="2920841"/>
                    <a:pt x="953643" y="3001613"/>
                    <a:pt x="905637" y="3081242"/>
                  </a:cubicBezTo>
                  <a:cubicBezTo>
                    <a:pt x="869442" y="3141155"/>
                    <a:pt x="832295" y="3200400"/>
                    <a:pt x="793147" y="3258407"/>
                  </a:cubicBezTo>
                  <a:cubicBezTo>
                    <a:pt x="718661" y="3368802"/>
                    <a:pt x="637223" y="3474434"/>
                    <a:pt x="546735" y="3571970"/>
                  </a:cubicBezTo>
                  <a:cubicBezTo>
                    <a:pt x="482632" y="3641027"/>
                    <a:pt x="414147" y="3705797"/>
                    <a:pt x="346996" y="3771900"/>
                  </a:cubicBezTo>
                  <a:cubicBezTo>
                    <a:pt x="288989" y="3828764"/>
                    <a:pt x="232029" y="3886676"/>
                    <a:pt x="174689" y="3944207"/>
                  </a:cubicBezTo>
                  <a:cubicBezTo>
                    <a:pt x="116586" y="4002596"/>
                    <a:pt x="58293" y="4060698"/>
                    <a:pt x="0" y="4118991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50000"/>
                </a:schemeClr>
              </a:solidFill>
              <a:prstDash val="lgDash"/>
              <a:round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891B00CE-2CF5-4DF1-A345-4516E2E83D0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49" y="15178"/>
              <a:ext cx="1368431" cy="2644975"/>
            </a:xfrm>
            <a:custGeom>
              <a:avLst/>
              <a:gdLst>
                <a:gd name="connsiteX0" fmla="*/ 0 w 2059193"/>
                <a:gd name="connsiteY0" fmla="*/ 3980116 h 3980116"/>
                <a:gd name="connsiteX1" fmla="*/ 471583 w 2059193"/>
                <a:gd name="connsiteY1" fmla="*/ 3515678 h 3980116"/>
                <a:gd name="connsiteX2" fmla="*/ 758666 w 2059193"/>
                <a:gd name="connsiteY2" fmla="*/ 3163824 h 3980116"/>
                <a:gd name="connsiteX3" fmla="*/ 940499 w 2059193"/>
                <a:gd name="connsiteY3" fmla="*/ 2780824 h 3980116"/>
                <a:gd name="connsiteX4" fmla="*/ 1055370 w 2059193"/>
                <a:gd name="connsiteY4" fmla="*/ 2242185 h 3980116"/>
                <a:gd name="connsiteX5" fmla="*/ 1136714 w 2059193"/>
                <a:gd name="connsiteY5" fmla="*/ 1878330 h 3980116"/>
                <a:gd name="connsiteX6" fmla="*/ 1246727 w 2059193"/>
                <a:gd name="connsiteY6" fmla="*/ 1562386 h 3980116"/>
                <a:gd name="connsiteX7" fmla="*/ 1378363 w 2059193"/>
                <a:gd name="connsiteY7" fmla="*/ 1430750 h 3980116"/>
                <a:gd name="connsiteX8" fmla="*/ 1691831 w 2059193"/>
                <a:gd name="connsiteY8" fmla="*/ 1394841 h 3980116"/>
                <a:gd name="connsiteX9" fmla="*/ 1914335 w 2059193"/>
                <a:gd name="connsiteY9" fmla="*/ 1323023 h 3980116"/>
                <a:gd name="connsiteX10" fmla="*/ 2055495 w 2059193"/>
                <a:gd name="connsiteY10" fmla="*/ 1098042 h 3980116"/>
                <a:gd name="connsiteX11" fmla="*/ 2033969 w 2059193"/>
                <a:gd name="connsiteY11" fmla="*/ 930497 h 3980116"/>
                <a:gd name="connsiteX12" fmla="*/ 1885664 w 2059193"/>
                <a:gd name="connsiteY12" fmla="*/ 760571 h 3980116"/>
                <a:gd name="connsiteX13" fmla="*/ 1636871 w 2059193"/>
                <a:gd name="connsiteY13" fmla="*/ 612172 h 3980116"/>
                <a:gd name="connsiteX14" fmla="*/ 1335405 w 2059193"/>
                <a:gd name="connsiteY14" fmla="*/ 459010 h 3980116"/>
                <a:gd name="connsiteX15" fmla="*/ 1234916 w 2059193"/>
                <a:gd name="connsiteY15" fmla="*/ 269939 h 3980116"/>
                <a:gd name="connsiteX16" fmla="*/ 1386935 w 2059193"/>
                <a:gd name="connsiteY16" fmla="*/ 0 h 3980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059193" h="3980116">
                  <a:moveTo>
                    <a:pt x="0" y="3980116"/>
                  </a:moveTo>
                  <a:cubicBezTo>
                    <a:pt x="91345" y="3889534"/>
                    <a:pt x="382715" y="3608737"/>
                    <a:pt x="471583" y="3515678"/>
                  </a:cubicBezTo>
                  <a:cubicBezTo>
                    <a:pt x="576358" y="3405949"/>
                    <a:pt x="675989" y="3290983"/>
                    <a:pt x="758666" y="3163824"/>
                  </a:cubicBezTo>
                  <a:cubicBezTo>
                    <a:pt x="836105" y="3044857"/>
                    <a:pt x="897445" y="2916079"/>
                    <a:pt x="940499" y="2780824"/>
                  </a:cubicBezTo>
                  <a:cubicBezTo>
                    <a:pt x="996315" y="2605754"/>
                    <a:pt x="1020985" y="2422874"/>
                    <a:pt x="1055370" y="2242185"/>
                  </a:cubicBezTo>
                  <a:cubicBezTo>
                    <a:pt x="1078611" y="2120075"/>
                    <a:pt x="1107472" y="1999107"/>
                    <a:pt x="1136714" y="1878330"/>
                  </a:cubicBezTo>
                  <a:cubicBezTo>
                    <a:pt x="1163098" y="1769174"/>
                    <a:pt x="1189482" y="1658588"/>
                    <a:pt x="1246727" y="1562386"/>
                  </a:cubicBezTo>
                  <a:cubicBezTo>
                    <a:pt x="1279208" y="1507808"/>
                    <a:pt x="1321689" y="1459039"/>
                    <a:pt x="1378363" y="1430750"/>
                  </a:cubicBezTo>
                  <a:cubicBezTo>
                    <a:pt x="1473327" y="1383221"/>
                    <a:pt x="1584865" y="1402652"/>
                    <a:pt x="1691831" y="1394841"/>
                  </a:cubicBezTo>
                  <a:cubicBezTo>
                    <a:pt x="1771079" y="1389031"/>
                    <a:pt x="1849279" y="1368266"/>
                    <a:pt x="1914335" y="1323023"/>
                  </a:cubicBezTo>
                  <a:cubicBezTo>
                    <a:pt x="1989963" y="1270445"/>
                    <a:pt x="2041493" y="1189101"/>
                    <a:pt x="2055495" y="1098042"/>
                  </a:cubicBezTo>
                  <a:cubicBezTo>
                    <a:pt x="2064258" y="1041178"/>
                    <a:pt x="2057591" y="982980"/>
                    <a:pt x="2033969" y="930497"/>
                  </a:cubicBezTo>
                  <a:cubicBezTo>
                    <a:pt x="2002727" y="861060"/>
                    <a:pt x="1945958" y="807625"/>
                    <a:pt x="1885664" y="760571"/>
                  </a:cubicBezTo>
                  <a:cubicBezTo>
                    <a:pt x="1809179" y="700945"/>
                    <a:pt x="1725549" y="651415"/>
                    <a:pt x="1636871" y="612172"/>
                  </a:cubicBezTo>
                  <a:cubicBezTo>
                    <a:pt x="1532763" y="566071"/>
                    <a:pt x="1421606" y="532543"/>
                    <a:pt x="1335405" y="459010"/>
                  </a:cubicBezTo>
                  <a:cubicBezTo>
                    <a:pt x="1277969" y="409956"/>
                    <a:pt x="1232059" y="344615"/>
                    <a:pt x="1234916" y="269939"/>
                  </a:cubicBezTo>
                  <a:cubicBezTo>
                    <a:pt x="1237012" y="211741"/>
                    <a:pt x="1386935" y="0"/>
                    <a:pt x="1386935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50000"/>
                </a:schemeClr>
              </a:solidFill>
              <a:prstDash val="lgDash"/>
              <a:round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8B332657-F1E9-428F-BA70-8DD848E5533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8825" y="543780"/>
              <a:ext cx="494287" cy="1905590"/>
            </a:xfrm>
            <a:custGeom>
              <a:avLst/>
              <a:gdLst>
                <a:gd name="connsiteX0" fmla="*/ 11144 w 743796"/>
                <a:gd name="connsiteY0" fmla="*/ 0 h 2867501"/>
                <a:gd name="connsiteX1" fmla="*/ 353663 w 743796"/>
                <a:gd name="connsiteY1" fmla="*/ 55245 h 2867501"/>
                <a:gd name="connsiteX2" fmla="*/ 571405 w 743796"/>
                <a:gd name="connsiteY2" fmla="*/ 179737 h 2867501"/>
                <a:gd name="connsiteX3" fmla="*/ 688658 w 743796"/>
                <a:gd name="connsiteY3" fmla="*/ 368808 h 2867501"/>
                <a:gd name="connsiteX4" fmla="*/ 731711 w 743796"/>
                <a:gd name="connsiteY4" fmla="*/ 612934 h 2867501"/>
                <a:gd name="connsiteX5" fmla="*/ 725233 w 743796"/>
                <a:gd name="connsiteY5" fmla="*/ 995648 h 2867501"/>
                <a:gd name="connsiteX6" fmla="*/ 742855 w 743796"/>
                <a:gd name="connsiteY6" fmla="*/ 1499330 h 2867501"/>
                <a:gd name="connsiteX7" fmla="*/ 707898 w 743796"/>
                <a:gd name="connsiteY7" fmla="*/ 1793081 h 2867501"/>
                <a:gd name="connsiteX8" fmla="*/ 633222 w 743796"/>
                <a:gd name="connsiteY8" fmla="*/ 2073592 h 2867501"/>
                <a:gd name="connsiteX9" fmla="*/ 404527 w 743796"/>
                <a:gd name="connsiteY9" fmla="*/ 2472404 h 2867501"/>
                <a:gd name="connsiteX10" fmla="*/ 0 w 743796"/>
                <a:gd name="connsiteY10" fmla="*/ 2867501 h 2867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43796" h="2867501">
                  <a:moveTo>
                    <a:pt x="11144" y="0"/>
                  </a:moveTo>
                  <a:cubicBezTo>
                    <a:pt x="101060" y="2953"/>
                    <a:pt x="268796" y="25146"/>
                    <a:pt x="353663" y="55245"/>
                  </a:cubicBezTo>
                  <a:cubicBezTo>
                    <a:pt x="433483" y="83534"/>
                    <a:pt x="510635" y="120967"/>
                    <a:pt x="571405" y="179737"/>
                  </a:cubicBezTo>
                  <a:cubicBezTo>
                    <a:pt x="625412" y="231934"/>
                    <a:pt x="663607" y="297942"/>
                    <a:pt x="688658" y="368808"/>
                  </a:cubicBezTo>
                  <a:cubicBezTo>
                    <a:pt x="716375" y="447103"/>
                    <a:pt x="727996" y="529876"/>
                    <a:pt x="731711" y="612934"/>
                  </a:cubicBezTo>
                  <a:cubicBezTo>
                    <a:pt x="737426" y="740474"/>
                    <a:pt x="724948" y="867918"/>
                    <a:pt x="725233" y="995648"/>
                  </a:cubicBezTo>
                  <a:cubicBezTo>
                    <a:pt x="725710" y="1163765"/>
                    <a:pt x="748665" y="1331309"/>
                    <a:pt x="742855" y="1499330"/>
                  </a:cubicBezTo>
                  <a:cubicBezTo>
                    <a:pt x="739426" y="1598009"/>
                    <a:pt x="725996" y="1696022"/>
                    <a:pt x="707898" y="1793081"/>
                  </a:cubicBezTo>
                  <a:cubicBezTo>
                    <a:pt x="690086" y="1888426"/>
                    <a:pt x="666845" y="1982724"/>
                    <a:pt x="633222" y="2073592"/>
                  </a:cubicBezTo>
                  <a:cubicBezTo>
                    <a:pt x="579692" y="2218182"/>
                    <a:pt x="499682" y="2351056"/>
                    <a:pt x="404527" y="2472404"/>
                  </a:cubicBezTo>
                  <a:cubicBezTo>
                    <a:pt x="266033" y="2648902"/>
                    <a:pt x="179642" y="2732818"/>
                    <a:pt x="0" y="2867501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50000"/>
                </a:schemeClr>
              </a:solidFill>
              <a:prstDash val="lgDash"/>
              <a:round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766A6EF8-94C7-4127-9EF9-584AD6885B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49" y="672286"/>
              <a:ext cx="396930" cy="1690303"/>
            </a:xfrm>
            <a:custGeom>
              <a:avLst/>
              <a:gdLst>
                <a:gd name="connsiteX0" fmla="*/ 16478 w 597294"/>
                <a:gd name="connsiteY0" fmla="*/ 2079 h 2543540"/>
                <a:gd name="connsiteX1" fmla="*/ 299847 w 597294"/>
                <a:gd name="connsiteY1" fmla="*/ 53991 h 2543540"/>
                <a:gd name="connsiteX2" fmla="*/ 503206 w 597294"/>
                <a:gd name="connsiteY2" fmla="*/ 291354 h 2543540"/>
                <a:gd name="connsiteX3" fmla="*/ 525113 w 597294"/>
                <a:gd name="connsiteY3" fmla="*/ 724265 h 2543540"/>
                <a:gd name="connsiteX4" fmla="*/ 578930 w 597294"/>
                <a:gd name="connsiteY4" fmla="*/ 1117267 h 2543540"/>
                <a:gd name="connsiteX5" fmla="*/ 592931 w 597294"/>
                <a:gd name="connsiteY5" fmla="*/ 1476359 h 2543540"/>
                <a:gd name="connsiteX6" fmla="*/ 503206 w 597294"/>
                <a:gd name="connsiteY6" fmla="*/ 1859359 h 2543540"/>
                <a:gd name="connsiteX7" fmla="*/ 291846 w 597294"/>
                <a:gd name="connsiteY7" fmla="*/ 2250361 h 2543540"/>
                <a:gd name="connsiteX8" fmla="*/ 0 w 597294"/>
                <a:gd name="connsiteY8" fmla="*/ 2543540 h 2543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7294" h="2543540">
                  <a:moveTo>
                    <a:pt x="16478" y="2079"/>
                  </a:moveTo>
                  <a:cubicBezTo>
                    <a:pt x="101441" y="-6684"/>
                    <a:pt x="224885" y="12557"/>
                    <a:pt x="299847" y="53991"/>
                  </a:cubicBezTo>
                  <a:cubicBezTo>
                    <a:pt x="394240" y="106092"/>
                    <a:pt x="468440" y="189341"/>
                    <a:pt x="503206" y="291354"/>
                  </a:cubicBezTo>
                  <a:cubicBezTo>
                    <a:pt x="550069" y="429085"/>
                    <a:pt x="520827" y="577770"/>
                    <a:pt x="525113" y="724265"/>
                  </a:cubicBezTo>
                  <a:cubicBezTo>
                    <a:pt x="529019" y="856472"/>
                    <a:pt x="561118" y="986012"/>
                    <a:pt x="578930" y="1117267"/>
                  </a:cubicBezTo>
                  <a:cubicBezTo>
                    <a:pt x="595122" y="1236234"/>
                    <a:pt x="602742" y="1356630"/>
                    <a:pt x="592931" y="1476359"/>
                  </a:cubicBezTo>
                  <a:cubicBezTo>
                    <a:pt x="582073" y="1607709"/>
                    <a:pt x="549783" y="1736011"/>
                    <a:pt x="503206" y="1859359"/>
                  </a:cubicBezTo>
                  <a:cubicBezTo>
                    <a:pt x="450628" y="1998710"/>
                    <a:pt x="383857" y="2133298"/>
                    <a:pt x="291846" y="2250361"/>
                  </a:cubicBezTo>
                  <a:cubicBezTo>
                    <a:pt x="231553" y="2327132"/>
                    <a:pt x="73819" y="2479532"/>
                    <a:pt x="0" y="254354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50000"/>
                </a:schemeClr>
              </a:solidFill>
              <a:prstDash val="lgDash"/>
              <a:round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3B1C2001-8549-4C7B-86AB-049B0C99EF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3002" y="881264"/>
              <a:ext cx="258791" cy="1336561"/>
            </a:xfrm>
            <a:custGeom>
              <a:avLst/>
              <a:gdLst>
                <a:gd name="connsiteX0" fmla="*/ 0 w 389425"/>
                <a:gd name="connsiteY0" fmla="*/ 33 h 2011236"/>
                <a:gd name="connsiteX1" fmla="*/ 171260 w 389425"/>
                <a:gd name="connsiteY1" fmla="*/ 60326 h 2011236"/>
                <a:gd name="connsiteX2" fmla="*/ 211455 w 389425"/>
                <a:gd name="connsiteY2" fmla="*/ 221204 h 2011236"/>
                <a:gd name="connsiteX3" fmla="*/ 243078 w 389425"/>
                <a:gd name="connsiteY3" fmla="*/ 448089 h 2011236"/>
                <a:gd name="connsiteX4" fmla="*/ 346424 w 389425"/>
                <a:gd name="connsiteY4" fmla="*/ 789941 h 2011236"/>
                <a:gd name="connsiteX5" fmla="*/ 372237 w 389425"/>
                <a:gd name="connsiteY5" fmla="*/ 942151 h 2011236"/>
                <a:gd name="connsiteX6" fmla="*/ 386620 w 389425"/>
                <a:gd name="connsiteY6" fmla="*/ 1272478 h 2011236"/>
                <a:gd name="connsiteX7" fmla="*/ 280416 w 389425"/>
                <a:gd name="connsiteY7" fmla="*/ 1660241 h 2011236"/>
                <a:gd name="connsiteX8" fmla="*/ 151257 w 389425"/>
                <a:gd name="connsiteY8" fmla="*/ 1844073 h 2011236"/>
                <a:gd name="connsiteX9" fmla="*/ 1905 w 389425"/>
                <a:gd name="connsiteY9" fmla="*/ 2011237 h 2011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89425" h="2011236">
                  <a:moveTo>
                    <a:pt x="0" y="33"/>
                  </a:moveTo>
                  <a:cubicBezTo>
                    <a:pt x="57912" y="-824"/>
                    <a:pt x="136112" y="14892"/>
                    <a:pt x="171260" y="60326"/>
                  </a:cubicBezTo>
                  <a:cubicBezTo>
                    <a:pt x="205645" y="104903"/>
                    <a:pt x="207740" y="164244"/>
                    <a:pt x="211455" y="221204"/>
                  </a:cubicBezTo>
                  <a:cubicBezTo>
                    <a:pt x="216408" y="297594"/>
                    <a:pt x="225838" y="373604"/>
                    <a:pt x="243078" y="448089"/>
                  </a:cubicBezTo>
                  <a:cubicBezTo>
                    <a:pt x="269939" y="564199"/>
                    <a:pt x="319183" y="673927"/>
                    <a:pt x="346424" y="789941"/>
                  </a:cubicBezTo>
                  <a:cubicBezTo>
                    <a:pt x="358235" y="840043"/>
                    <a:pt x="365951" y="891097"/>
                    <a:pt x="372237" y="942151"/>
                  </a:cubicBezTo>
                  <a:cubicBezTo>
                    <a:pt x="385858" y="1051784"/>
                    <a:pt x="394049" y="1162274"/>
                    <a:pt x="386620" y="1272478"/>
                  </a:cubicBezTo>
                  <a:cubicBezTo>
                    <a:pt x="377476" y="1407828"/>
                    <a:pt x="344996" y="1541178"/>
                    <a:pt x="280416" y="1660241"/>
                  </a:cubicBezTo>
                  <a:cubicBezTo>
                    <a:pt x="244602" y="1726249"/>
                    <a:pt x="199358" y="1786352"/>
                    <a:pt x="151257" y="1844073"/>
                  </a:cubicBezTo>
                  <a:cubicBezTo>
                    <a:pt x="79534" y="1930084"/>
                    <a:pt x="89345" y="1941419"/>
                    <a:pt x="1905" y="2011237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50000"/>
                </a:schemeClr>
              </a:solidFill>
              <a:prstDash val="lgDash"/>
              <a:round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6B97EBBD-4E81-4151-B43C-2E7ECBEF20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8181" y="168425"/>
            <a:ext cx="9988166" cy="1499401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FINAL UPLOAD OF YOUR DELIVERABLES </a:t>
            </a:r>
            <a:endParaRPr lang="en-CA" dirty="0"/>
          </a:p>
        </p:txBody>
      </p:sp>
      <p:grpSp>
        <p:nvGrpSpPr>
          <p:cNvPr id="23" name="Bottom Right">
            <a:extLst>
              <a:ext uri="{FF2B5EF4-FFF2-40B4-BE49-F238E27FC236}">
                <a16:creationId xmlns:a16="http://schemas.microsoft.com/office/drawing/2014/main" id="{921D9B61-CDA2-49D1-82AA-534691496F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974976" y="3278144"/>
            <a:ext cx="4211600" cy="3581399"/>
            <a:chOff x="7980400" y="3276601"/>
            <a:chExt cx="4211600" cy="3581399"/>
          </a:xfrm>
        </p:grpSpPr>
        <p:grpSp>
          <p:nvGrpSpPr>
            <p:cNvPr id="24" name="Graphic 157">
              <a:extLst>
                <a:ext uri="{FF2B5EF4-FFF2-40B4-BE49-F238E27FC236}">
                  <a16:creationId xmlns:a16="http://schemas.microsoft.com/office/drawing/2014/main" id="{A202591B-301C-460E-801A-4C116AC08CD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8662740" y="3276601"/>
              <a:ext cx="3529260" cy="3581396"/>
              <a:chOff x="4114800" y="1423987"/>
              <a:chExt cx="3961542" cy="4007547"/>
            </a:xfrm>
            <a:noFill/>
          </p:grpSpPr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257EC7EC-4934-4A65-B3AA-6AE3BD0739C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4114800" y="1423987"/>
                <a:ext cx="3946874" cy="3989641"/>
              </a:xfrm>
              <a:custGeom>
                <a:avLst/>
                <a:gdLst>
                  <a:gd name="connsiteX0" fmla="*/ 0 w 3946874"/>
                  <a:gd name="connsiteY0" fmla="*/ 3989641 h 3989641"/>
                  <a:gd name="connsiteX1" fmla="*/ 79439 w 3946874"/>
                  <a:gd name="connsiteY1" fmla="*/ 3891153 h 3989641"/>
                  <a:gd name="connsiteX2" fmla="*/ 297371 w 3946874"/>
                  <a:gd name="connsiteY2" fmla="*/ 3626930 h 3989641"/>
                  <a:gd name="connsiteX3" fmla="*/ 454343 w 3946874"/>
                  <a:gd name="connsiteY3" fmla="*/ 3440335 h 3989641"/>
                  <a:gd name="connsiteX4" fmla="*/ 622363 w 3946874"/>
                  <a:gd name="connsiteY4" fmla="*/ 3290697 h 3989641"/>
                  <a:gd name="connsiteX5" fmla="*/ 927068 w 3946874"/>
                  <a:gd name="connsiteY5" fmla="*/ 3087434 h 3989641"/>
                  <a:gd name="connsiteX6" fmla="*/ 1176338 w 3946874"/>
                  <a:gd name="connsiteY6" fmla="*/ 2915603 h 3989641"/>
                  <a:gd name="connsiteX7" fmla="*/ 1394270 w 3946874"/>
                  <a:gd name="connsiteY7" fmla="*/ 2780729 h 3989641"/>
                  <a:gd name="connsiteX8" fmla="*/ 1601057 w 3946874"/>
                  <a:gd name="connsiteY8" fmla="*/ 2723483 h 3989641"/>
                  <a:gd name="connsiteX9" fmla="*/ 1756220 w 3946874"/>
                  <a:gd name="connsiteY9" fmla="*/ 2743772 h 3989641"/>
                  <a:gd name="connsiteX10" fmla="*/ 1889189 w 3946874"/>
                  <a:gd name="connsiteY10" fmla="*/ 2765965 h 3989641"/>
                  <a:gd name="connsiteX11" fmla="*/ 2007394 w 3946874"/>
                  <a:gd name="connsiteY11" fmla="*/ 2765965 h 3989641"/>
                  <a:gd name="connsiteX12" fmla="*/ 2184654 w 3946874"/>
                  <a:gd name="connsiteY12" fmla="*/ 2671763 h 3989641"/>
                  <a:gd name="connsiteX13" fmla="*/ 2372773 w 3946874"/>
                  <a:gd name="connsiteY13" fmla="*/ 2538984 h 3989641"/>
                  <a:gd name="connsiteX14" fmla="*/ 2439543 w 3946874"/>
                  <a:gd name="connsiteY14" fmla="*/ 2510504 h 3989641"/>
                  <a:gd name="connsiteX15" fmla="*/ 2650617 w 3946874"/>
                  <a:gd name="connsiteY15" fmla="*/ 2434781 h 3989641"/>
                  <a:gd name="connsiteX16" fmla="*/ 2785110 w 3946874"/>
                  <a:gd name="connsiteY16" fmla="*/ 2383060 h 3989641"/>
                  <a:gd name="connsiteX17" fmla="*/ 2897315 w 3946874"/>
                  <a:gd name="connsiteY17" fmla="*/ 2318861 h 3989641"/>
                  <a:gd name="connsiteX18" fmla="*/ 2997994 w 3946874"/>
                  <a:gd name="connsiteY18" fmla="*/ 2226183 h 3989641"/>
                  <a:gd name="connsiteX19" fmla="*/ 3061240 w 3946874"/>
                  <a:gd name="connsiteY19" fmla="*/ 2141506 h 3989641"/>
                  <a:gd name="connsiteX20" fmla="*/ 3152108 w 3946874"/>
                  <a:gd name="connsiteY20" fmla="*/ 2005203 h 3989641"/>
                  <a:gd name="connsiteX21" fmla="*/ 3274124 w 3946874"/>
                  <a:gd name="connsiteY21" fmla="*/ 1871567 h 3989641"/>
                  <a:gd name="connsiteX22" fmla="*/ 3388138 w 3946874"/>
                  <a:gd name="connsiteY22" fmla="*/ 1770888 h 3989641"/>
                  <a:gd name="connsiteX23" fmla="*/ 3466529 w 3946874"/>
                  <a:gd name="connsiteY23" fmla="*/ 1679162 h 3989641"/>
                  <a:gd name="connsiteX24" fmla="*/ 3538633 w 3946874"/>
                  <a:gd name="connsiteY24" fmla="*/ 1551718 h 3989641"/>
                  <a:gd name="connsiteX25" fmla="*/ 3588544 w 3946874"/>
                  <a:gd name="connsiteY25" fmla="*/ 1376172 h 3989641"/>
                  <a:gd name="connsiteX26" fmla="*/ 3597402 w 3946874"/>
                  <a:gd name="connsiteY26" fmla="*/ 1293305 h 3989641"/>
                  <a:gd name="connsiteX27" fmla="*/ 3721227 w 3946874"/>
                  <a:gd name="connsiteY27" fmla="*/ 880491 h 3989641"/>
                  <a:gd name="connsiteX28" fmla="*/ 3761137 w 3946874"/>
                  <a:gd name="connsiteY28" fmla="*/ 463677 h 3989641"/>
                  <a:gd name="connsiteX29" fmla="*/ 3946874 w 3946874"/>
                  <a:gd name="connsiteY29" fmla="*/ 0 h 3989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3946874" h="3989641">
                    <a:moveTo>
                      <a:pt x="0" y="3989641"/>
                    </a:moveTo>
                    <a:cubicBezTo>
                      <a:pt x="19050" y="3957257"/>
                      <a:pt x="50959" y="3916013"/>
                      <a:pt x="79439" y="3891153"/>
                    </a:cubicBezTo>
                    <a:cubicBezTo>
                      <a:pt x="165544" y="3815906"/>
                      <a:pt x="227933" y="3717989"/>
                      <a:pt x="297371" y="3626930"/>
                    </a:cubicBezTo>
                    <a:cubicBezTo>
                      <a:pt x="346615" y="3562255"/>
                      <a:pt x="398050" y="3499009"/>
                      <a:pt x="454343" y="3440335"/>
                    </a:cubicBezTo>
                    <a:cubicBezTo>
                      <a:pt x="506349" y="3386042"/>
                      <a:pt x="562642" y="3336227"/>
                      <a:pt x="622363" y="3290697"/>
                    </a:cubicBezTo>
                    <a:cubicBezTo>
                      <a:pt x="719519" y="3216688"/>
                      <a:pt x="824960" y="3154585"/>
                      <a:pt x="927068" y="3087434"/>
                    </a:cubicBezTo>
                    <a:cubicBezTo>
                      <a:pt x="1011365" y="3031998"/>
                      <a:pt x="1093565" y="2973324"/>
                      <a:pt x="1176338" y="2915603"/>
                    </a:cubicBezTo>
                    <a:cubicBezTo>
                      <a:pt x="1246537" y="2866644"/>
                      <a:pt x="1317308" y="2818066"/>
                      <a:pt x="1394270" y="2780729"/>
                    </a:cubicBezTo>
                    <a:cubicBezTo>
                      <a:pt x="1459421" y="2749106"/>
                      <a:pt x="1528763" y="2724436"/>
                      <a:pt x="1601057" y="2723483"/>
                    </a:cubicBezTo>
                    <a:cubicBezTo>
                      <a:pt x="1653350" y="2722721"/>
                      <a:pt x="1704785" y="2733485"/>
                      <a:pt x="1756220" y="2743772"/>
                    </a:cubicBezTo>
                    <a:cubicBezTo>
                      <a:pt x="1800320" y="2752630"/>
                      <a:pt x="1844612" y="2760250"/>
                      <a:pt x="1889189" y="2765965"/>
                    </a:cubicBezTo>
                    <a:cubicBezTo>
                      <a:pt x="1928622" y="2771013"/>
                      <a:pt x="1968437" y="2773299"/>
                      <a:pt x="2007394" y="2765965"/>
                    </a:cubicBezTo>
                    <a:cubicBezTo>
                      <a:pt x="2073878" y="2753487"/>
                      <a:pt x="2130647" y="2712911"/>
                      <a:pt x="2184654" y="2671763"/>
                    </a:cubicBezTo>
                    <a:cubicBezTo>
                      <a:pt x="2245900" y="2625090"/>
                      <a:pt x="2304002" y="2573465"/>
                      <a:pt x="2372773" y="2538984"/>
                    </a:cubicBezTo>
                    <a:cubicBezTo>
                      <a:pt x="2394395" y="2528126"/>
                      <a:pt x="2416874" y="2518982"/>
                      <a:pt x="2439543" y="2510504"/>
                    </a:cubicBezTo>
                    <a:cubicBezTo>
                      <a:pt x="2509552" y="2484215"/>
                      <a:pt x="2580037" y="2459450"/>
                      <a:pt x="2650617" y="2434781"/>
                    </a:cubicBezTo>
                    <a:cubicBezTo>
                      <a:pt x="2695956" y="2418874"/>
                      <a:pt x="2741295" y="2402872"/>
                      <a:pt x="2785110" y="2383060"/>
                    </a:cubicBezTo>
                    <a:cubicBezTo>
                      <a:pt x="2824448" y="2365248"/>
                      <a:pt x="2862358" y="2344198"/>
                      <a:pt x="2897315" y="2318861"/>
                    </a:cubicBezTo>
                    <a:cubicBezTo>
                      <a:pt x="2934367" y="2292096"/>
                      <a:pt x="2968085" y="2260854"/>
                      <a:pt x="2997994" y="2226183"/>
                    </a:cubicBezTo>
                    <a:cubicBezTo>
                      <a:pt x="3020949" y="2199513"/>
                      <a:pt x="3041714" y="2170938"/>
                      <a:pt x="3061240" y="2141506"/>
                    </a:cubicBezTo>
                    <a:cubicBezTo>
                      <a:pt x="3091529" y="2095976"/>
                      <a:pt x="3119533" y="2049018"/>
                      <a:pt x="3152108" y="2005203"/>
                    </a:cubicBezTo>
                    <a:cubicBezTo>
                      <a:pt x="3188113" y="1956626"/>
                      <a:pt x="3229261" y="1912144"/>
                      <a:pt x="3274124" y="1871567"/>
                    </a:cubicBezTo>
                    <a:cubicBezTo>
                      <a:pt x="3311747" y="1837563"/>
                      <a:pt x="3351848" y="1806321"/>
                      <a:pt x="3388138" y="1770888"/>
                    </a:cubicBezTo>
                    <a:cubicBezTo>
                      <a:pt x="3416999" y="1742694"/>
                      <a:pt x="3443002" y="1711833"/>
                      <a:pt x="3466529" y="1679162"/>
                    </a:cubicBezTo>
                    <a:cubicBezTo>
                      <a:pt x="3495008" y="1639348"/>
                      <a:pt x="3519392" y="1596771"/>
                      <a:pt x="3538633" y="1551718"/>
                    </a:cubicBezTo>
                    <a:cubicBezTo>
                      <a:pt x="3562731" y="1495616"/>
                      <a:pt x="3578924" y="1436465"/>
                      <a:pt x="3588544" y="1376172"/>
                    </a:cubicBezTo>
                    <a:cubicBezTo>
                      <a:pt x="3592925" y="1348740"/>
                      <a:pt x="3595688" y="1321022"/>
                      <a:pt x="3597402" y="1293305"/>
                    </a:cubicBezTo>
                    <a:cubicBezTo>
                      <a:pt x="3605974" y="1155859"/>
                      <a:pt x="3717703" y="1018127"/>
                      <a:pt x="3721227" y="880491"/>
                    </a:cubicBezTo>
                    <a:cubicBezTo>
                      <a:pt x="3724751" y="740855"/>
                      <a:pt x="3743135" y="602171"/>
                      <a:pt x="3761137" y="463677"/>
                    </a:cubicBezTo>
                    <a:cubicBezTo>
                      <a:pt x="3776186" y="347758"/>
                      <a:pt x="3934968" y="116205"/>
                      <a:pt x="3946874" y="0"/>
                    </a:cubicBezTo>
                  </a:path>
                </a:pathLst>
              </a:custGeom>
              <a:noFill/>
              <a:ln w="9525" cap="rnd">
                <a:solidFill>
                  <a:schemeClr val="accent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201FEC27-F3E2-41E5-8C3B-FF66A13D843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4395978" y="2441733"/>
                <a:ext cx="3665410" cy="2985611"/>
              </a:xfrm>
              <a:custGeom>
                <a:avLst/>
                <a:gdLst>
                  <a:gd name="connsiteX0" fmla="*/ 0 w 3665410"/>
                  <a:gd name="connsiteY0" fmla="*/ 2985611 h 2985611"/>
                  <a:gd name="connsiteX1" fmla="*/ 166211 w 3665410"/>
                  <a:gd name="connsiteY1" fmla="*/ 2699766 h 2985611"/>
                  <a:gd name="connsiteX2" fmla="*/ 397002 w 3665410"/>
                  <a:gd name="connsiteY2" fmla="*/ 2414969 h 2985611"/>
                  <a:gd name="connsiteX3" fmla="*/ 620173 w 3665410"/>
                  <a:gd name="connsiteY3" fmla="*/ 2237899 h 2985611"/>
                  <a:gd name="connsiteX4" fmla="*/ 823341 w 3665410"/>
                  <a:gd name="connsiteY4" fmla="*/ 2085499 h 2985611"/>
                  <a:gd name="connsiteX5" fmla="*/ 1089565 w 3665410"/>
                  <a:gd name="connsiteY5" fmla="*/ 1911477 h 2985611"/>
                  <a:gd name="connsiteX6" fmla="*/ 1145000 w 3665410"/>
                  <a:gd name="connsiteY6" fmla="*/ 1886807 h 2985611"/>
                  <a:gd name="connsiteX7" fmla="*/ 1375791 w 3665410"/>
                  <a:gd name="connsiteY7" fmla="*/ 1842135 h 2985611"/>
                  <a:gd name="connsiteX8" fmla="*/ 1486567 w 3665410"/>
                  <a:gd name="connsiteY8" fmla="*/ 1857566 h 2985611"/>
                  <a:gd name="connsiteX9" fmla="*/ 1568101 w 3665410"/>
                  <a:gd name="connsiteY9" fmla="*/ 1871377 h 2985611"/>
                  <a:gd name="connsiteX10" fmla="*/ 1810607 w 3665410"/>
                  <a:gd name="connsiteY10" fmla="*/ 1871377 h 2985611"/>
                  <a:gd name="connsiteX11" fmla="*/ 1997964 w 3665410"/>
                  <a:gd name="connsiteY11" fmla="*/ 1790605 h 2985611"/>
                  <a:gd name="connsiteX12" fmla="*/ 2109883 w 3665410"/>
                  <a:gd name="connsiteY12" fmla="*/ 1702784 h 2985611"/>
                  <a:gd name="connsiteX13" fmla="*/ 2321433 w 3665410"/>
                  <a:gd name="connsiteY13" fmla="*/ 1552384 h 2985611"/>
                  <a:gd name="connsiteX14" fmla="*/ 2558891 w 3665410"/>
                  <a:gd name="connsiteY14" fmla="*/ 1453420 h 2985611"/>
                  <a:gd name="connsiteX15" fmla="*/ 2709767 w 3665410"/>
                  <a:gd name="connsiteY15" fmla="*/ 1377887 h 2985611"/>
                  <a:gd name="connsiteX16" fmla="*/ 2885408 w 3665410"/>
                  <a:gd name="connsiteY16" fmla="*/ 1237393 h 2985611"/>
                  <a:gd name="connsiteX17" fmla="*/ 3017711 w 3665410"/>
                  <a:gd name="connsiteY17" fmla="*/ 1072229 h 2985611"/>
                  <a:gd name="connsiteX18" fmla="*/ 3150680 w 3665410"/>
                  <a:gd name="connsiteY18" fmla="*/ 921830 h 2985611"/>
                  <a:gd name="connsiteX19" fmla="*/ 3255169 w 3665410"/>
                  <a:gd name="connsiteY19" fmla="*/ 801815 h 2985611"/>
                  <a:gd name="connsiteX20" fmla="*/ 3339275 w 3665410"/>
                  <a:gd name="connsiteY20" fmla="*/ 694182 h 2985611"/>
                  <a:gd name="connsiteX21" fmla="*/ 3409188 w 3665410"/>
                  <a:gd name="connsiteY21" fmla="*/ 546926 h 2985611"/>
                  <a:gd name="connsiteX22" fmla="*/ 3464243 w 3665410"/>
                  <a:gd name="connsiteY22" fmla="*/ 347663 h 2985611"/>
                  <a:gd name="connsiteX23" fmla="*/ 3665411 w 3665410"/>
                  <a:gd name="connsiteY23" fmla="*/ 0 h 29856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3665410" h="2985611">
                    <a:moveTo>
                      <a:pt x="0" y="2985611"/>
                    </a:moveTo>
                    <a:cubicBezTo>
                      <a:pt x="0" y="2985611"/>
                      <a:pt x="86773" y="2802827"/>
                      <a:pt x="166211" y="2699766"/>
                    </a:cubicBezTo>
                    <a:cubicBezTo>
                      <a:pt x="240983" y="2602706"/>
                      <a:pt x="309182" y="2500122"/>
                      <a:pt x="397002" y="2414969"/>
                    </a:cubicBezTo>
                    <a:cubicBezTo>
                      <a:pt x="465296" y="2348865"/>
                      <a:pt x="543592" y="2294477"/>
                      <a:pt x="620173" y="2237899"/>
                    </a:cubicBezTo>
                    <a:cubicBezTo>
                      <a:pt x="688277" y="2187607"/>
                      <a:pt x="755333" y="2135886"/>
                      <a:pt x="823341" y="2085499"/>
                    </a:cubicBezTo>
                    <a:cubicBezTo>
                      <a:pt x="908685" y="2022253"/>
                      <a:pt x="994791" y="1959197"/>
                      <a:pt x="1089565" y="1911477"/>
                    </a:cubicBezTo>
                    <a:cubicBezTo>
                      <a:pt x="1107662" y="1902428"/>
                      <a:pt x="1126141" y="1894141"/>
                      <a:pt x="1145000" y="1886807"/>
                    </a:cubicBezTo>
                    <a:cubicBezTo>
                      <a:pt x="1218819" y="1858232"/>
                      <a:pt x="1296924" y="1838611"/>
                      <a:pt x="1375791" y="1842135"/>
                    </a:cubicBezTo>
                    <a:cubicBezTo>
                      <a:pt x="1413129" y="1843754"/>
                      <a:pt x="1449896" y="1850422"/>
                      <a:pt x="1486567" y="1857566"/>
                    </a:cubicBezTo>
                    <a:cubicBezTo>
                      <a:pt x="1513618" y="1862804"/>
                      <a:pt x="1540859" y="1867376"/>
                      <a:pt x="1568101" y="1871377"/>
                    </a:cubicBezTo>
                    <a:cubicBezTo>
                      <a:pt x="1648778" y="1883188"/>
                      <a:pt x="1730978" y="1887665"/>
                      <a:pt x="1810607" y="1871377"/>
                    </a:cubicBezTo>
                    <a:cubicBezTo>
                      <a:pt x="1877854" y="1857661"/>
                      <a:pt x="1941100" y="1829086"/>
                      <a:pt x="1997964" y="1790605"/>
                    </a:cubicBezTo>
                    <a:cubicBezTo>
                      <a:pt x="2037302" y="1764030"/>
                      <a:pt x="2073497" y="1733264"/>
                      <a:pt x="2109883" y="1702784"/>
                    </a:cubicBezTo>
                    <a:cubicBezTo>
                      <a:pt x="2176367" y="1647063"/>
                      <a:pt x="2244852" y="1593151"/>
                      <a:pt x="2321433" y="1552384"/>
                    </a:cubicBezTo>
                    <a:cubicBezTo>
                      <a:pt x="2397157" y="1512094"/>
                      <a:pt x="2479548" y="1486281"/>
                      <a:pt x="2558891" y="1453420"/>
                    </a:cubicBezTo>
                    <a:cubicBezTo>
                      <a:pt x="2610898" y="1431798"/>
                      <a:pt x="2661571" y="1407033"/>
                      <a:pt x="2709767" y="1377887"/>
                    </a:cubicBezTo>
                    <a:cubicBezTo>
                      <a:pt x="2774252" y="1338929"/>
                      <a:pt x="2834069" y="1292447"/>
                      <a:pt x="2885408" y="1237393"/>
                    </a:cubicBezTo>
                    <a:cubicBezTo>
                      <a:pt x="2933605" y="1185767"/>
                      <a:pt x="2973324" y="1127093"/>
                      <a:pt x="3017711" y="1072229"/>
                    </a:cubicBezTo>
                    <a:cubicBezTo>
                      <a:pt x="3059811" y="1020223"/>
                      <a:pt x="3105912" y="971645"/>
                      <a:pt x="3150680" y="921830"/>
                    </a:cubicBezTo>
                    <a:cubicBezTo>
                      <a:pt x="3186113" y="882396"/>
                      <a:pt x="3220593" y="842010"/>
                      <a:pt x="3255169" y="801815"/>
                    </a:cubicBezTo>
                    <a:cubicBezTo>
                      <a:pt x="3284887" y="767239"/>
                      <a:pt x="3314605" y="732473"/>
                      <a:pt x="3339275" y="694182"/>
                    </a:cubicBezTo>
                    <a:cubicBezTo>
                      <a:pt x="3368707" y="648367"/>
                      <a:pt x="3390138" y="597980"/>
                      <a:pt x="3409188" y="546926"/>
                    </a:cubicBezTo>
                    <a:cubicBezTo>
                      <a:pt x="3433382" y="482156"/>
                      <a:pt x="3453384" y="415861"/>
                      <a:pt x="3464243" y="347663"/>
                    </a:cubicBezTo>
                    <a:cubicBezTo>
                      <a:pt x="3476244" y="272224"/>
                      <a:pt x="3661696" y="76295"/>
                      <a:pt x="3665411" y="0"/>
                    </a:cubicBezTo>
                  </a:path>
                </a:pathLst>
              </a:custGeom>
              <a:noFill/>
              <a:ln w="9525" cap="rnd">
                <a:solidFill>
                  <a:schemeClr val="accent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CBFE67A7-A995-43D6-8414-EBB2A758A03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7790402" y="5229700"/>
                <a:ext cx="285940" cy="199072"/>
              </a:xfrm>
              <a:custGeom>
                <a:avLst/>
                <a:gdLst>
                  <a:gd name="connsiteX0" fmla="*/ 0 w 285940"/>
                  <a:gd name="connsiteY0" fmla="*/ 199073 h 199072"/>
                  <a:gd name="connsiteX1" fmla="*/ 285940 w 285940"/>
                  <a:gd name="connsiteY1" fmla="*/ 0 h 199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85940" h="199072">
                    <a:moveTo>
                      <a:pt x="0" y="199073"/>
                    </a:moveTo>
                    <a:cubicBezTo>
                      <a:pt x="0" y="199073"/>
                      <a:pt x="242125" y="39243"/>
                      <a:pt x="285940" y="0"/>
                    </a:cubicBezTo>
                  </a:path>
                </a:pathLst>
              </a:custGeom>
              <a:noFill/>
              <a:ln w="9525" cap="rnd">
                <a:solidFill>
                  <a:schemeClr val="accent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6DB28E40-FF5E-459D-B516-A16554BBBF2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7393114" y="5049773"/>
                <a:ext cx="655796" cy="381190"/>
              </a:xfrm>
              <a:custGeom>
                <a:avLst/>
                <a:gdLst>
                  <a:gd name="connsiteX0" fmla="*/ 0 w 655796"/>
                  <a:gd name="connsiteY0" fmla="*/ 381190 h 381190"/>
                  <a:gd name="connsiteX1" fmla="*/ 655796 w 655796"/>
                  <a:gd name="connsiteY1" fmla="*/ 0 h 3811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55796" h="381190">
                    <a:moveTo>
                      <a:pt x="0" y="381190"/>
                    </a:moveTo>
                    <a:cubicBezTo>
                      <a:pt x="0" y="381190"/>
                      <a:pt x="461105" y="172117"/>
                      <a:pt x="655796" y="0"/>
                    </a:cubicBezTo>
                  </a:path>
                </a:pathLst>
              </a:custGeom>
              <a:noFill/>
              <a:ln w="9525" cap="rnd">
                <a:solidFill>
                  <a:schemeClr val="accent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9724247A-6615-4D27-80F0-33927628267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5154072" y="3867816"/>
                <a:ext cx="2907315" cy="1544764"/>
              </a:xfrm>
              <a:custGeom>
                <a:avLst/>
                <a:gdLst>
                  <a:gd name="connsiteX0" fmla="*/ 0 w 2907315"/>
                  <a:gd name="connsiteY0" fmla="*/ 1544764 h 1544764"/>
                  <a:gd name="connsiteX1" fmla="*/ 201644 w 2907315"/>
                  <a:gd name="connsiteY1" fmla="*/ 1352550 h 1544764"/>
                  <a:gd name="connsiteX2" fmla="*/ 423196 w 2907315"/>
                  <a:gd name="connsiteY2" fmla="*/ 1196054 h 1544764"/>
                  <a:gd name="connsiteX3" fmla="*/ 782193 w 2907315"/>
                  <a:gd name="connsiteY3" fmla="*/ 1099947 h 1544764"/>
                  <a:gd name="connsiteX4" fmla="*/ 1052513 w 2907315"/>
                  <a:gd name="connsiteY4" fmla="*/ 1042321 h 1544764"/>
                  <a:gd name="connsiteX5" fmla="*/ 1311783 w 2907315"/>
                  <a:gd name="connsiteY5" fmla="*/ 1056037 h 1544764"/>
                  <a:gd name="connsiteX6" fmla="*/ 1484662 w 2907315"/>
                  <a:gd name="connsiteY6" fmla="*/ 1083469 h 1544764"/>
                  <a:gd name="connsiteX7" fmla="*/ 1788224 w 2907315"/>
                  <a:gd name="connsiteY7" fmla="*/ 1023080 h 1544764"/>
                  <a:gd name="connsiteX8" fmla="*/ 2269045 w 2907315"/>
                  <a:gd name="connsiteY8" fmla="*/ 734758 h 1544764"/>
                  <a:gd name="connsiteX9" fmla="*/ 2534984 w 2907315"/>
                  <a:gd name="connsiteY9" fmla="*/ 572738 h 1544764"/>
                  <a:gd name="connsiteX10" fmla="*/ 2907316 w 2907315"/>
                  <a:gd name="connsiteY10" fmla="*/ 0 h 15447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07315" h="1544764">
                    <a:moveTo>
                      <a:pt x="0" y="1544764"/>
                    </a:moveTo>
                    <a:cubicBezTo>
                      <a:pt x="0" y="1544764"/>
                      <a:pt x="98012" y="1443990"/>
                      <a:pt x="201644" y="1352550"/>
                    </a:cubicBezTo>
                    <a:cubicBezTo>
                      <a:pt x="271272" y="1291209"/>
                      <a:pt x="343662" y="1234249"/>
                      <a:pt x="423196" y="1196054"/>
                    </a:cubicBezTo>
                    <a:cubicBezTo>
                      <a:pt x="537591" y="1141095"/>
                      <a:pt x="661226" y="1127189"/>
                      <a:pt x="782193" y="1099947"/>
                    </a:cubicBezTo>
                    <a:cubicBezTo>
                      <a:pt x="872300" y="1079659"/>
                      <a:pt x="961358" y="1051370"/>
                      <a:pt x="1052513" y="1042321"/>
                    </a:cubicBezTo>
                    <a:cubicBezTo>
                      <a:pt x="1139000" y="1033653"/>
                      <a:pt x="1225868" y="1040321"/>
                      <a:pt x="1311783" y="1056037"/>
                    </a:cubicBezTo>
                    <a:cubicBezTo>
                      <a:pt x="1369314" y="1066609"/>
                      <a:pt x="1426559" y="1079373"/>
                      <a:pt x="1484662" y="1083469"/>
                    </a:cubicBezTo>
                    <a:cubicBezTo>
                      <a:pt x="1587913" y="1090803"/>
                      <a:pt x="1690402" y="1064800"/>
                      <a:pt x="1788224" y="1023080"/>
                    </a:cubicBezTo>
                    <a:cubicBezTo>
                      <a:pt x="1956721" y="951262"/>
                      <a:pt x="2106549" y="825722"/>
                      <a:pt x="2269045" y="734758"/>
                    </a:cubicBezTo>
                    <a:cubicBezTo>
                      <a:pt x="2359438" y="684181"/>
                      <a:pt x="2452497" y="640556"/>
                      <a:pt x="2534984" y="572738"/>
                    </a:cubicBezTo>
                    <a:cubicBezTo>
                      <a:pt x="2673001" y="459391"/>
                      <a:pt x="2847023" y="191453"/>
                      <a:pt x="2907316" y="0"/>
                    </a:cubicBezTo>
                  </a:path>
                </a:pathLst>
              </a:custGeom>
              <a:noFill/>
              <a:ln w="9525" cap="rnd">
                <a:solidFill>
                  <a:schemeClr val="accent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495168B2-CEF6-486B-AD0C-D063CDD9885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4907946" y="3479100"/>
                <a:ext cx="3168300" cy="1952434"/>
              </a:xfrm>
              <a:custGeom>
                <a:avLst/>
                <a:gdLst>
                  <a:gd name="connsiteX0" fmla="*/ 0 w 3168300"/>
                  <a:gd name="connsiteY0" fmla="*/ 1952435 h 1952434"/>
                  <a:gd name="connsiteX1" fmla="*/ 202121 w 3168300"/>
                  <a:gd name="connsiteY1" fmla="*/ 1687068 h 1952434"/>
                  <a:gd name="connsiteX2" fmla="*/ 545116 w 3168300"/>
                  <a:gd name="connsiteY2" fmla="*/ 1450277 h 1952434"/>
                  <a:gd name="connsiteX3" fmla="*/ 906780 w 3168300"/>
                  <a:gd name="connsiteY3" fmla="*/ 1354455 h 1952434"/>
                  <a:gd name="connsiteX4" fmla="*/ 1332262 w 3168300"/>
                  <a:gd name="connsiteY4" fmla="*/ 1285304 h 1952434"/>
                  <a:gd name="connsiteX5" fmla="*/ 1691259 w 3168300"/>
                  <a:gd name="connsiteY5" fmla="*/ 1240060 h 1952434"/>
                  <a:gd name="connsiteX6" fmla="*/ 2010346 w 3168300"/>
                  <a:gd name="connsiteY6" fmla="*/ 1141667 h 1952434"/>
                  <a:gd name="connsiteX7" fmla="*/ 2393252 w 3168300"/>
                  <a:gd name="connsiteY7" fmla="*/ 1027271 h 1952434"/>
                  <a:gd name="connsiteX8" fmla="*/ 2582037 w 3168300"/>
                  <a:gd name="connsiteY8" fmla="*/ 958120 h 1952434"/>
                  <a:gd name="connsiteX9" fmla="*/ 2760155 w 3168300"/>
                  <a:gd name="connsiteY9" fmla="*/ 827723 h 1952434"/>
                  <a:gd name="connsiteX10" fmla="*/ 2914364 w 3168300"/>
                  <a:gd name="connsiteY10" fmla="*/ 567023 h 1952434"/>
                  <a:gd name="connsiteX11" fmla="*/ 3168301 w 3168300"/>
                  <a:gd name="connsiteY11" fmla="*/ 0 h 19524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168300" h="1952434">
                    <a:moveTo>
                      <a:pt x="0" y="1952435"/>
                    </a:moveTo>
                    <a:cubicBezTo>
                      <a:pt x="0" y="1952435"/>
                      <a:pt x="91059" y="1796415"/>
                      <a:pt x="202121" y="1687068"/>
                    </a:cubicBezTo>
                    <a:cubicBezTo>
                      <a:pt x="301943" y="1588675"/>
                      <a:pt x="416528" y="1505617"/>
                      <a:pt x="545116" y="1450277"/>
                    </a:cubicBezTo>
                    <a:cubicBezTo>
                      <a:pt x="659987" y="1400747"/>
                      <a:pt x="783622" y="1377601"/>
                      <a:pt x="906780" y="1354455"/>
                    </a:cubicBezTo>
                    <a:cubicBezTo>
                      <a:pt x="1048036" y="1327976"/>
                      <a:pt x="1189482" y="1301972"/>
                      <a:pt x="1332262" y="1285304"/>
                    </a:cubicBezTo>
                    <a:cubicBezTo>
                      <a:pt x="1452182" y="1271302"/>
                      <a:pt x="1573340" y="1265873"/>
                      <a:pt x="1691259" y="1240060"/>
                    </a:cubicBezTo>
                    <a:cubicBezTo>
                      <a:pt x="1800035" y="1216247"/>
                      <a:pt x="1904619" y="1176718"/>
                      <a:pt x="2010346" y="1141667"/>
                    </a:cubicBezTo>
                    <a:cubicBezTo>
                      <a:pt x="2136743" y="1099661"/>
                      <a:pt x="2265902" y="1066229"/>
                      <a:pt x="2393252" y="1027271"/>
                    </a:cubicBezTo>
                    <a:cubicBezTo>
                      <a:pt x="2457450" y="1007650"/>
                      <a:pt x="2521744" y="987552"/>
                      <a:pt x="2582037" y="958120"/>
                    </a:cubicBezTo>
                    <a:cubicBezTo>
                      <a:pt x="2648807" y="925449"/>
                      <a:pt x="2710815" y="883349"/>
                      <a:pt x="2760155" y="827723"/>
                    </a:cubicBezTo>
                    <a:cubicBezTo>
                      <a:pt x="2827496" y="751904"/>
                      <a:pt x="2867978" y="657511"/>
                      <a:pt x="2914364" y="567023"/>
                    </a:cubicBezTo>
                    <a:cubicBezTo>
                      <a:pt x="2972753" y="453200"/>
                      <a:pt x="3119152" y="118015"/>
                      <a:pt x="3168301" y="0"/>
                    </a:cubicBezTo>
                  </a:path>
                </a:pathLst>
              </a:custGeom>
              <a:noFill/>
              <a:ln w="9525" cap="rnd">
                <a:solidFill>
                  <a:schemeClr val="accent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E27C133D-9749-4B34-9018-29F3FF86C0F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4704778" y="2976752"/>
                <a:ext cx="3356800" cy="2452020"/>
              </a:xfrm>
              <a:custGeom>
                <a:avLst/>
                <a:gdLst>
                  <a:gd name="connsiteX0" fmla="*/ 0 w 3356800"/>
                  <a:gd name="connsiteY0" fmla="*/ 2452021 h 2452020"/>
                  <a:gd name="connsiteX1" fmla="*/ 130874 w 3356800"/>
                  <a:gd name="connsiteY1" fmla="*/ 2247710 h 2452020"/>
                  <a:gd name="connsiteX2" fmla="*/ 437197 w 3356800"/>
                  <a:gd name="connsiteY2" fmla="*/ 1941195 h 2452020"/>
                  <a:gd name="connsiteX3" fmla="*/ 737140 w 3356800"/>
                  <a:gd name="connsiteY3" fmla="*/ 1736884 h 2452020"/>
                  <a:gd name="connsiteX4" fmla="*/ 1031843 w 3356800"/>
                  <a:gd name="connsiteY4" fmla="*/ 1685068 h 2452020"/>
                  <a:gd name="connsiteX5" fmla="*/ 1287304 w 3356800"/>
                  <a:gd name="connsiteY5" fmla="*/ 1655826 h 2452020"/>
                  <a:gd name="connsiteX6" fmla="*/ 1471994 w 3356800"/>
                  <a:gd name="connsiteY6" fmla="*/ 1634300 h 2452020"/>
                  <a:gd name="connsiteX7" fmla="*/ 1898237 w 3356800"/>
                  <a:gd name="connsiteY7" fmla="*/ 1512665 h 2452020"/>
                  <a:gd name="connsiteX8" fmla="*/ 2229136 w 3356800"/>
                  <a:gd name="connsiteY8" fmla="*/ 1355598 h 2452020"/>
                  <a:gd name="connsiteX9" fmla="*/ 2512314 w 3356800"/>
                  <a:gd name="connsiteY9" fmla="*/ 1238631 h 2452020"/>
                  <a:gd name="connsiteX10" fmla="*/ 2758535 w 3356800"/>
                  <a:gd name="connsiteY10" fmla="*/ 1096994 h 2452020"/>
                  <a:gd name="connsiteX11" fmla="*/ 2935510 w 3356800"/>
                  <a:gd name="connsiteY11" fmla="*/ 919925 h 2452020"/>
                  <a:gd name="connsiteX12" fmla="*/ 3081719 w 3356800"/>
                  <a:gd name="connsiteY12" fmla="*/ 687419 h 2452020"/>
                  <a:gd name="connsiteX13" fmla="*/ 3356800 w 3356800"/>
                  <a:gd name="connsiteY13" fmla="*/ 0 h 2452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356800" h="2452020">
                    <a:moveTo>
                      <a:pt x="0" y="2452021"/>
                    </a:moveTo>
                    <a:cubicBezTo>
                      <a:pt x="0" y="2452021"/>
                      <a:pt x="57150" y="2344198"/>
                      <a:pt x="130874" y="2247710"/>
                    </a:cubicBezTo>
                    <a:cubicBezTo>
                      <a:pt x="218694" y="2132648"/>
                      <a:pt x="328136" y="2036635"/>
                      <a:pt x="437197" y="1941195"/>
                    </a:cubicBezTo>
                    <a:cubicBezTo>
                      <a:pt x="529304" y="1860709"/>
                      <a:pt x="623030" y="1779556"/>
                      <a:pt x="737140" y="1736884"/>
                    </a:cubicBezTo>
                    <a:cubicBezTo>
                      <a:pt x="830866" y="1701736"/>
                      <a:pt x="932021" y="1695450"/>
                      <a:pt x="1031843" y="1685068"/>
                    </a:cubicBezTo>
                    <a:cubicBezTo>
                      <a:pt x="1117092" y="1676210"/>
                      <a:pt x="1202055" y="1665160"/>
                      <a:pt x="1287304" y="1655826"/>
                    </a:cubicBezTo>
                    <a:cubicBezTo>
                      <a:pt x="1348931" y="1649063"/>
                      <a:pt x="1410653" y="1643539"/>
                      <a:pt x="1471994" y="1634300"/>
                    </a:cubicBezTo>
                    <a:cubicBezTo>
                      <a:pt x="1618679" y="1612011"/>
                      <a:pt x="1761935" y="1571149"/>
                      <a:pt x="1898237" y="1512665"/>
                    </a:cubicBezTo>
                    <a:cubicBezTo>
                      <a:pt x="2010442" y="1464564"/>
                      <a:pt x="2117503" y="1405128"/>
                      <a:pt x="2229136" y="1355598"/>
                    </a:cubicBezTo>
                    <a:cubicBezTo>
                      <a:pt x="2322481" y="1314164"/>
                      <a:pt x="2418969" y="1280160"/>
                      <a:pt x="2512314" y="1238631"/>
                    </a:cubicBezTo>
                    <a:cubicBezTo>
                      <a:pt x="2599087" y="1199960"/>
                      <a:pt x="2683193" y="1154811"/>
                      <a:pt x="2758535" y="1096994"/>
                    </a:cubicBezTo>
                    <a:cubicBezTo>
                      <a:pt x="2825020" y="1046035"/>
                      <a:pt x="2883789" y="985837"/>
                      <a:pt x="2935510" y="919925"/>
                    </a:cubicBezTo>
                    <a:cubicBezTo>
                      <a:pt x="2992184" y="847725"/>
                      <a:pt x="3039904" y="769144"/>
                      <a:pt x="3081719" y="687419"/>
                    </a:cubicBezTo>
                    <a:cubicBezTo>
                      <a:pt x="3138297" y="576739"/>
                      <a:pt x="3314129" y="116776"/>
                      <a:pt x="3356800" y="0"/>
                    </a:cubicBezTo>
                  </a:path>
                </a:pathLst>
              </a:custGeom>
              <a:noFill/>
              <a:ln w="9525" cap="rnd">
                <a:solidFill>
                  <a:schemeClr val="accent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</p:grp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10388060-18B7-4BD6-A3C5-F6B8E1467E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980400" y="5197178"/>
              <a:ext cx="4211600" cy="1660822"/>
            </a:xfrm>
            <a:custGeom>
              <a:avLst/>
              <a:gdLst>
                <a:gd name="connsiteX0" fmla="*/ 4211600 w 4211600"/>
                <a:gd name="connsiteY0" fmla="*/ 0 h 1660822"/>
                <a:gd name="connsiteX1" fmla="*/ 4211600 w 4211600"/>
                <a:gd name="connsiteY1" fmla="*/ 58430 h 1660822"/>
                <a:gd name="connsiteX2" fmla="*/ 4136524 w 4211600"/>
                <a:gd name="connsiteY2" fmla="*/ 208808 h 1660822"/>
                <a:gd name="connsiteX3" fmla="*/ 3973354 w 4211600"/>
                <a:gd name="connsiteY3" fmla="*/ 437313 h 1660822"/>
                <a:gd name="connsiteX4" fmla="*/ 3884746 w 4211600"/>
                <a:gd name="connsiteY4" fmla="*/ 553613 h 1660822"/>
                <a:gd name="connsiteX5" fmla="*/ 3849435 w 4211600"/>
                <a:gd name="connsiteY5" fmla="*/ 603143 h 1660822"/>
                <a:gd name="connsiteX6" fmla="*/ 3661849 w 4211600"/>
                <a:gd name="connsiteY6" fmla="*/ 819075 h 1660822"/>
                <a:gd name="connsiteX7" fmla="*/ 3402589 w 4211600"/>
                <a:gd name="connsiteY7" fmla="*/ 952996 h 1660822"/>
                <a:gd name="connsiteX8" fmla="*/ 3130202 w 4211600"/>
                <a:gd name="connsiteY8" fmla="*/ 1023386 h 1660822"/>
                <a:gd name="connsiteX9" fmla="*/ 2914657 w 4211600"/>
                <a:gd name="connsiteY9" fmla="*/ 1068058 h 1660822"/>
                <a:gd name="connsiteX10" fmla="*/ 2582149 w 4211600"/>
                <a:gd name="connsiteY10" fmla="*/ 1138924 h 1660822"/>
                <a:gd name="connsiteX11" fmla="*/ 2483958 w 4211600"/>
                <a:gd name="connsiteY11" fmla="*/ 1162356 h 1660822"/>
                <a:gd name="connsiteX12" fmla="*/ 2123750 w 4211600"/>
                <a:gd name="connsiteY12" fmla="*/ 1238651 h 1660822"/>
                <a:gd name="connsiteX13" fmla="*/ 1761444 w 4211600"/>
                <a:gd name="connsiteY13" fmla="*/ 1273417 h 1660822"/>
                <a:gd name="connsiteX14" fmla="*/ 1608382 w 4211600"/>
                <a:gd name="connsiteY14" fmla="*/ 1284466 h 1660822"/>
                <a:gd name="connsiteX15" fmla="*/ 999942 w 4211600"/>
                <a:gd name="connsiteY15" fmla="*/ 1354284 h 1660822"/>
                <a:gd name="connsiteX16" fmla="*/ 484705 w 4211600"/>
                <a:gd name="connsiteY16" fmla="*/ 1450487 h 1660822"/>
                <a:gd name="connsiteX17" fmla="*/ 113310 w 4211600"/>
                <a:gd name="connsiteY17" fmla="*/ 1613700 h 1660822"/>
                <a:gd name="connsiteX18" fmla="*/ 39668 w 4211600"/>
                <a:gd name="connsiteY18" fmla="*/ 1660822 h 1660822"/>
                <a:gd name="connsiteX19" fmla="*/ 0 w 4211600"/>
                <a:gd name="connsiteY19" fmla="*/ 1660822 h 1660822"/>
                <a:gd name="connsiteX20" fmla="*/ 96701 w 4211600"/>
                <a:gd name="connsiteY20" fmla="*/ 1598934 h 1660822"/>
                <a:gd name="connsiteX21" fmla="*/ 474335 w 4211600"/>
                <a:gd name="connsiteY21" fmla="*/ 1433056 h 1660822"/>
                <a:gd name="connsiteX22" fmla="*/ 994299 w 4211600"/>
                <a:gd name="connsiteY22" fmla="*/ 1335806 h 1660822"/>
                <a:gd name="connsiteX23" fmla="*/ 1605231 w 4211600"/>
                <a:gd name="connsiteY23" fmla="*/ 1265702 h 1660822"/>
                <a:gd name="connsiteX24" fmla="*/ 1758819 w 4211600"/>
                <a:gd name="connsiteY24" fmla="*/ 1254558 h 1660822"/>
                <a:gd name="connsiteX25" fmla="*/ 2118106 w 4211600"/>
                <a:gd name="connsiteY25" fmla="*/ 1220077 h 1660822"/>
                <a:gd name="connsiteX26" fmla="*/ 2475557 w 4211600"/>
                <a:gd name="connsiteY26" fmla="*/ 1144353 h 1660822"/>
                <a:gd name="connsiteX27" fmla="*/ 2573878 w 4211600"/>
                <a:gd name="connsiteY27" fmla="*/ 1120827 h 1660822"/>
                <a:gd name="connsiteX28" fmla="*/ 2907437 w 4211600"/>
                <a:gd name="connsiteY28" fmla="*/ 1049675 h 1660822"/>
                <a:gd name="connsiteX29" fmla="*/ 3122589 w 4211600"/>
                <a:gd name="connsiteY29" fmla="*/ 1005098 h 1660822"/>
                <a:gd name="connsiteX30" fmla="*/ 3391169 w 4211600"/>
                <a:gd name="connsiteY30" fmla="*/ 935756 h 1660822"/>
                <a:gd name="connsiteX31" fmla="*/ 3642290 w 4211600"/>
                <a:gd name="connsiteY31" fmla="*/ 806216 h 1660822"/>
                <a:gd name="connsiteX32" fmla="*/ 3825937 w 4211600"/>
                <a:gd name="connsiteY32" fmla="*/ 594475 h 1660822"/>
                <a:gd name="connsiteX33" fmla="*/ 3861381 w 4211600"/>
                <a:gd name="connsiteY33" fmla="*/ 544755 h 1660822"/>
                <a:gd name="connsiteX34" fmla="*/ 3950381 w 4211600"/>
                <a:gd name="connsiteY34" fmla="*/ 427978 h 1660822"/>
                <a:gd name="connsiteX35" fmla="*/ 4112370 w 4211600"/>
                <a:gd name="connsiteY35" fmla="*/ 201378 h 1660822"/>
                <a:gd name="connsiteX36" fmla="*/ 4195989 w 4211600"/>
                <a:gd name="connsiteY36" fmla="*/ 33834 h 1660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211600" h="1660822">
                  <a:moveTo>
                    <a:pt x="4211600" y="0"/>
                  </a:moveTo>
                  <a:lnTo>
                    <a:pt x="4211600" y="58430"/>
                  </a:lnTo>
                  <a:lnTo>
                    <a:pt x="4136524" y="208808"/>
                  </a:lnTo>
                  <a:cubicBezTo>
                    <a:pt x="4089791" y="287770"/>
                    <a:pt x="4030588" y="363780"/>
                    <a:pt x="3973354" y="437313"/>
                  </a:cubicBezTo>
                  <a:cubicBezTo>
                    <a:pt x="3943819" y="475222"/>
                    <a:pt x="3913231" y="514465"/>
                    <a:pt x="3884746" y="553613"/>
                  </a:cubicBezTo>
                  <a:cubicBezTo>
                    <a:pt x="3872801" y="569996"/>
                    <a:pt x="3861119" y="586569"/>
                    <a:pt x="3849435" y="603143"/>
                  </a:cubicBezTo>
                  <a:cubicBezTo>
                    <a:pt x="3796665" y="678009"/>
                    <a:pt x="3742187" y="755352"/>
                    <a:pt x="3661849" y="819075"/>
                  </a:cubicBezTo>
                  <a:cubicBezTo>
                    <a:pt x="3596214" y="871176"/>
                    <a:pt x="3509050" y="916230"/>
                    <a:pt x="3402589" y="952996"/>
                  </a:cubicBezTo>
                  <a:cubicBezTo>
                    <a:pt x="3312406" y="984048"/>
                    <a:pt x="3215660" y="1005003"/>
                    <a:pt x="3130202" y="1023386"/>
                  </a:cubicBezTo>
                  <a:cubicBezTo>
                    <a:pt x="3058529" y="1038816"/>
                    <a:pt x="2985412" y="1053675"/>
                    <a:pt x="2914657" y="1068058"/>
                  </a:cubicBezTo>
                  <a:cubicBezTo>
                    <a:pt x="2805176" y="1090251"/>
                    <a:pt x="2692021" y="1113207"/>
                    <a:pt x="2582149" y="1138924"/>
                  </a:cubicBezTo>
                  <a:cubicBezTo>
                    <a:pt x="2549330" y="1146639"/>
                    <a:pt x="2516644" y="1154450"/>
                    <a:pt x="2483958" y="1162356"/>
                  </a:cubicBezTo>
                  <a:cubicBezTo>
                    <a:pt x="2367257" y="1190550"/>
                    <a:pt x="2246621" y="1219601"/>
                    <a:pt x="2123750" y="1238651"/>
                  </a:cubicBezTo>
                  <a:cubicBezTo>
                    <a:pt x="2004294" y="1257129"/>
                    <a:pt x="1880769" y="1265416"/>
                    <a:pt x="1761444" y="1273417"/>
                  </a:cubicBezTo>
                  <a:cubicBezTo>
                    <a:pt x="1711167" y="1276751"/>
                    <a:pt x="1659184" y="1280275"/>
                    <a:pt x="1608382" y="1284466"/>
                  </a:cubicBezTo>
                  <a:cubicBezTo>
                    <a:pt x="1408589" y="1300944"/>
                    <a:pt x="1214570" y="1325805"/>
                    <a:pt x="999942" y="1354284"/>
                  </a:cubicBezTo>
                  <a:cubicBezTo>
                    <a:pt x="826403" y="1377240"/>
                    <a:pt x="647744" y="1400957"/>
                    <a:pt x="484705" y="1450487"/>
                  </a:cubicBezTo>
                  <a:cubicBezTo>
                    <a:pt x="355831" y="1489635"/>
                    <a:pt x="231387" y="1544374"/>
                    <a:pt x="113310" y="1613700"/>
                  </a:cubicBezTo>
                  <a:lnTo>
                    <a:pt x="39668" y="1660822"/>
                  </a:lnTo>
                  <a:lnTo>
                    <a:pt x="0" y="1660822"/>
                  </a:lnTo>
                  <a:lnTo>
                    <a:pt x="96701" y="1598934"/>
                  </a:lnTo>
                  <a:cubicBezTo>
                    <a:pt x="216635" y="1528533"/>
                    <a:pt x="343196" y="1472919"/>
                    <a:pt x="474335" y="1433056"/>
                  </a:cubicBezTo>
                  <a:cubicBezTo>
                    <a:pt x="639999" y="1382669"/>
                    <a:pt x="820102" y="1358856"/>
                    <a:pt x="994299" y="1335806"/>
                  </a:cubicBezTo>
                  <a:cubicBezTo>
                    <a:pt x="1210239" y="1307231"/>
                    <a:pt x="1404650" y="1282275"/>
                    <a:pt x="1605231" y="1265702"/>
                  </a:cubicBezTo>
                  <a:cubicBezTo>
                    <a:pt x="1656428" y="1261511"/>
                    <a:pt x="1708411" y="1257987"/>
                    <a:pt x="1758819" y="1254558"/>
                  </a:cubicBezTo>
                  <a:cubicBezTo>
                    <a:pt x="1877487" y="1246557"/>
                    <a:pt x="2000094" y="1238365"/>
                    <a:pt x="2118106" y="1220077"/>
                  </a:cubicBezTo>
                  <a:cubicBezTo>
                    <a:pt x="2239531" y="1201313"/>
                    <a:pt x="2359513" y="1172357"/>
                    <a:pt x="2475557" y="1144353"/>
                  </a:cubicBezTo>
                  <a:cubicBezTo>
                    <a:pt x="2508243" y="1136448"/>
                    <a:pt x="2541060" y="1128542"/>
                    <a:pt x="2573878" y="1120827"/>
                  </a:cubicBezTo>
                  <a:cubicBezTo>
                    <a:pt x="2684276" y="1094919"/>
                    <a:pt x="2797694" y="1071963"/>
                    <a:pt x="2907437" y="1049675"/>
                  </a:cubicBezTo>
                  <a:cubicBezTo>
                    <a:pt x="2978061" y="1035387"/>
                    <a:pt x="3051178" y="1020528"/>
                    <a:pt x="3122589" y="1005098"/>
                  </a:cubicBezTo>
                  <a:cubicBezTo>
                    <a:pt x="3206997" y="986810"/>
                    <a:pt x="3302823" y="966141"/>
                    <a:pt x="3391169" y="935756"/>
                  </a:cubicBezTo>
                  <a:cubicBezTo>
                    <a:pt x="3494479" y="900132"/>
                    <a:pt x="3578886" y="856508"/>
                    <a:pt x="3642290" y="806216"/>
                  </a:cubicBezTo>
                  <a:cubicBezTo>
                    <a:pt x="3720133" y="744303"/>
                    <a:pt x="3773953" y="668103"/>
                    <a:pt x="3825937" y="594475"/>
                  </a:cubicBezTo>
                  <a:cubicBezTo>
                    <a:pt x="3837621" y="577902"/>
                    <a:pt x="3849435" y="561233"/>
                    <a:pt x="3861381" y="544755"/>
                  </a:cubicBezTo>
                  <a:cubicBezTo>
                    <a:pt x="3889997" y="505416"/>
                    <a:pt x="3920715" y="465983"/>
                    <a:pt x="3950381" y="427978"/>
                  </a:cubicBezTo>
                  <a:cubicBezTo>
                    <a:pt x="4007353" y="354921"/>
                    <a:pt x="4066163" y="279388"/>
                    <a:pt x="4112370" y="201378"/>
                  </a:cubicBezTo>
                  <a:cubicBezTo>
                    <a:pt x="4144662" y="146800"/>
                    <a:pt x="4170785" y="89364"/>
                    <a:pt x="4195989" y="3383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A8155508-6CD6-47E4-850E-8481833872F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76305242"/>
              </p:ext>
            </p:extLst>
          </p:nvPr>
        </p:nvGraphicFramePr>
        <p:xfrm>
          <a:off x="600306" y="1847031"/>
          <a:ext cx="10982090" cy="42760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275999321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  <p:tag name="ARTICULATE_SLIDE_COUNT" val="9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ExploreVTI">
  <a:themeElements>
    <a:clrScheme name="AnalogousFromRegularSeedRightStep">
      <a:dk1>
        <a:srgbClr val="000000"/>
      </a:dk1>
      <a:lt1>
        <a:srgbClr val="FFFFFF"/>
      </a:lt1>
      <a:dk2>
        <a:srgbClr val="233A3E"/>
      </a:dk2>
      <a:lt2>
        <a:srgbClr val="E2E8E8"/>
      </a:lt2>
      <a:accent1>
        <a:srgbClr val="D93737"/>
      </a:accent1>
      <a:accent2>
        <a:srgbClr val="C76825"/>
      </a:accent2>
      <a:accent3>
        <a:srgbClr val="BBA32F"/>
      </a:accent3>
      <a:accent4>
        <a:srgbClr val="8CAF20"/>
      </a:accent4>
      <a:accent5>
        <a:srgbClr val="5DB92E"/>
      </a:accent5>
      <a:accent6>
        <a:srgbClr val="23BC2F"/>
      </a:accent6>
      <a:hlink>
        <a:srgbClr val="309191"/>
      </a:hlink>
      <a:folHlink>
        <a:srgbClr val="7F7F7F"/>
      </a:folHlink>
    </a:clrScheme>
    <a:fontScheme name="Custom 23">
      <a:majorFont>
        <a:latin typeface="Sagona Boo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xploreVTI" id="{157DDAE2-BFCD-43FD-9602-E5EFEAD66DC3}" vid="{04B6EBF8-4645-4305-9753-050B4204785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</TotalTime>
  <Words>521</Words>
  <Application>Microsoft Office PowerPoint</Application>
  <PresentationFormat>Widescreen</PresentationFormat>
  <Paragraphs>70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Avenir Next LT Pro</vt:lpstr>
      <vt:lpstr>AvenirNext LT Pro Medium</vt:lpstr>
      <vt:lpstr>Sagona Book</vt:lpstr>
      <vt:lpstr>ExploreVTI</vt:lpstr>
      <vt:lpstr>MGMT 8500: F21 – CAPSTONE </vt:lpstr>
      <vt:lpstr>OBJECTIVE OF THIS GUIDE</vt:lpstr>
      <vt:lpstr>SCOPE OF PLANNING </vt:lpstr>
      <vt:lpstr>COMMUNICATION STRATEGIES </vt:lpstr>
      <vt:lpstr>UNDERSTANDING RANGE OF TASKS </vt:lpstr>
      <vt:lpstr>ALLOCATING TASKS TO TEAM MEMBERS </vt:lpstr>
      <vt:lpstr>TIME ALLOCATION SCHEDULE                                                                                ( as % of total time allocated to this project)</vt:lpstr>
      <vt:lpstr>BEST PRACTICES FOR WRITING TH E MEMO </vt:lpstr>
      <vt:lpstr>FINAL UPLOAD OF YOUR DELIVERABLES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Shankha Bhattacharyya</dc:creator>
  <cp:lastModifiedBy>Shankha Bhattacharyya</cp:lastModifiedBy>
  <cp:revision>17</cp:revision>
  <dcterms:created xsi:type="dcterms:W3CDTF">2021-11-08T19:09:20Z</dcterms:created>
  <dcterms:modified xsi:type="dcterms:W3CDTF">2021-11-17T00:44:55Z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750411F4-E6DD-40F9-BD2A-4A50D73E8FE6</vt:lpwstr>
  </property>
  <property fmtid="{D5CDD505-2E9C-101B-9397-08002B2CF9AE}" pid="3" name="ArticulatePath">
    <vt:lpwstr>Capstone - Roadmap for students </vt:lpwstr>
  </property>
</Properties>
</file>