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6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80C85-1761-4EA7-9489-6BB77275673B}" type="datetimeFigureOut">
              <a:rPr lang="nl-NL" smtClean="0"/>
              <a:t>10-03-2022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FAC8-EE33-468D-9C47-C97937F5BF2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84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7BE46-0FFD-4194-A125-0CDD862921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33A244-BAC5-4CD2-B3AB-C649CAC657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C26CD-5E3E-4136-AC81-54C52447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F26F4-7A9A-492C-B4D7-60034FA8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CAFBE-BFD0-4CF7-B3D4-8520E5A49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7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7A700-4989-4FC3-8AFC-D1DA180E4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9C917-4F06-4D2F-84AD-491F5318B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255D1-BDD4-4C4B-AED2-D78EE3E65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51EF1-E26A-414D-91A7-5D27C21C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396F-C2DC-4834-80F4-BEDCCA45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4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14A167-58F5-4482-A22A-6548BAD288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094532-1C06-4488-B95C-A474CBFEA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62FD2-92D3-4D62-80D7-30CC634AD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2CA7-007F-4B6D-94EC-391C81BBF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0150C-66B3-477D-8575-4BB7E49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4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29342-271E-475F-9B3B-D9B2B8855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68111-B08C-4192-B647-DFE29CB24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5CC0F-0ED3-4D96-9E36-DA8487D1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7C10-DC43-44EE-8105-64446FD6D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2B0F-2D19-4309-8A30-4BC9A16E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6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C56AB-6CCF-408A-A939-BA5030808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8ADC9-B850-4E22-980A-5D25A949D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14A1E-42FE-46AB-9B61-BDAC8FA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89BB6-D902-4891-B56D-F0B76086B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8F88A-12D1-43F5-BE08-F3DCD88DC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2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DECB6-18F5-44DC-9210-0602ABA22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C26D-65D9-4745-ADE3-3D65D2798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C2776-E0F7-427D-A3FF-AA229A9B5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8B382-A521-48D7-AF07-22AB26C8F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0A6CD-CFDA-4769-ADBE-7310DEDCC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7DB72-BA83-42C7-89B6-FD70C2ABB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8FD69-D240-4E25-B693-5DAA18ADA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33B9-FBC1-415E-B8E8-DA7B7E137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C6B6B-02C1-4F51-B5A4-432E4FA28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51BFCE-6958-4ACF-9933-6441A4139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27FBC6-44D6-4673-BFB8-1B36B77E45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49EAB3-D4B9-4496-AC3B-53032CD3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A39890-6466-4612-AEAE-CF865BB8F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5613EF-B914-4CBC-BA40-D6FF81E0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ADBC1-62E1-4D45-B314-D887A10E7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3F08E8-FB92-4578-B593-14C30C8F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5D9DD-6EC3-4E08-9581-4D660EC6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F7D96-EF8A-41A5-A7D2-95CBB788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0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F8070C-2166-4EA5-8F35-635F28206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DD8BAB-F605-4304-AB5D-FB995202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3F5CD-3306-42EB-9FE5-09B999AF3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0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C79F1-0761-44B0-B2E1-532D575F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D63F9-5C81-4AA2-9803-55EFAA3A7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08FB7-64AA-4C94-8EF5-DD52191CE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CF24D-52C2-486A-857E-A596987C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A5766F-85E5-4AE1-BE20-D5ED2547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B29F0-DDDC-4A4E-BB4D-4130BAC8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7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33AD8-709E-4D83-8569-C5F1910C7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863079-2EDD-45CD-8884-AC3DB42847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3B5EA-E5AA-4593-812E-EBAF752E3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819D3-AE40-4976-A063-C418A35DF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D51EB-0423-42E9-8719-6F5417BD4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E41A7F-1A55-4AF4-80A5-9E9E8FAD3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4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7667AF-2F41-4587-81FF-2F4EF8154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6D3BB-8000-4254-8823-5A0BDDEB6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DA522-5DE6-42A6-9F1A-7916B5182D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100AC-3148-4AC3-80F7-480A5B3324AC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E6FBF-71A3-4A44-8D8D-49E8BA3A4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30BA8-DF3B-46AF-9FCE-5F7B16285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7AD06-7903-4D4D-835B-5F8403EF3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5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97F0C28-800E-4B0B-B29E-9E5035C93286}"/>
              </a:ext>
            </a:extLst>
          </p:cNvPr>
          <p:cNvCxnSpPr>
            <a:cxnSpLocks/>
          </p:cNvCxnSpPr>
          <p:nvPr/>
        </p:nvCxnSpPr>
        <p:spPr>
          <a:xfrm>
            <a:off x="3975235" y="5610109"/>
            <a:ext cx="440836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8AF5D59-E304-4581-89D6-9F4D83CEE962}"/>
              </a:ext>
            </a:extLst>
          </p:cNvPr>
          <p:cNvCxnSpPr>
            <a:cxnSpLocks/>
          </p:cNvCxnSpPr>
          <p:nvPr/>
        </p:nvCxnSpPr>
        <p:spPr>
          <a:xfrm flipV="1">
            <a:off x="3984859" y="2486529"/>
            <a:ext cx="0" cy="313320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F3DA75-FB01-4BA2-A24A-9550C52E9338}"/>
              </a:ext>
            </a:extLst>
          </p:cNvPr>
          <p:cNvSpPr txBox="1"/>
          <p:nvPr/>
        </p:nvSpPr>
        <p:spPr>
          <a:xfrm rot="16200000">
            <a:off x="2600592" y="3862772"/>
            <a:ext cx="203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Dependent variable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696CE3-E3BD-4A27-A93F-29AE22B43DEF}"/>
              </a:ext>
            </a:extLst>
          </p:cNvPr>
          <p:cNvSpPr txBox="1"/>
          <p:nvPr/>
        </p:nvSpPr>
        <p:spPr>
          <a:xfrm>
            <a:off x="3984859" y="5767528"/>
            <a:ext cx="439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Moderating variable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6A88B90-3F4B-4243-9084-3B4E9428AD2A}"/>
              </a:ext>
            </a:extLst>
          </p:cNvPr>
          <p:cNvCxnSpPr>
            <a:cxnSpLocks/>
          </p:cNvCxnSpPr>
          <p:nvPr/>
        </p:nvCxnSpPr>
        <p:spPr>
          <a:xfrm flipV="1">
            <a:off x="4466122" y="4708360"/>
            <a:ext cx="3362425" cy="2374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8F03D6-6772-4C31-8947-F23199DA677E}"/>
              </a:ext>
            </a:extLst>
          </p:cNvPr>
          <p:cNvCxnSpPr>
            <a:cxnSpLocks/>
          </p:cNvCxnSpPr>
          <p:nvPr/>
        </p:nvCxnSpPr>
        <p:spPr>
          <a:xfrm flipV="1">
            <a:off x="4466123" y="3312697"/>
            <a:ext cx="3274193" cy="12595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F8BB3F-AAF2-4D0F-9B0B-47BB3DDC1386}"/>
              </a:ext>
            </a:extLst>
          </p:cNvPr>
          <p:cNvCxnSpPr>
            <a:cxnSpLocks/>
          </p:cNvCxnSpPr>
          <p:nvPr/>
        </p:nvCxnSpPr>
        <p:spPr>
          <a:xfrm>
            <a:off x="5097786" y="1722389"/>
            <a:ext cx="361863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AE91CFD-7256-49C6-A56E-7188780EE6A9}"/>
              </a:ext>
            </a:extLst>
          </p:cNvPr>
          <p:cNvSpPr txBox="1"/>
          <p:nvPr/>
        </p:nvSpPr>
        <p:spPr>
          <a:xfrm>
            <a:off x="5511836" y="1537723"/>
            <a:ext cx="134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Intervention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67DB58-614A-4791-AFA5-ADE2E7098E74}"/>
              </a:ext>
            </a:extLst>
          </p:cNvPr>
          <p:cNvCxnSpPr>
            <a:cxnSpLocks/>
          </p:cNvCxnSpPr>
          <p:nvPr/>
        </p:nvCxnSpPr>
        <p:spPr>
          <a:xfrm>
            <a:off x="5097786" y="2056673"/>
            <a:ext cx="3618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E548B29-D420-44E6-9685-E52DB94FC8A0}"/>
              </a:ext>
            </a:extLst>
          </p:cNvPr>
          <p:cNvSpPr txBox="1"/>
          <p:nvPr/>
        </p:nvSpPr>
        <p:spPr>
          <a:xfrm>
            <a:off x="5511836" y="1872007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B475E4-1BED-4491-AEE5-4D7E02ED42F3}"/>
              </a:ext>
            </a:extLst>
          </p:cNvPr>
          <p:cNvSpPr txBox="1">
            <a:spLocks/>
          </p:cNvSpPr>
          <p:nvPr/>
        </p:nvSpPr>
        <p:spPr>
          <a:xfrm>
            <a:off x="581608" y="337705"/>
            <a:ext cx="10760160" cy="569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/>
              <a:t>Editable line graph </a:t>
            </a:r>
          </a:p>
          <a:p>
            <a:pPr marL="0" indent="0">
              <a:buNone/>
            </a:pPr>
            <a:r>
              <a:rPr lang="en-US" sz="2400" dirty="0"/>
              <a:t>Sust change the name of the variable as well as the shape of the lines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09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97F0C28-800E-4B0B-B29E-9E5035C93286}"/>
              </a:ext>
            </a:extLst>
          </p:cNvPr>
          <p:cNvCxnSpPr>
            <a:cxnSpLocks/>
          </p:cNvCxnSpPr>
          <p:nvPr/>
        </p:nvCxnSpPr>
        <p:spPr>
          <a:xfrm>
            <a:off x="3975235" y="5385521"/>
            <a:ext cx="440836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8AF5D59-E304-4581-89D6-9F4D83CEE962}"/>
              </a:ext>
            </a:extLst>
          </p:cNvPr>
          <p:cNvCxnSpPr>
            <a:cxnSpLocks/>
          </p:cNvCxnSpPr>
          <p:nvPr/>
        </p:nvCxnSpPr>
        <p:spPr>
          <a:xfrm flipV="1">
            <a:off x="3984859" y="2249909"/>
            <a:ext cx="0" cy="31452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F3DA75-FB01-4BA2-A24A-9550C52E9338}"/>
              </a:ext>
            </a:extLst>
          </p:cNvPr>
          <p:cNvSpPr txBox="1"/>
          <p:nvPr/>
        </p:nvSpPr>
        <p:spPr>
          <a:xfrm rot="16200000">
            <a:off x="2596762" y="3699290"/>
            <a:ext cx="203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Dependent variable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696CE3-E3BD-4A27-A93F-29AE22B43DEF}"/>
              </a:ext>
            </a:extLst>
          </p:cNvPr>
          <p:cNvSpPr txBox="1"/>
          <p:nvPr/>
        </p:nvSpPr>
        <p:spPr>
          <a:xfrm>
            <a:off x="4231909" y="5997088"/>
            <a:ext cx="359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Moderating variable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CF8BB3F-AAF2-4D0F-9B0B-47BB3DDC1386}"/>
              </a:ext>
            </a:extLst>
          </p:cNvPr>
          <p:cNvCxnSpPr>
            <a:cxnSpLocks/>
          </p:cNvCxnSpPr>
          <p:nvPr/>
        </p:nvCxnSpPr>
        <p:spPr>
          <a:xfrm>
            <a:off x="5097786" y="1722389"/>
            <a:ext cx="361863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AE91CFD-7256-49C6-A56E-7188780EE6A9}"/>
              </a:ext>
            </a:extLst>
          </p:cNvPr>
          <p:cNvSpPr txBox="1"/>
          <p:nvPr/>
        </p:nvSpPr>
        <p:spPr>
          <a:xfrm>
            <a:off x="5511836" y="1537723"/>
            <a:ext cx="134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Intervention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67DB58-614A-4791-AFA5-ADE2E7098E74}"/>
              </a:ext>
            </a:extLst>
          </p:cNvPr>
          <p:cNvCxnSpPr>
            <a:cxnSpLocks/>
          </p:cNvCxnSpPr>
          <p:nvPr/>
        </p:nvCxnSpPr>
        <p:spPr>
          <a:xfrm>
            <a:off x="5097786" y="2056673"/>
            <a:ext cx="3618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E548B29-D420-44E6-9685-E52DB94FC8A0}"/>
              </a:ext>
            </a:extLst>
          </p:cNvPr>
          <p:cNvSpPr txBox="1"/>
          <p:nvPr/>
        </p:nvSpPr>
        <p:spPr>
          <a:xfrm>
            <a:off x="5511836" y="1872007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AB475E4-1BED-4491-AEE5-4D7E02ED42F3}"/>
              </a:ext>
            </a:extLst>
          </p:cNvPr>
          <p:cNvSpPr txBox="1">
            <a:spLocks/>
          </p:cNvSpPr>
          <p:nvPr/>
        </p:nvSpPr>
        <p:spPr>
          <a:xfrm>
            <a:off x="581608" y="337705"/>
            <a:ext cx="10760160" cy="569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/>
              <a:t>Editable bar graph </a:t>
            </a:r>
          </a:p>
          <a:p>
            <a:pPr marL="0" indent="0">
              <a:buNone/>
            </a:pPr>
            <a:r>
              <a:rPr lang="en-US" sz="2400" dirty="0"/>
              <a:t>Sust change the name of the variable as well as the size of the bar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9F1D4D-67C3-4954-BF9B-9FB64CB0A24E}"/>
              </a:ext>
            </a:extLst>
          </p:cNvPr>
          <p:cNvSpPr txBox="1"/>
          <p:nvPr/>
        </p:nvSpPr>
        <p:spPr>
          <a:xfrm>
            <a:off x="4231909" y="5532784"/>
            <a:ext cx="156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Condition 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C8D549-8EE3-4C77-B6C4-17BE52B0E741}"/>
              </a:ext>
            </a:extLst>
          </p:cNvPr>
          <p:cNvSpPr txBox="1"/>
          <p:nvPr/>
        </p:nvSpPr>
        <p:spPr>
          <a:xfrm>
            <a:off x="6196834" y="5532784"/>
            <a:ext cx="156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Condition 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61E0D9-4CCB-4B79-A9AD-68152F977D18}"/>
              </a:ext>
            </a:extLst>
          </p:cNvPr>
          <p:cNvSpPr/>
          <p:nvPr/>
        </p:nvSpPr>
        <p:spPr>
          <a:xfrm>
            <a:off x="4488188" y="4098758"/>
            <a:ext cx="561473" cy="12867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A3FF71-81E9-4733-B48F-74CBAE70A4F1}"/>
              </a:ext>
            </a:extLst>
          </p:cNvPr>
          <p:cNvSpPr/>
          <p:nvPr/>
        </p:nvSpPr>
        <p:spPr>
          <a:xfrm>
            <a:off x="5159334" y="4050739"/>
            <a:ext cx="561473" cy="13313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F38112-CC0B-48B0-9D68-5076ACAEF78D}"/>
              </a:ext>
            </a:extLst>
          </p:cNvPr>
          <p:cNvSpPr/>
          <p:nvPr/>
        </p:nvSpPr>
        <p:spPr>
          <a:xfrm>
            <a:off x="6389577" y="4092569"/>
            <a:ext cx="561473" cy="12867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ECE5F1-A76C-4CB7-8E45-9393BD7FFFDC}"/>
              </a:ext>
            </a:extLst>
          </p:cNvPr>
          <p:cNvSpPr/>
          <p:nvPr/>
        </p:nvSpPr>
        <p:spPr>
          <a:xfrm>
            <a:off x="7060723" y="3304675"/>
            <a:ext cx="561473" cy="20792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55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52</Words>
  <Application>Microsoft Macintosh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green consumption through food labeling</dc:title>
  <dc:creator>Romain Cadario</dc:creator>
  <cp:lastModifiedBy>Paula Eckstein</cp:lastModifiedBy>
  <cp:revision>30</cp:revision>
  <dcterms:created xsi:type="dcterms:W3CDTF">2021-01-06T14:03:32Z</dcterms:created>
  <dcterms:modified xsi:type="dcterms:W3CDTF">2022-03-10T10:57:18Z</dcterms:modified>
</cp:coreProperties>
</file>