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hart2.xml" ContentType="application/vnd.openxmlformats-officedocument.drawingml.chart+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notesSlides/notesSlide1.xml" ContentType="application/vnd.openxmlformats-officedocument.presentationml.notesSlide+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8.xml.rels" ContentType="application/vnd.openxmlformats-package.relationships+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8.xml" ContentType="application/vnd.openxmlformats-officedocument.presentationml.notesSlide+xml"/>
  <Override PartName="/ppt/embeddings/oleObject1.bin" ContentType="application/vnd.openxmlformats-officedocument.oleObject"/>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media/image1.png" ContentType="image/png"/>
  <Override PartName="/ppt/media/image3.png" ContentType="image/png"/>
  <Override PartName="/ppt/media/image2.wmf" ContentType="image/x-wmf"/>
  <Override PartName="/ppt/media/image4.png" ContentType="image/png"/>
  <Override PartName="/ppt/media/image5.jpeg" ContentType="image/jpeg"/>
  <Override PartName="/ppt/_rels/presentation.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x="12192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
</Relationships>
</file>

<file path=ppt/charts/chart2.xml><?xml version="1.0" encoding="utf-8"?>
<c:chartSpace xmlns:c="http://schemas.openxmlformats.org/drawingml/2006/chart" xmlns:a="http://schemas.openxmlformats.org/drawingml/2006/main" xmlns:r="http://schemas.openxmlformats.org/officeDocument/2006/relationships">
  <c:lang val="en-US"/>
  <c:roundedCorners val="0"/>
  <c:chart>
    <c:title>
      <c:tx>
        <c:rich>
          <a:bodyPr rot="0"/>
          <a:lstStyle/>
          <a:p>
            <a:pPr>
              <a:defRPr b="0" sz="1862" spc="-1" strike="noStrike">
                <a:solidFill>
                  <a:srgbClr val="595959"/>
                </a:solidFill>
                <a:latin typeface="Calibri"/>
              </a:defRPr>
            </a:pPr>
            <a:r>
              <a:rPr b="0" sz="1862" spc="-1" strike="noStrike">
                <a:solidFill>
                  <a:srgbClr val="595959"/>
                </a:solidFill>
                <a:latin typeface="Calibri"/>
              </a:rPr>
              <a:t>Enquiries Experience</a:t>
            </a:r>
          </a:p>
        </c:rich>
      </c:tx>
      <c:overlay val="0"/>
      <c:spPr>
        <a:noFill/>
        <a:ln>
          <a:noFill/>
        </a:ln>
      </c:spPr>
    </c:title>
    <c:autoTitleDeleted val="0"/>
    <c:plotArea>
      <c:pieChart>
        <c:varyColors val="1"/>
        <c:ser>
          <c:idx val="0"/>
          <c:order val="0"/>
          <c:tx>
            <c:strRef>
              <c:f>label 0</c:f>
              <c:strCache>
                <c:ptCount val="1"/>
                <c:pt idx="0">
                  <c:v>Enquiries Experience</c:v>
                </c:pt>
              </c:strCache>
            </c:strRef>
          </c:tx>
          <c:spPr>
            <a:solidFill>
              <a:srgbClr val="4472c4"/>
            </a:solidFill>
            <a:ln>
              <a:noFill/>
            </a:ln>
          </c:spPr>
          <c:explosion val="0"/>
          <c:dPt>
            <c:idx val="0"/>
            <c:spPr>
              <a:solidFill>
                <a:srgbClr val="4472c4"/>
              </a:solidFill>
              <a:ln w="19080">
                <a:solidFill>
                  <a:srgbClr val="ffffff"/>
                </a:solidFill>
                <a:round/>
              </a:ln>
            </c:spPr>
          </c:dPt>
          <c:dPt>
            <c:idx val="1"/>
            <c:spPr>
              <a:solidFill>
                <a:srgbClr val="ed7d31"/>
              </a:solidFill>
              <a:ln w="19080">
                <a:solidFill>
                  <a:srgbClr val="ffffff"/>
                </a:solidFill>
                <a:round/>
              </a:ln>
            </c:spPr>
          </c:dPt>
          <c:dPt>
            <c:idx val="2"/>
            <c:spPr>
              <a:solidFill>
                <a:srgbClr val="a5a5a5"/>
              </a:solidFill>
              <a:ln w="19080">
                <a:solidFill>
                  <a:srgbClr val="ffffff"/>
                </a:solidFill>
                <a:round/>
              </a:ln>
            </c:spPr>
          </c:dPt>
          <c:dLbls>
            <c:numFmt formatCode="General" sourceLinked="1"/>
            <c:dLbl>
              <c:idx val="0"/>
              <c:txPr>
                <a:bodyPr/>
                <a:lstStyle/>
                <a:p>
                  <a:pPr>
                    <a:defRPr b="0" sz="1000" spc="-1" strike="noStrike">
                      <a:solidFill>
                        <a:srgbClr val="000000"/>
                      </a:solidFill>
                      <a:latin typeface="Calibri"/>
                    </a:defRPr>
                  </a:pPr>
                </a:p>
              </c:txPr>
              <c:dLblPos val="bestFit"/>
              <c:showLegendKey val="0"/>
              <c:showVal val="0"/>
              <c:showCatName val="0"/>
              <c:showSerName val="0"/>
              <c:showPercent val="0"/>
              <c:separator>; </c:separator>
            </c:dLbl>
            <c:dLbl>
              <c:idx val="1"/>
              <c:txPr>
                <a:bodyPr/>
                <a:lstStyle/>
                <a:p>
                  <a:pPr>
                    <a:defRPr b="0" sz="1000" spc="-1" strike="noStrike">
                      <a:solidFill>
                        <a:srgbClr val="000000"/>
                      </a:solidFill>
                      <a:latin typeface="Calibri"/>
                    </a:defRPr>
                  </a:pPr>
                </a:p>
              </c:txPr>
              <c:dLblPos val="bestFit"/>
              <c:showLegendKey val="0"/>
              <c:showVal val="0"/>
              <c:showCatName val="0"/>
              <c:showSerName val="0"/>
              <c:showPercent val="0"/>
              <c:separator>; </c:separator>
            </c:dLbl>
            <c:dLbl>
              <c:idx val="2"/>
              <c:txPr>
                <a:bodyPr/>
                <a:lstStyle/>
                <a:p>
                  <a:pPr>
                    <a:defRPr b="0" sz="1000" spc="-1" strike="noStrike">
                      <a:solidFill>
                        <a:srgbClr val="000000"/>
                      </a:solidFill>
                      <a:latin typeface="Calibri"/>
                    </a:defRPr>
                  </a:pPr>
                </a:p>
              </c:txPr>
              <c:dLblPos val="bestFit"/>
              <c:showLegendKey val="0"/>
              <c:showVal val="0"/>
              <c:showCatName val="0"/>
              <c:showSerName val="0"/>
              <c:showPercent val="0"/>
              <c:separator>; </c:separator>
            </c:dLbl>
            <c:txPr>
              <a:bodyPr/>
              <a:lstStyle/>
              <a:p>
                <a:pPr>
                  <a:defRPr b="0" sz="1000" spc="-1" strike="noStrike">
                    <a:solidFill>
                      <a:srgbClr val="000000"/>
                    </a:solidFill>
                    <a:latin typeface="Calibri"/>
                  </a:defRPr>
                </a:pPr>
              </a:p>
            </c:txPr>
            <c:dLblPos val="bestFit"/>
            <c:showLegendKey val="0"/>
            <c:showVal val="0"/>
            <c:showCatName val="0"/>
            <c:showSerName val="0"/>
            <c:showPercent val="0"/>
            <c:separator>; </c:separator>
            <c:showLeaderLines val="0"/>
          </c:dLbls>
          <c:cat>
            <c:strRef>
              <c:f>categories</c:f>
              <c:strCache>
                <c:ptCount val="3"/>
                <c:pt idx="0">
                  <c:v>Poor</c:v>
                </c:pt>
                <c:pt idx="1">
                  <c:v>Excellent</c:v>
                </c:pt>
                <c:pt idx="2">
                  <c:v>Neutral</c:v>
                </c:pt>
              </c:strCache>
            </c:strRef>
          </c:cat>
          <c:val>
            <c:numRef>
              <c:f>0</c:f>
              <c:numCache>
                <c:formatCode>General</c:formatCode>
                <c:ptCount val="3"/>
                <c:pt idx="0">
                  <c:v>26</c:v>
                </c:pt>
                <c:pt idx="1">
                  <c:v>2</c:v>
                </c:pt>
                <c:pt idx="2">
                  <c:v>2</c:v>
                </c:pt>
              </c:numCache>
            </c:numRef>
          </c:val>
        </c:ser>
        <c:firstSliceAng val="0"/>
      </c:pieChart>
      <c:spPr>
        <a:noFill/>
        <a:ln>
          <a:noFill/>
        </a:ln>
      </c:spPr>
    </c:plotArea>
    <c:legend>
      <c:legendPos val="b"/>
      <c:overlay val="0"/>
      <c:spPr>
        <a:noFill/>
        <a:ln>
          <a:noFill/>
        </a:ln>
      </c:spPr>
      <c:txPr>
        <a:bodyPr/>
        <a:lstStyle/>
        <a:p>
          <a:pPr>
            <a:defRPr b="0" sz="1197" spc="-1" strike="noStrike">
              <a:solidFill>
                <a:srgbClr val="595959"/>
              </a:solidFill>
              <a:latin typeface="Calibri"/>
            </a:defRPr>
          </a:pPr>
        </a:p>
      </c:txPr>
    </c:legend>
    <c:plotVisOnly val="1"/>
    <c:dispBlanksAs val="gap"/>
  </c:chart>
  <c:spPr>
    <a:noFill/>
    <a:ln>
      <a:noFill/>
    </a:ln>
  </c:spPr>
</c:chartSpace>
</file>

<file path=ppt/notesMasters/_rels/notesMaster1.xml.rels><?xml version="1.0" encoding="UTF-8"?>
<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PlaceHolder 1"/>
          <p:cNvSpPr>
            <a:spLocks noGrp="1"/>
          </p:cNvSpPr>
          <p:nvPr>
            <p:ph type="sldImg"/>
          </p:nvPr>
        </p:nvSpPr>
        <p:spPr>
          <a:xfrm>
            <a:off x="533520" y="764280"/>
            <a:ext cx="6704640" cy="3771360"/>
          </a:xfrm>
          <a:prstGeom prst="rect">
            <a:avLst/>
          </a:prstGeom>
        </p:spPr>
        <p:txBody>
          <a:bodyPr lIns="0" rIns="0" tIns="0" bIns="0" anchor="ctr">
            <a:noAutofit/>
          </a:bodyPr>
          <a:p>
            <a:r>
              <a:rPr b="0" lang="en-US" sz="1800" spc="-1" strike="noStrike">
                <a:solidFill>
                  <a:srgbClr val="000000"/>
                </a:solidFill>
                <a:latin typeface="Calibri"/>
              </a:rPr>
              <a:t>Click to move the slide</a:t>
            </a:r>
            <a:endParaRPr b="0" lang="en-US" sz="1800" spc="-1" strike="noStrike">
              <a:solidFill>
                <a:srgbClr val="000000"/>
              </a:solidFill>
              <a:latin typeface="Calibri"/>
            </a:endParaRPr>
          </a:p>
        </p:txBody>
      </p:sp>
      <p:sp>
        <p:nvSpPr>
          <p:cNvPr id="166" name="PlaceHolder 2"/>
          <p:cNvSpPr>
            <a:spLocks noGrp="1"/>
          </p:cNvSpPr>
          <p:nvPr>
            <p:ph type="body"/>
          </p:nvPr>
        </p:nvSpPr>
        <p:spPr>
          <a:xfrm>
            <a:off x="777240" y="4777560"/>
            <a:ext cx="6217560" cy="4525920"/>
          </a:xfrm>
          <a:prstGeom prst="rect">
            <a:avLst/>
          </a:prstGeom>
        </p:spPr>
        <p:txBody>
          <a:bodyPr lIns="0" rIns="0" tIns="0" bIns="0">
            <a:noAutofit/>
          </a:bodyPr>
          <a:p>
            <a:r>
              <a:rPr b="0" lang="en-CA" sz="2000" spc="-1" strike="noStrike">
                <a:latin typeface="Arial"/>
              </a:rPr>
              <a:t>Click to edit the notes format</a:t>
            </a:r>
            <a:endParaRPr b="0" lang="en-CA" sz="2000" spc="-1" strike="noStrike">
              <a:latin typeface="Arial"/>
            </a:endParaRPr>
          </a:p>
        </p:txBody>
      </p:sp>
      <p:sp>
        <p:nvSpPr>
          <p:cNvPr id="167" name="PlaceHolder 3"/>
          <p:cNvSpPr>
            <a:spLocks noGrp="1"/>
          </p:cNvSpPr>
          <p:nvPr>
            <p:ph type="hdr"/>
          </p:nvPr>
        </p:nvSpPr>
        <p:spPr>
          <a:xfrm>
            <a:off x="0" y="0"/>
            <a:ext cx="3372840" cy="502560"/>
          </a:xfrm>
          <a:prstGeom prst="rect">
            <a:avLst/>
          </a:prstGeom>
        </p:spPr>
        <p:txBody>
          <a:bodyPr lIns="0" rIns="0" tIns="0" bIns="0">
            <a:noAutofit/>
          </a:bodyPr>
          <a:p>
            <a:r>
              <a:rPr b="0" lang="en-CA" sz="1400" spc="-1" strike="noStrike">
                <a:latin typeface="Times New Roman"/>
              </a:rPr>
              <a:t> </a:t>
            </a:r>
            <a:endParaRPr b="0" lang="en-CA" sz="1400" spc="-1" strike="noStrike">
              <a:latin typeface="Times New Roman"/>
            </a:endParaRPr>
          </a:p>
        </p:txBody>
      </p:sp>
      <p:sp>
        <p:nvSpPr>
          <p:cNvPr id="168" name="PlaceHolder 4"/>
          <p:cNvSpPr>
            <a:spLocks noGrp="1"/>
          </p:cNvSpPr>
          <p:nvPr>
            <p:ph type="dt"/>
          </p:nvPr>
        </p:nvSpPr>
        <p:spPr>
          <a:xfrm>
            <a:off x="4399200" y="0"/>
            <a:ext cx="3372840" cy="502560"/>
          </a:xfrm>
          <a:prstGeom prst="rect">
            <a:avLst/>
          </a:prstGeom>
        </p:spPr>
        <p:txBody>
          <a:bodyPr lIns="0" rIns="0" tIns="0" bIns="0">
            <a:noAutofit/>
          </a:bodyPr>
          <a:p>
            <a:pPr algn="r"/>
            <a:r>
              <a:rPr b="0" lang="en-CA" sz="1400" spc="-1" strike="noStrike">
                <a:latin typeface="Times New Roman"/>
              </a:rPr>
              <a:t> </a:t>
            </a:r>
            <a:endParaRPr b="0" lang="en-CA" sz="1400" spc="-1" strike="noStrike">
              <a:latin typeface="Times New Roman"/>
            </a:endParaRPr>
          </a:p>
        </p:txBody>
      </p:sp>
      <p:sp>
        <p:nvSpPr>
          <p:cNvPr id="169" name="PlaceHolder 5"/>
          <p:cNvSpPr>
            <a:spLocks noGrp="1"/>
          </p:cNvSpPr>
          <p:nvPr>
            <p:ph type="ftr"/>
          </p:nvPr>
        </p:nvSpPr>
        <p:spPr>
          <a:xfrm>
            <a:off x="0" y="9555480"/>
            <a:ext cx="3372840" cy="502560"/>
          </a:xfrm>
          <a:prstGeom prst="rect">
            <a:avLst/>
          </a:prstGeom>
        </p:spPr>
        <p:txBody>
          <a:bodyPr lIns="0" rIns="0" tIns="0" bIns="0" anchor="b">
            <a:noAutofit/>
          </a:bodyPr>
          <a:p>
            <a:r>
              <a:rPr b="0" lang="en-CA" sz="1400" spc="-1" strike="noStrike">
                <a:latin typeface="Times New Roman"/>
              </a:rPr>
              <a:t> </a:t>
            </a:r>
            <a:endParaRPr b="0" lang="en-CA" sz="1400" spc="-1" strike="noStrike">
              <a:latin typeface="Times New Roman"/>
            </a:endParaRPr>
          </a:p>
        </p:txBody>
      </p:sp>
      <p:sp>
        <p:nvSpPr>
          <p:cNvPr id="170" name="PlaceHolder 6"/>
          <p:cNvSpPr>
            <a:spLocks noGrp="1"/>
          </p:cNvSpPr>
          <p:nvPr>
            <p:ph type="sldNum"/>
          </p:nvPr>
        </p:nvSpPr>
        <p:spPr>
          <a:xfrm>
            <a:off x="4399200" y="9555480"/>
            <a:ext cx="3372840" cy="502560"/>
          </a:xfrm>
          <a:prstGeom prst="rect">
            <a:avLst/>
          </a:prstGeom>
        </p:spPr>
        <p:txBody>
          <a:bodyPr lIns="0" rIns="0" tIns="0" bIns="0" anchor="b">
            <a:noAutofit/>
          </a:bodyPr>
          <a:p>
            <a:pPr algn="r"/>
            <a:fld id="{572FDB43-3148-4684-9315-0CC473709321}" type="slidenum">
              <a:rPr b="0" lang="en-CA" sz="1400" spc="-1" strike="noStrike">
                <a:latin typeface="Times New Roman"/>
              </a:rPr>
              <a:t>1</a:t>
            </a:fld>
            <a:endParaRPr b="0" lang="en-CA"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1" name="PlaceHolder 1"/>
          <p:cNvSpPr>
            <a:spLocks noGrp="1"/>
          </p:cNvSpPr>
          <p:nvPr>
            <p:ph type="sldImg"/>
          </p:nvPr>
        </p:nvSpPr>
        <p:spPr>
          <a:xfrm>
            <a:off x="685800" y="1143000"/>
            <a:ext cx="5486040" cy="3085920"/>
          </a:xfrm>
          <a:prstGeom prst="rect">
            <a:avLst/>
          </a:prstGeom>
        </p:spPr>
      </p:sp>
      <p:sp>
        <p:nvSpPr>
          <p:cNvPr id="212" name="PlaceHolder 2"/>
          <p:cNvSpPr>
            <a:spLocks noGrp="1"/>
          </p:cNvSpPr>
          <p:nvPr>
            <p:ph type="body"/>
          </p:nvPr>
        </p:nvSpPr>
        <p:spPr>
          <a:xfrm>
            <a:off x="685800" y="4400640"/>
            <a:ext cx="5486040" cy="3600000"/>
          </a:xfrm>
          <a:prstGeom prst="rect">
            <a:avLst/>
          </a:prstGeom>
        </p:spPr>
        <p:txBody>
          <a:bodyPr>
            <a:normAutofit/>
          </a:bodyPr>
          <a:p>
            <a:endParaRPr b="0" lang="en-CA" sz="2000" spc="-1" strike="noStrike">
              <a:latin typeface="Arial"/>
            </a:endParaRPr>
          </a:p>
        </p:txBody>
      </p:sp>
      <p:sp>
        <p:nvSpPr>
          <p:cNvPr id="213" name="TextShape 3"/>
          <p:cNvSpPr txBox="1"/>
          <p:nvPr/>
        </p:nvSpPr>
        <p:spPr>
          <a:xfrm>
            <a:off x="3884760" y="8685360"/>
            <a:ext cx="2971440" cy="458280"/>
          </a:xfrm>
          <a:prstGeom prst="rect">
            <a:avLst/>
          </a:prstGeom>
          <a:noFill/>
          <a:ln>
            <a:noFill/>
          </a:ln>
        </p:spPr>
        <p:txBody>
          <a:bodyPr anchor="b">
            <a:noAutofit/>
          </a:bodyPr>
          <a:p>
            <a:pPr algn="r">
              <a:lnSpc>
                <a:spcPct val="100000"/>
              </a:lnSpc>
            </a:pPr>
            <a:fld id="{730A044F-C878-46E0-A1D6-753D94684364}" type="slidenum">
              <a:rPr b="0" lang="en-CA" sz="1200" spc="-1" strike="noStrike">
                <a:solidFill>
                  <a:srgbClr val="000000"/>
                </a:solidFill>
                <a:latin typeface="+mn-lt"/>
                <a:ea typeface="+mn-ea"/>
              </a:rPr>
              <a:t>&lt;number&gt;</a:t>
            </a:fld>
            <a:endParaRPr b="0" lang="en-CA" sz="1200" spc="-1" strike="noStrike">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4" name="PlaceHolder 1"/>
          <p:cNvSpPr>
            <a:spLocks noGrp="1"/>
          </p:cNvSpPr>
          <p:nvPr>
            <p:ph type="sldImg"/>
          </p:nvPr>
        </p:nvSpPr>
        <p:spPr>
          <a:xfrm>
            <a:off x="685800" y="1143000"/>
            <a:ext cx="5486040" cy="3085920"/>
          </a:xfrm>
          <a:prstGeom prst="rect">
            <a:avLst/>
          </a:prstGeom>
        </p:spPr>
      </p:sp>
      <p:sp>
        <p:nvSpPr>
          <p:cNvPr id="215" name="PlaceHolder 2"/>
          <p:cNvSpPr>
            <a:spLocks noGrp="1"/>
          </p:cNvSpPr>
          <p:nvPr>
            <p:ph type="body"/>
          </p:nvPr>
        </p:nvSpPr>
        <p:spPr>
          <a:xfrm>
            <a:off x="685800" y="4400640"/>
            <a:ext cx="5486040" cy="3600000"/>
          </a:xfrm>
          <a:prstGeom prst="rect">
            <a:avLst/>
          </a:prstGeom>
        </p:spPr>
        <p:txBody>
          <a:bodyPr>
            <a:normAutofit/>
          </a:bodyPr>
          <a:p>
            <a:endParaRPr b="0" lang="en-CA" sz="2000" spc="-1" strike="noStrike">
              <a:latin typeface="Arial"/>
            </a:endParaRPr>
          </a:p>
        </p:txBody>
      </p:sp>
      <p:sp>
        <p:nvSpPr>
          <p:cNvPr id="216" name="TextShape 3"/>
          <p:cNvSpPr txBox="1"/>
          <p:nvPr/>
        </p:nvSpPr>
        <p:spPr>
          <a:xfrm>
            <a:off x="3884760" y="8685360"/>
            <a:ext cx="2971440" cy="458280"/>
          </a:xfrm>
          <a:prstGeom prst="rect">
            <a:avLst/>
          </a:prstGeom>
          <a:noFill/>
          <a:ln>
            <a:noFill/>
          </a:ln>
        </p:spPr>
        <p:txBody>
          <a:bodyPr anchor="b">
            <a:noAutofit/>
          </a:bodyPr>
          <a:p>
            <a:pPr algn="r">
              <a:lnSpc>
                <a:spcPct val="100000"/>
              </a:lnSpc>
            </a:pPr>
            <a:fld id="{0C1B9829-5BF7-49FE-9846-1651CF72A57E}" type="slidenum">
              <a:rPr b="0" lang="en-CA" sz="1200" spc="-1" strike="noStrike">
                <a:solidFill>
                  <a:srgbClr val="000000"/>
                </a:solidFill>
                <a:latin typeface="+mn-lt"/>
                <a:ea typeface="+mn-ea"/>
              </a:rPr>
              <a:t>&lt;number&gt;</a:t>
            </a:fld>
            <a:endParaRPr b="0" lang="en-CA" sz="1200" spc="-1" strike="noStrike">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PlaceHolder 1"/>
          <p:cNvSpPr>
            <a:spLocks noGrp="1"/>
          </p:cNvSpPr>
          <p:nvPr>
            <p:ph type="sldImg"/>
          </p:nvPr>
        </p:nvSpPr>
        <p:spPr>
          <a:xfrm>
            <a:off x="685800" y="1143000"/>
            <a:ext cx="5486040" cy="3085920"/>
          </a:xfrm>
          <a:prstGeom prst="rect">
            <a:avLst/>
          </a:prstGeom>
        </p:spPr>
      </p:sp>
      <p:sp>
        <p:nvSpPr>
          <p:cNvPr id="218" name="PlaceHolder 2"/>
          <p:cNvSpPr>
            <a:spLocks noGrp="1"/>
          </p:cNvSpPr>
          <p:nvPr>
            <p:ph type="body"/>
          </p:nvPr>
        </p:nvSpPr>
        <p:spPr>
          <a:xfrm>
            <a:off x="685800" y="4400640"/>
            <a:ext cx="5486040" cy="3600000"/>
          </a:xfrm>
          <a:prstGeom prst="rect">
            <a:avLst/>
          </a:prstGeom>
        </p:spPr>
        <p:txBody>
          <a:bodyPr>
            <a:normAutofit/>
          </a:bodyPr>
          <a:p>
            <a:endParaRPr b="0" lang="en-CA" sz="2000" spc="-1" strike="noStrike">
              <a:latin typeface="Arial"/>
            </a:endParaRPr>
          </a:p>
        </p:txBody>
      </p:sp>
      <p:sp>
        <p:nvSpPr>
          <p:cNvPr id="219" name="TextShape 3"/>
          <p:cNvSpPr txBox="1"/>
          <p:nvPr/>
        </p:nvSpPr>
        <p:spPr>
          <a:xfrm>
            <a:off x="3884760" y="8685360"/>
            <a:ext cx="2971440" cy="458280"/>
          </a:xfrm>
          <a:prstGeom prst="rect">
            <a:avLst/>
          </a:prstGeom>
          <a:noFill/>
          <a:ln>
            <a:noFill/>
          </a:ln>
        </p:spPr>
        <p:txBody>
          <a:bodyPr anchor="b">
            <a:noAutofit/>
          </a:bodyPr>
          <a:p>
            <a:pPr algn="r">
              <a:lnSpc>
                <a:spcPct val="100000"/>
              </a:lnSpc>
            </a:pPr>
            <a:fld id="{F59B21C7-AB26-4DAC-8A6B-57F1A8A4AF35}" type="slidenum">
              <a:rPr b="0" lang="en-CA" sz="1200" spc="-1" strike="noStrike">
                <a:solidFill>
                  <a:srgbClr val="000000"/>
                </a:solidFill>
                <a:latin typeface="+mn-lt"/>
                <a:ea typeface="+mn-ea"/>
              </a:rPr>
              <a:t>&lt;number&gt;</a:t>
            </a:fld>
            <a:endParaRPr b="0" lang="en-CA" sz="1200" spc="-1" strike="noStrike">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0" name="PlaceHolder 1"/>
          <p:cNvSpPr>
            <a:spLocks noGrp="1"/>
          </p:cNvSpPr>
          <p:nvPr>
            <p:ph type="sldImg"/>
          </p:nvPr>
        </p:nvSpPr>
        <p:spPr>
          <a:xfrm>
            <a:off x="685800" y="1143000"/>
            <a:ext cx="5486040" cy="3085920"/>
          </a:xfrm>
          <a:prstGeom prst="rect">
            <a:avLst/>
          </a:prstGeom>
        </p:spPr>
      </p:sp>
      <p:sp>
        <p:nvSpPr>
          <p:cNvPr id="221" name="PlaceHolder 2"/>
          <p:cNvSpPr>
            <a:spLocks noGrp="1"/>
          </p:cNvSpPr>
          <p:nvPr>
            <p:ph type="body"/>
          </p:nvPr>
        </p:nvSpPr>
        <p:spPr>
          <a:xfrm>
            <a:off x="685800" y="4400640"/>
            <a:ext cx="5486040" cy="3600000"/>
          </a:xfrm>
          <a:prstGeom prst="rect">
            <a:avLst/>
          </a:prstGeom>
        </p:spPr>
        <p:txBody>
          <a:bodyPr>
            <a:normAutofit/>
          </a:bodyPr>
          <a:p>
            <a:endParaRPr b="0" lang="en-CA" sz="2000" spc="-1" strike="noStrike">
              <a:latin typeface="Arial"/>
            </a:endParaRPr>
          </a:p>
        </p:txBody>
      </p:sp>
      <p:sp>
        <p:nvSpPr>
          <p:cNvPr id="222" name="TextShape 3"/>
          <p:cNvSpPr txBox="1"/>
          <p:nvPr/>
        </p:nvSpPr>
        <p:spPr>
          <a:xfrm>
            <a:off x="3884760" y="8685360"/>
            <a:ext cx="2971440" cy="458280"/>
          </a:xfrm>
          <a:prstGeom prst="rect">
            <a:avLst/>
          </a:prstGeom>
          <a:noFill/>
          <a:ln>
            <a:noFill/>
          </a:ln>
        </p:spPr>
        <p:txBody>
          <a:bodyPr anchor="b">
            <a:noAutofit/>
          </a:bodyPr>
          <a:p>
            <a:pPr algn="r">
              <a:lnSpc>
                <a:spcPct val="100000"/>
              </a:lnSpc>
            </a:pPr>
            <a:fld id="{65DE93E2-7B78-4EE9-988B-8D102CC9F5E0}" type="slidenum">
              <a:rPr b="0" lang="en-CA" sz="1200" spc="-1" strike="noStrike">
                <a:solidFill>
                  <a:srgbClr val="000000"/>
                </a:solidFill>
                <a:latin typeface="+mn-lt"/>
                <a:ea typeface="+mn-ea"/>
              </a:rPr>
              <a:t>&lt;number&gt;</a:t>
            </a:fld>
            <a:endParaRPr b="0" lang="en-CA" sz="1200" spc="-1" strike="noStrike">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3" name="PlaceHolder 1"/>
          <p:cNvSpPr>
            <a:spLocks noGrp="1"/>
          </p:cNvSpPr>
          <p:nvPr>
            <p:ph type="sldImg"/>
          </p:nvPr>
        </p:nvSpPr>
        <p:spPr>
          <a:xfrm>
            <a:off x="685800" y="1143000"/>
            <a:ext cx="5486040" cy="3085920"/>
          </a:xfrm>
          <a:prstGeom prst="rect">
            <a:avLst/>
          </a:prstGeom>
        </p:spPr>
      </p:sp>
      <p:sp>
        <p:nvSpPr>
          <p:cNvPr id="224" name="PlaceHolder 2"/>
          <p:cNvSpPr>
            <a:spLocks noGrp="1"/>
          </p:cNvSpPr>
          <p:nvPr>
            <p:ph type="body"/>
          </p:nvPr>
        </p:nvSpPr>
        <p:spPr>
          <a:xfrm>
            <a:off x="685800" y="4400640"/>
            <a:ext cx="5486040" cy="3600000"/>
          </a:xfrm>
          <a:prstGeom prst="rect">
            <a:avLst/>
          </a:prstGeom>
        </p:spPr>
        <p:txBody>
          <a:bodyPr>
            <a:normAutofit/>
          </a:bodyPr>
          <a:p>
            <a:endParaRPr b="0" lang="en-CA" sz="2000" spc="-1" strike="noStrike">
              <a:latin typeface="Arial"/>
            </a:endParaRPr>
          </a:p>
        </p:txBody>
      </p:sp>
      <p:sp>
        <p:nvSpPr>
          <p:cNvPr id="225" name="TextShape 3"/>
          <p:cNvSpPr txBox="1"/>
          <p:nvPr/>
        </p:nvSpPr>
        <p:spPr>
          <a:xfrm>
            <a:off x="3884760" y="8685360"/>
            <a:ext cx="2971440" cy="458280"/>
          </a:xfrm>
          <a:prstGeom prst="rect">
            <a:avLst/>
          </a:prstGeom>
          <a:noFill/>
          <a:ln>
            <a:noFill/>
          </a:ln>
        </p:spPr>
        <p:txBody>
          <a:bodyPr anchor="b">
            <a:noAutofit/>
          </a:bodyPr>
          <a:p>
            <a:pPr algn="r">
              <a:lnSpc>
                <a:spcPct val="100000"/>
              </a:lnSpc>
            </a:pPr>
            <a:fld id="{D605B71D-3945-499F-93E4-38657D54DFF6}" type="slidenum">
              <a:rPr b="0" lang="en-CA" sz="1200" spc="-1" strike="noStrike">
                <a:solidFill>
                  <a:srgbClr val="000000"/>
                </a:solidFill>
                <a:latin typeface="+mn-lt"/>
                <a:ea typeface="+mn-ea"/>
              </a:rPr>
              <a:t>&lt;number&gt;</a:t>
            </a:fld>
            <a:endParaRPr b="0" lang="en-CA"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27"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28"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30"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2"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3"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35"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6"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7"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8"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39"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40"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47" name="PlaceHolder 2"/>
          <p:cNvSpPr>
            <a:spLocks noGrp="1"/>
          </p:cNvSpPr>
          <p:nvPr>
            <p:ph type="subTitle"/>
          </p:nvPr>
        </p:nvSpPr>
        <p:spPr>
          <a:xfrm>
            <a:off x="609480" y="1604520"/>
            <a:ext cx="10972440" cy="397728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49"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51"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52"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56"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57"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58"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6" name="PlaceHolder 2"/>
          <p:cNvSpPr>
            <a:spLocks noGrp="1"/>
          </p:cNvSpPr>
          <p:nvPr>
            <p:ph type="subTitle"/>
          </p:nvPr>
        </p:nvSpPr>
        <p:spPr>
          <a:xfrm>
            <a:off x="609480" y="1604520"/>
            <a:ext cx="10972440" cy="397728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60"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61"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62"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64"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65"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66"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68"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69"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71"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72"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73"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74"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76"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77"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78"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79"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80"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81"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89" name="PlaceHolder 2"/>
          <p:cNvSpPr>
            <a:spLocks noGrp="1"/>
          </p:cNvSpPr>
          <p:nvPr>
            <p:ph type="subTitle"/>
          </p:nvPr>
        </p:nvSpPr>
        <p:spPr>
          <a:xfrm>
            <a:off x="609480" y="1604520"/>
            <a:ext cx="10972440" cy="397728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91"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93"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94"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8"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6" name="PlaceHolder 1"/>
          <p:cNvSpPr>
            <a:spLocks noGrp="1"/>
          </p:cNvSpPr>
          <p:nvPr>
            <p:ph type="subTitle"/>
          </p:nvPr>
        </p:nvSpPr>
        <p:spPr>
          <a:xfrm>
            <a:off x="838080" y="365040"/>
            <a:ext cx="10515240" cy="614412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98"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99"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00"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1"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02"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03"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04"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06"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07"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08"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10"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11"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13"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14"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15"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16"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18"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19"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20"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21"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22"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23"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30" name="PlaceHolder 2"/>
          <p:cNvSpPr>
            <a:spLocks noGrp="1"/>
          </p:cNvSpPr>
          <p:nvPr>
            <p:ph type="subTitle"/>
          </p:nvPr>
        </p:nvSpPr>
        <p:spPr>
          <a:xfrm>
            <a:off x="609480" y="1604520"/>
            <a:ext cx="10972440" cy="397728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32" name="PlaceHolder 2"/>
          <p:cNvSpPr>
            <a:spLocks noGrp="1"/>
          </p:cNvSpPr>
          <p:nvPr>
            <p:ph type="body"/>
          </p:nvPr>
        </p:nvSpPr>
        <p:spPr>
          <a:xfrm>
            <a:off x="609480" y="1604520"/>
            <a:ext cx="1097244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0"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1"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34"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35"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6"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7" name="PlaceHolder 1"/>
          <p:cNvSpPr>
            <a:spLocks noGrp="1"/>
          </p:cNvSpPr>
          <p:nvPr>
            <p:ph type="subTitle"/>
          </p:nvPr>
        </p:nvSpPr>
        <p:spPr>
          <a:xfrm>
            <a:off x="838080" y="365040"/>
            <a:ext cx="10515240" cy="614412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39"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40"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41"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43"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44"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45"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6"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47"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48"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49"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51" name="PlaceHolder 2"/>
          <p:cNvSpPr>
            <a:spLocks noGrp="1"/>
          </p:cNvSpPr>
          <p:nvPr>
            <p:ph type="body"/>
          </p:nvPr>
        </p:nvSpPr>
        <p:spPr>
          <a:xfrm>
            <a:off x="609480" y="160452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52" name="PlaceHolder 3"/>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3"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54"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55"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56"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57" name="PlaceHolder 5"/>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59" name="PlaceHolder 2"/>
          <p:cNvSpPr>
            <a:spLocks noGrp="1"/>
          </p:cNvSpPr>
          <p:nvPr>
            <p:ph type="body"/>
          </p:nvPr>
        </p:nvSpPr>
        <p:spPr>
          <a:xfrm>
            <a:off x="60948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60" name="PlaceHolder 3"/>
          <p:cNvSpPr>
            <a:spLocks noGrp="1"/>
          </p:cNvSpPr>
          <p:nvPr>
            <p:ph type="body"/>
          </p:nvPr>
        </p:nvSpPr>
        <p:spPr>
          <a:xfrm>
            <a:off x="431964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61" name="PlaceHolder 4"/>
          <p:cNvSpPr>
            <a:spLocks noGrp="1"/>
          </p:cNvSpPr>
          <p:nvPr>
            <p:ph type="body"/>
          </p:nvPr>
        </p:nvSpPr>
        <p:spPr>
          <a:xfrm>
            <a:off x="8029800" y="160452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62" name="PlaceHolder 5"/>
          <p:cNvSpPr>
            <a:spLocks noGrp="1"/>
          </p:cNvSpPr>
          <p:nvPr>
            <p:ph type="body"/>
          </p:nvPr>
        </p:nvSpPr>
        <p:spPr>
          <a:xfrm>
            <a:off x="60948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63" name="PlaceHolder 6"/>
          <p:cNvSpPr>
            <a:spLocks noGrp="1"/>
          </p:cNvSpPr>
          <p:nvPr>
            <p:ph type="body"/>
          </p:nvPr>
        </p:nvSpPr>
        <p:spPr>
          <a:xfrm>
            <a:off x="431964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64" name="PlaceHolder 7"/>
          <p:cNvSpPr>
            <a:spLocks noGrp="1"/>
          </p:cNvSpPr>
          <p:nvPr>
            <p:ph type="body"/>
          </p:nvPr>
        </p:nvSpPr>
        <p:spPr>
          <a:xfrm>
            <a:off x="8029800" y="3682080"/>
            <a:ext cx="35330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p:spPr>
        <p:txBody>
          <a:bodyPr lIns="0" rIns="0" tIns="0" bIns="0" anchor="ctr">
            <a:spAutoFit/>
          </a:bodyPr>
          <a:p>
            <a:pPr algn="ctr"/>
            <a:endParaRPr b="0" lang="en-CA"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5"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16" name="PlaceHolder 3"/>
          <p:cNvSpPr>
            <a:spLocks noGrp="1"/>
          </p:cNvSpPr>
          <p:nvPr>
            <p:ph type="body"/>
          </p:nvPr>
        </p:nvSpPr>
        <p:spPr>
          <a:xfrm>
            <a:off x="623196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17" name="PlaceHolder 4"/>
          <p:cNvSpPr>
            <a:spLocks noGrp="1"/>
          </p:cNvSpPr>
          <p:nvPr>
            <p:ph type="body"/>
          </p:nvPr>
        </p:nvSpPr>
        <p:spPr>
          <a:xfrm>
            <a:off x="60948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19" name="PlaceHolder 2"/>
          <p:cNvSpPr>
            <a:spLocks noGrp="1"/>
          </p:cNvSpPr>
          <p:nvPr>
            <p:ph type="body"/>
          </p:nvPr>
        </p:nvSpPr>
        <p:spPr>
          <a:xfrm>
            <a:off x="609480" y="1604520"/>
            <a:ext cx="5354280" cy="3977280"/>
          </a:xfrm>
          <a:prstGeom prst="rect">
            <a:avLst/>
          </a:prstGeom>
        </p:spPr>
        <p:txBody>
          <a:bodyPr lIns="0" rIns="0" tIns="0" bIns="0">
            <a:normAutofit/>
          </a:bodyPr>
          <a:p>
            <a:endParaRPr b="0" lang="en-US" sz="2800" spc="-1" strike="noStrike">
              <a:solidFill>
                <a:srgbClr val="000000"/>
              </a:solidFill>
              <a:latin typeface="Calibri"/>
            </a:endParaRPr>
          </a:p>
        </p:txBody>
      </p:sp>
      <p:sp>
        <p:nvSpPr>
          <p:cNvPr id="20"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21" name="PlaceHolder 4"/>
          <p:cNvSpPr>
            <a:spLocks noGrp="1"/>
          </p:cNvSpPr>
          <p:nvPr>
            <p:ph type="body"/>
          </p:nvPr>
        </p:nvSpPr>
        <p:spPr>
          <a:xfrm>
            <a:off x="6231960" y="368208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p:spPr>
        <p:txBody>
          <a:bodyPr lIns="0" rIns="0" tIns="0" bIns="0" anchor="ctr">
            <a:spAutoFit/>
          </a:bodyPr>
          <a:p>
            <a:endParaRPr b="0" lang="en-US" sz="1800" spc="-1" strike="noStrike">
              <a:solidFill>
                <a:srgbClr val="000000"/>
              </a:solidFill>
              <a:latin typeface="Calibri"/>
            </a:endParaRPr>
          </a:p>
        </p:txBody>
      </p:sp>
      <p:sp>
        <p:nvSpPr>
          <p:cNvPr id="23" name="PlaceHolder 2"/>
          <p:cNvSpPr>
            <a:spLocks noGrp="1"/>
          </p:cNvSpPr>
          <p:nvPr>
            <p:ph type="body"/>
          </p:nvPr>
        </p:nvSpPr>
        <p:spPr>
          <a:xfrm>
            <a:off x="60948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24" name="PlaceHolder 3"/>
          <p:cNvSpPr>
            <a:spLocks noGrp="1"/>
          </p:cNvSpPr>
          <p:nvPr>
            <p:ph type="body"/>
          </p:nvPr>
        </p:nvSpPr>
        <p:spPr>
          <a:xfrm>
            <a:off x="6231960" y="1604520"/>
            <a:ext cx="5354280" cy="1896840"/>
          </a:xfrm>
          <a:prstGeom prst="rect">
            <a:avLst/>
          </a:prstGeom>
        </p:spPr>
        <p:txBody>
          <a:bodyPr lIns="0" rIns="0" tIns="0" bIns="0">
            <a:normAutofit/>
          </a:bodyPr>
          <a:p>
            <a:endParaRPr b="0" lang="en-US" sz="2800" spc="-1" strike="noStrike">
              <a:solidFill>
                <a:srgbClr val="000000"/>
              </a:solidFill>
              <a:latin typeface="Calibri"/>
            </a:endParaRPr>
          </a:p>
        </p:txBody>
      </p:sp>
      <p:sp>
        <p:nvSpPr>
          <p:cNvPr id="25" name="PlaceHolder 4"/>
          <p:cNvSpPr>
            <a:spLocks noGrp="1"/>
          </p:cNvSpPr>
          <p:nvPr>
            <p:ph type="body"/>
          </p:nvPr>
        </p:nvSpPr>
        <p:spPr>
          <a:xfrm>
            <a:off x="609480" y="3682080"/>
            <a:ext cx="10972440" cy="1896840"/>
          </a:xfrm>
          <a:prstGeom prst="rect">
            <a:avLst/>
          </a:prstGeom>
        </p:spPr>
        <p:txBody>
          <a:bodyPr lIns="0" rIns="0" tIns="0" bIns="0">
            <a:normAutofit/>
          </a:bodyPr>
          <a:p>
            <a:endParaRPr b="0" lang="en-US" sz="28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831960" y="1709640"/>
            <a:ext cx="10515240" cy="2852280"/>
          </a:xfrm>
          <a:prstGeom prst="rect">
            <a:avLst/>
          </a:prstGeom>
        </p:spPr>
        <p:txBody>
          <a:bodyPr anchor="b">
            <a:noAutofit/>
          </a:bodyPr>
          <a:p>
            <a:pPr>
              <a:lnSpc>
                <a:spcPct val="90000"/>
              </a:lnSpc>
            </a:pPr>
            <a:r>
              <a:rPr b="0" lang="en-US" sz="6000" spc="-1" strike="noStrike">
                <a:solidFill>
                  <a:srgbClr val="000000"/>
                </a:solidFill>
                <a:latin typeface="Calibri Light"/>
              </a:rPr>
              <a:t>Click to edit Master title style</a:t>
            </a:r>
            <a:endParaRPr b="0" lang="en-US" sz="6000" spc="-1" strike="noStrike">
              <a:solidFill>
                <a:srgbClr val="000000"/>
              </a:solidFill>
              <a:latin typeface="Calibri"/>
            </a:endParaRPr>
          </a:p>
        </p:txBody>
      </p:sp>
      <p:sp>
        <p:nvSpPr>
          <p:cNvPr id="1" name="PlaceHolder 2"/>
          <p:cNvSpPr>
            <a:spLocks noGrp="1"/>
          </p:cNvSpPr>
          <p:nvPr>
            <p:ph type="body"/>
          </p:nvPr>
        </p:nvSpPr>
        <p:spPr>
          <a:xfrm>
            <a:off x="831960" y="4589640"/>
            <a:ext cx="10515240" cy="1499760"/>
          </a:xfrm>
          <a:prstGeom prst="rect">
            <a:avLst/>
          </a:prstGeom>
        </p:spPr>
        <p:txBody>
          <a:bodyPr>
            <a:noAutofit/>
          </a:bodyPr>
          <a:p>
            <a:pPr>
              <a:lnSpc>
                <a:spcPct val="90000"/>
              </a:lnSpc>
              <a:spcBef>
                <a:spcPts val="1001"/>
              </a:spcBef>
            </a:pPr>
            <a:r>
              <a:rPr b="0" lang="en-US" sz="2400" spc="-1" strike="noStrike">
                <a:solidFill>
                  <a:srgbClr val="8b8b8b"/>
                </a:solidFill>
                <a:latin typeface="Calibri"/>
              </a:rPr>
              <a:t>Click to edit Master text styles</a:t>
            </a:r>
            <a:endParaRPr b="0" lang="en-US" sz="2400" spc="-1" strike="noStrike">
              <a:solidFill>
                <a:srgbClr val="000000"/>
              </a:solidFill>
              <a:latin typeface="Calibri"/>
            </a:endParaRPr>
          </a:p>
        </p:txBody>
      </p:sp>
      <p:sp>
        <p:nvSpPr>
          <p:cNvPr id="2" name="PlaceHolder 3"/>
          <p:cNvSpPr>
            <a:spLocks noGrp="1"/>
          </p:cNvSpPr>
          <p:nvPr>
            <p:ph type="dt"/>
          </p:nvPr>
        </p:nvSpPr>
        <p:spPr>
          <a:xfrm>
            <a:off x="838080" y="6356520"/>
            <a:ext cx="2742840" cy="364680"/>
          </a:xfrm>
          <a:prstGeom prst="rect">
            <a:avLst/>
          </a:prstGeom>
        </p:spPr>
        <p:txBody>
          <a:bodyPr anchor="ctr">
            <a:noAutofit/>
          </a:bodyPr>
          <a:p>
            <a:pPr>
              <a:lnSpc>
                <a:spcPct val="100000"/>
              </a:lnSpc>
            </a:pPr>
            <a:fld id="{FB14FC81-92EC-4A90-82C7-637F1212A3C9}" type="datetime">
              <a:rPr b="0" lang="en-CA" sz="1200" spc="-1" strike="noStrike">
                <a:solidFill>
                  <a:srgbClr val="8b8b8b"/>
                </a:solidFill>
                <a:latin typeface="Calibri"/>
              </a:rPr>
              <a:t>22-3-10</a:t>
            </a:fld>
            <a:endParaRPr b="0" lang="en-CA" sz="1200" spc="-1" strike="noStrike">
              <a:latin typeface="Times New Roman"/>
            </a:endParaRPr>
          </a:p>
        </p:txBody>
      </p:sp>
      <p:sp>
        <p:nvSpPr>
          <p:cNvPr id="3" name="PlaceHolder 4"/>
          <p:cNvSpPr>
            <a:spLocks noGrp="1"/>
          </p:cNvSpPr>
          <p:nvPr>
            <p:ph type="ftr"/>
          </p:nvPr>
        </p:nvSpPr>
        <p:spPr>
          <a:xfrm>
            <a:off x="4038480" y="6356520"/>
            <a:ext cx="4114440" cy="364680"/>
          </a:xfrm>
          <a:prstGeom prst="rect">
            <a:avLst/>
          </a:prstGeom>
        </p:spPr>
        <p:txBody>
          <a:bodyPr anchor="ctr">
            <a:noAutofit/>
          </a:bodyPr>
          <a:p>
            <a:endParaRPr b="0" lang="en-CA" sz="2400" spc="-1" strike="noStrike">
              <a:latin typeface="Times New Roman"/>
            </a:endParaRPr>
          </a:p>
        </p:txBody>
      </p:sp>
      <p:sp>
        <p:nvSpPr>
          <p:cNvPr id="4" name="PlaceHolder 5"/>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6C2F2B7E-694B-44AF-B6F9-B1027EFEC103}" type="slidenum">
              <a:rPr b="0" lang="en-CA" sz="1200" spc="-1" strike="noStrike">
                <a:solidFill>
                  <a:srgbClr val="8b8b8b"/>
                </a:solidFill>
                <a:latin typeface="Calibri"/>
              </a:rPr>
              <a:t>&lt;number&gt;</a:t>
            </a:fld>
            <a:endParaRPr b="0" lang="en-CA"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p:spPr>
        <p:txBody>
          <a:bodyPr anchor="ctr">
            <a:noAutofit/>
          </a:bodyPr>
          <a:p>
            <a:pPr>
              <a:lnSpc>
                <a:spcPct val="90000"/>
              </a:lnSpc>
            </a:pPr>
            <a:r>
              <a:rPr b="0" lang="en-US" sz="4400" spc="-1" strike="noStrike">
                <a:solidFill>
                  <a:srgbClr val="000000"/>
                </a:solidFill>
                <a:latin typeface="Calibri Light"/>
              </a:rPr>
              <a:t>Click to edit Master title style</a:t>
            </a:r>
            <a:endParaRPr b="0" lang="en-US" sz="4400" spc="-1" strike="noStrike">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p:spPr>
        <p:txBody>
          <a:bodyPr>
            <a:noAutofit/>
          </a:bodyPr>
          <a:p>
            <a:pPr marL="228600" indent="-228240">
              <a:lnSpc>
                <a:spcPct val="90000"/>
              </a:lnSpc>
              <a:spcBef>
                <a:spcPts val="1001"/>
              </a:spcBef>
              <a:buClr>
                <a:srgbClr val="000000"/>
              </a:buClr>
              <a:buFont typeface="Arial"/>
              <a:buChar char="•"/>
            </a:pPr>
            <a:r>
              <a:rPr b="0" lang="en-US" sz="2800" spc="-1" strike="noStrike">
                <a:solidFill>
                  <a:srgbClr val="000000"/>
                </a:solidFill>
                <a:latin typeface="Calibri"/>
              </a:rPr>
              <a:t>Click to edit Master text styles</a:t>
            </a:r>
            <a:endParaRPr b="0" lang="en-US" sz="2800" spc="-1" strike="noStrike">
              <a:solidFill>
                <a:srgbClr val="000000"/>
              </a:solidFill>
              <a:latin typeface="Calibri"/>
            </a:endParaRPr>
          </a:p>
          <a:p>
            <a:pPr lvl="1" marL="685800" indent="-228240">
              <a:lnSpc>
                <a:spcPct val="90000"/>
              </a:lnSpc>
              <a:spcBef>
                <a:spcPts val="499"/>
              </a:spcBef>
              <a:buClr>
                <a:srgbClr val="000000"/>
              </a:buClr>
              <a:buFont typeface="Arial"/>
              <a:buChar char="•"/>
            </a:pPr>
            <a:r>
              <a:rPr b="0" lang="en-US" sz="2400" spc="-1" strike="noStrike">
                <a:solidFill>
                  <a:srgbClr val="000000"/>
                </a:solidFill>
                <a:latin typeface="Calibri"/>
              </a:rPr>
              <a:t>Second level</a:t>
            </a:r>
            <a:endParaRPr b="0" lang="en-US" sz="2400" spc="-1" strike="noStrike">
              <a:solidFill>
                <a:srgbClr val="000000"/>
              </a:solidFill>
              <a:latin typeface="Calibri"/>
            </a:endParaRPr>
          </a:p>
          <a:p>
            <a:pPr lvl="2" marL="1143000" indent="-228240">
              <a:lnSpc>
                <a:spcPct val="90000"/>
              </a:lnSpc>
              <a:spcBef>
                <a:spcPts val="499"/>
              </a:spcBef>
              <a:buClr>
                <a:srgbClr val="000000"/>
              </a:buClr>
              <a:buFont typeface="Arial"/>
              <a:buChar char="•"/>
            </a:pPr>
            <a:r>
              <a:rPr b="0" lang="en-US" sz="2000" spc="-1" strike="noStrike">
                <a:solidFill>
                  <a:srgbClr val="000000"/>
                </a:solidFill>
                <a:latin typeface="Calibri"/>
              </a:rPr>
              <a:t>Third level</a:t>
            </a:r>
            <a:endParaRPr b="0" lang="en-US" sz="2000" spc="-1" strike="noStrike">
              <a:solidFill>
                <a:srgbClr val="000000"/>
              </a:solidFill>
              <a:latin typeface="Calibri"/>
            </a:endParaRPr>
          </a:p>
          <a:p>
            <a:pPr lvl="3" marL="1600200" indent="-228240">
              <a:lnSpc>
                <a:spcPct val="90000"/>
              </a:lnSpc>
              <a:spcBef>
                <a:spcPts val="499"/>
              </a:spcBef>
              <a:buClr>
                <a:srgbClr val="000000"/>
              </a:buClr>
              <a:buFont typeface="Arial"/>
              <a:buChar char="•"/>
            </a:pPr>
            <a:r>
              <a:rPr b="0" lang="en-US" sz="1800" spc="-1" strike="noStrike">
                <a:solidFill>
                  <a:srgbClr val="000000"/>
                </a:solidFill>
                <a:latin typeface="Calibri"/>
              </a:rPr>
              <a:t>Fourth level</a:t>
            </a:r>
            <a:endParaRPr b="0" lang="en-US" sz="1800" spc="-1" strike="noStrike">
              <a:solidFill>
                <a:srgbClr val="000000"/>
              </a:solidFill>
              <a:latin typeface="Calibri"/>
            </a:endParaRPr>
          </a:p>
          <a:p>
            <a:pPr lvl="4" marL="2057400" indent="-228240">
              <a:lnSpc>
                <a:spcPct val="90000"/>
              </a:lnSpc>
              <a:spcBef>
                <a:spcPts val="499"/>
              </a:spcBef>
              <a:buClr>
                <a:srgbClr val="000000"/>
              </a:buClr>
              <a:buFont typeface="Arial"/>
              <a:buChar char="•"/>
            </a:pPr>
            <a:r>
              <a:rPr b="0" lang="en-US" sz="1800" spc="-1" strike="noStrike">
                <a:solidFill>
                  <a:srgbClr val="000000"/>
                </a:solidFill>
                <a:latin typeface="Calibri"/>
              </a:rPr>
              <a:t>Fifth level</a:t>
            </a:r>
            <a:endParaRPr b="0" lang="en-US" sz="1800" spc="-1" strike="noStrike">
              <a:solidFill>
                <a:srgbClr val="000000"/>
              </a:solidFill>
              <a:latin typeface="Calibri"/>
            </a:endParaRPr>
          </a:p>
        </p:txBody>
      </p:sp>
      <p:sp>
        <p:nvSpPr>
          <p:cNvPr id="43" name="PlaceHolder 3"/>
          <p:cNvSpPr>
            <a:spLocks noGrp="1"/>
          </p:cNvSpPr>
          <p:nvPr>
            <p:ph type="dt"/>
          </p:nvPr>
        </p:nvSpPr>
        <p:spPr>
          <a:xfrm>
            <a:off x="838080" y="6356520"/>
            <a:ext cx="2742840" cy="364680"/>
          </a:xfrm>
          <a:prstGeom prst="rect">
            <a:avLst/>
          </a:prstGeom>
        </p:spPr>
        <p:txBody>
          <a:bodyPr anchor="ctr">
            <a:noAutofit/>
          </a:bodyPr>
          <a:p>
            <a:pPr>
              <a:lnSpc>
                <a:spcPct val="100000"/>
              </a:lnSpc>
            </a:pPr>
            <a:fld id="{337C0034-F9DE-49A6-8C28-A9E8B1A90BC1}" type="datetime">
              <a:rPr b="0" lang="en-CA" sz="1200" spc="-1" strike="noStrike">
                <a:solidFill>
                  <a:srgbClr val="8b8b8b"/>
                </a:solidFill>
                <a:latin typeface="Calibri"/>
              </a:rPr>
              <a:t>22-3-10</a:t>
            </a:fld>
            <a:endParaRPr b="0" lang="en-CA" sz="1200" spc="-1" strike="noStrike">
              <a:latin typeface="Times New Roman"/>
            </a:endParaRPr>
          </a:p>
        </p:txBody>
      </p:sp>
      <p:sp>
        <p:nvSpPr>
          <p:cNvPr id="44" name="PlaceHolder 4"/>
          <p:cNvSpPr>
            <a:spLocks noGrp="1"/>
          </p:cNvSpPr>
          <p:nvPr>
            <p:ph type="ftr"/>
          </p:nvPr>
        </p:nvSpPr>
        <p:spPr>
          <a:xfrm>
            <a:off x="4038480" y="6356520"/>
            <a:ext cx="4114440" cy="364680"/>
          </a:xfrm>
          <a:prstGeom prst="rect">
            <a:avLst/>
          </a:prstGeom>
        </p:spPr>
        <p:txBody>
          <a:bodyPr anchor="ctr">
            <a:noAutofit/>
          </a:bodyPr>
          <a:p>
            <a:endParaRPr b="0" lang="en-CA" sz="2400" spc="-1" strike="noStrike">
              <a:latin typeface="Times New Roman"/>
            </a:endParaRPr>
          </a:p>
        </p:txBody>
      </p:sp>
      <p:sp>
        <p:nvSpPr>
          <p:cNvPr id="45" name="PlaceHolder 5"/>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21BF543F-20C0-40DF-9C44-AC6A55A288F5}" type="slidenum">
              <a:rPr b="0" lang="en-CA" sz="1200" spc="-1" strike="noStrike">
                <a:solidFill>
                  <a:srgbClr val="8b8b8b"/>
                </a:solidFill>
                <a:latin typeface="Calibri"/>
              </a:rPr>
              <a:t>1</a:t>
            </a:fld>
            <a:endParaRPr b="0" lang="en-CA"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2" name="PlaceHolder 1"/>
          <p:cNvSpPr>
            <a:spLocks noGrp="1"/>
          </p:cNvSpPr>
          <p:nvPr>
            <p:ph type="title"/>
          </p:nvPr>
        </p:nvSpPr>
        <p:spPr>
          <a:xfrm>
            <a:off x="838080" y="365040"/>
            <a:ext cx="10515240" cy="1325160"/>
          </a:xfrm>
          <a:prstGeom prst="rect">
            <a:avLst/>
          </a:prstGeom>
        </p:spPr>
        <p:txBody>
          <a:bodyPr anchor="ctr">
            <a:noAutofit/>
          </a:bodyPr>
          <a:p>
            <a:pPr>
              <a:lnSpc>
                <a:spcPct val="90000"/>
              </a:lnSpc>
            </a:pPr>
            <a:r>
              <a:rPr b="0" lang="en-US" sz="4400" spc="-1" strike="noStrike">
                <a:solidFill>
                  <a:srgbClr val="000000"/>
                </a:solidFill>
                <a:latin typeface="Calibri Light"/>
              </a:rPr>
              <a:t>Click to edit Master title style</a:t>
            </a:r>
            <a:endParaRPr b="0" lang="en-US" sz="4400" spc="-1" strike="noStrike">
              <a:solidFill>
                <a:srgbClr val="000000"/>
              </a:solidFill>
              <a:latin typeface="Calibri"/>
            </a:endParaRPr>
          </a:p>
        </p:txBody>
      </p:sp>
      <p:sp>
        <p:nvSpPr>
          <p:cNvPr id="83" name="PlaceHolder 2"/>
          <p:cNvSpPr>
            <a:spLocks noGrp="1"/>
          </p:cNvSpPr>
          <p:nvPr>
            <p:ph type="body"/>
          </p:nvPr>
        </p:nvSpPr>
        <p:spPr>
          <a:xfrm>
            <a:off x="838080" y="1825560"/>
            <a:ext cx="5181120" cy="4350960"/>
          </a:xfrm>
          <a:prstGeom prst="rect">
            <a:avLst/>
          </a:prstGeom>
        </p:spPr>
        <p:txBody>
          <a:bodyPr>
            <a:noAutofit/>
          </a:bodyPr>
          <a:p>
            <a:pPr marL="228600" indent="-228240">
              <a:lnSpc>
                <a:spcPct val="90000"/>
              </a:lnSpc>
              <a:spcBef>
                <a:spcPts val="1001"/>
              </a:spcBef>
              <a:buClr>
                <a:srgbClr val="000000"/>
              </a:buClr>
              <a:buFont typeface="Arial"/>
              <a:buChar char="•"/>
            </a:pPr>
            <a:r>
              <a:rPr b="0" lang="en-US" sz="2800" spc="-1" strike="noStrike">
                <a:solidFill>
                  <a:srgbClr val="000000"/>
                </a:solidFill>
                <a:latin typeface="Calibri"/>
              </a:rPr>
              <a:t>Click to edit Master text styles</a:t>
            </a:r>
            <a:endParaRPr b="0" lang="en-US" sz="2800" spc="-1" strike="noStrike">
              <a:solidFill>
                <a:srgbClr val="000000"/>
              </a:solidFill>
              <a:latin typeface="Calibri"/>
            </a:endParaRPr>
          </a:p>
          <a:p>
            <a:pPr lvl="1" marL="685800" indent="-228240">
              <a:lnSpc>
                <a:spcPct val="90000"/>
              </a:lnSpc>
              <a:spcBef>
                <a:spcPts val="499"/>
              </a:spcBef>
              <a:buClr>
                <a:srgbClr val="000000"/>
              </a:buClr>
              <a:buFont typeface="Arial"/>
              <a:buChar char="•"/>
            </a:pPr>
            <a:r>
              <a:rPr b="0" lang="en-US" sz="2400" spc="-1" strike="noStrike">
                <a:solidFill>
                  <a:srgbClr val="000000"/>
                </a:solidFill>
                <a:latin typeface="Calibri"/>
              </a:rPr>
              <a:t>Second level</a:t>
            </a:r>
            <a:endParaRPr b="0" lang="en-US" sz="2400" spc="-1" strike="noStrike">
              <a:solidFill>
                <a:srgbClr val="000000"/>
              </a:solidFill>
              <a:latin typeface="Calibri"/>
            </a:endParaRPr>
          </a:p>
          <a:p>
            <a:pPr lvl="2" marL="1143000" indent="-228240">
              <a:lnSpc>
                <a:spcPct val="90000"/>
              </a:lnSpc>
              <a:spcBef>
                <a:spcPts val="499"/>
              </a:spcBef>
              <a:buClr>
                <a:srgbClr val="000000"/>
              </a:buClr>
              <a:buFont typeface="Arial"/>
              <a:buChar char="•"/>
            </a:pPr>
            <a:r>
              <a:rPr b="0" lang="en-US" sz="2000" spc="-1" strike="noStrike">
                <a:solidFill>
                  <a:srgbClr val="000000"/>
                </a:solidFill>
                <a:latin typeface="Calibri"/>
              </a:rPr>
              <a:t>Third level</a:t>
            </a:r>
            <a:endParaRPr b="0" lang="en-US" sz="2000" spc="-1" strike="noStrike">
              <a:solidFill>
                <a:srgbClr val="000000"/>
              </a:solidFill>
              <a:latin typeface="Calibri"/>
            </a:endParaRPr>
          </a:p>
          <a:p>
            <a:pPr lvl="3" marL="1600200" indent="-228240">
              <a:lnSpc>
                <a:spcPct val="90000"/>
              </a:lnSpc>
              <a:spcBef>
                <a:spcPts val="499"/>
              </a:spcBef>
              <a:buClr>
                <a:srgbClr val="000000"/>
              </a:buClr>
              <a:buFont typeface="Arial"/>
              <a:buChar char="•"/>
            </a:pPr>
            <a:r>
              <a:rPr b="0" lang="en-US" sz="1800" spc="-1" strike="noStrike">
                <a:solidFill>
                  <a:srgbClr val="000000"/>
                </a:solidFill>
                <a:latin typeface="Calibri"/>
              </a:rPr>
              <a:t>Fourth level</a:t>
            </a:r>
            <a:endParaRPr b="0" lang="en-US" sz="1800" spc="-1" strike="noStrike">
              <a:solidFill>
                <a:srgbClr val="000000"/>
              </a:solidFill>
              <a:latin typeface="Calibri"/>
            </a:endParaRPr>
          </a:p>
          <a:p>
            <a:pPr lvl="4" marL="2057400" indent="-228240">
              <a:lnSpc>
                <a:spcPct val="90000"/>
              </a:lnSpc>
              <a:spcBef>
                <a:spcPts val="499"/>
              </a:spcBef>
              <a:buClr>
                <a:srgbClr val="000000"/>
              </a:buClr>
              <a:buFont typeface="Arial"/>
              <a:buChar char="•"/>
            </a:pPr>
            <a:r>
              <a:rPr b="0" lang="en-US" sz="1800" spc="-1" strike="noStrike">
                <a:solidFill>
                  <a:srgbClr val="000000"/>
                </a:solidFill>
                <a:latin typeface="Calibri"/>
              </a:rPr>
              <a:t>Fifth level</a:t>
            </a:r>
            <a:endParaRPr b="0" lang="en-US" sz="1800" spc="-1" strike="noStrike">
              <a:solidFill>
                <a:srgbClr val="000000"/>
              </a:solidFill>
              <a:latin typeface="Calibri"/>
            </a:endParaRPr>
          </a:p>
        </p:txBody>
      </p:sp>
      <p:sp>
        <p:nvSpPr>
          <p:cNvPr id="84" name="PlaceHolder 3"/>
          <p:cNvSpPr>
            <a:spLocks noGrp="1"/>
          </p:cNvSpPr>
          <p:nvPr>
            <p:ph type="body"/>
          </p:nvPr>
        </p:nvSpPr>
        <p:spPr>
          <a:xfrm>
            <a:off x="6172200" y="1825560"/>
            <a:ext cx="5181120" cy="4350960"/>
          </a:xfrm>
          <a:prstGeom prst="rect">
            <a:avLst/>
          </a:prstGeom>
        </p:spPr>
        <p:txBody>
          <a:bodyPr>
            <a:noAutofit/>
          </a:bodyPr>
          <a:p>
            <a:pPr marL="228600" indent="-228240">
              <a:lnSpc>
                <a:spcPct val="90000"/>
              </a:lnSpc>
              <a:spcBef>
                <a:spcPts val="1001"/>
              </a:spcBef>
              <a:buClr>
                <a:srgbClr val="000000"/>
              </a:buClr>
              <a:buFont typeface="Arial"/>
              <a:buChar char="•"/>
            </a:pPr>
            <a:r>
              <a:rPr b="0" lang="en-US" sz="2800" spc="-1" strike="noStrike">
                <a:solidFill>
                  <a:srgbClr val="000000"/>
                </a:solidFill>
                <a:latin typeface="Calibri"/>
              </a:rPr>
              <a:t>Click to edit Master text styles</a:t>
            </a:r>
            <a:endParaRPr b="0" lang="en-US" sz="2800" spc="-1" strike="noStrike">
              <a:solidFill>
                <a:srgbClr val="000000"/>
              </a:solidFill>
              <a:latin typeface="Calibri"/>
            </a:endParaRPr>
          </a:p>
          <a:p>
            <a:pPr lvl="1" marL="685800" indent="-228240">
              <a:lnSpc>
                <a:spcPct val="90000"/>
              </a:lnSpc>
              <a:spcBef>
                <a:spcPts val="499"/>
              </a:spcBef>
              <a:buClr>
                <a:srgbClr val="000000"/>
              </a:buClr>
              <a:buFont typeface="Arial"/>
              <a:buChar char="•"/>
            </a:pPr>
            <a:r>
              <a:rPr b="0" lang="en-US" sz="2400" spc="-1" strike="noStrike">
                <a:solidFill>
                  <a:srgbClr val="000000"/>
                </a:solidFill>
                <a:latin typeface="Calibri"/>
              </a:rPr>
              <a:t>Second level</a:t>
            </a:r>
            <a:endParaRPr b="0" lang="en-US" sz="2400" spc="-1" strike="noStrike">
              <a:solidFill>
                <a:srgbClr val="000000"/>
              </a:solidFill>
              <a:latin typeface="Calibri"/>
            </a:endParaRPr>
          </a:p>
          <a:p>
            <a:pPr lvl="2" marL="1143000" indent="-228240">
              <a:lnSpc>
                <a:spcPct val="90000"/>
              </a:lnSpc>
              <a:spcBef>
                <a:spcPts val="499"/>
              </a:spcBef>
              <a:buClr>
                <a:srgbClr val="000000"/>
              </a:buClr>
              <a:buFont typeface="Arial"/>
              <a:buChar char="•"/>
            </a:pPr>
            <a:r>
              <a:rPr b="0" lang="en-US" sz="2000" spc="-1" strike="noStrike">
                <a:solidFill>
                  <a:srgbClr val="000000"/>
                </a:solidFill>
                <a:latin typeface="Calibri"/>
              </a:rPr>
              <a:t>Third level</a:t>
            </a:r>
            <a:endParaRPr b="0" lang="en-US" sz="2000" spc="-1" strike="noStrike">
              <a:solidFill>
                <a:srgbClr val="000000"/>
              </a:solidFill>
              <a:latin typeface="Calibri"/>
            </a:endParaRPr>
          </a:p>
          <a:p>
            <a:pPr lvl="3" marL="1600200" indent="-228240">
              <a:lnSpc>
                <a:spcPct val="90000"/>
              </a:lnSpc>
              <a:spcBef>
                <a:spcPts val="499"/>
              </a:spcBef>
              <a:buClr>
                <a:srgbClr val="000000"/>
              </a:buClr>
              <a:buFont typeface="Arial"/>
              <a:buChar char="•"/>
            </a:pPr>
            <a:r>
              <a:rPr b="0" lang="en-US" sz="1800" spc="-1" strike="noStrike">
                <a:solidFill>
                  <a:srgbClr val="000000"/>
                </a:solidFill>
                <a:latin typeface="Calibri"/>
              </a:rPr>
              <a:t>Fourth level</a:t>
            </a:r>
            <a:endParaRPr b="0" lang="en-US" sz="1800" spc="-1" strike="noStrike">
              <a:solidFill>
                <a:srgbClr val="000000"/>
              </a:solidFill>
              <a:latin typeface="Calibri"/>
            </a:endParaRPr>
          </a:p>
          <a:p>
            <a:pPr lvl="4" marL="2057400" indent="-228240">
              <a:lnSpc>
                <a:spcPct val="90000"/>
              </a:lnSpc>
              <a:spcBef>
                <a:spcPts val="499"/>
              </a:spcBef>
              <a:buClr>
                <a:srgbClr val="000000"/>
              </a:buClr>
              <a:buFont typeface="Arial"/>
              <a:buChar char="•"/>
            </a:pPr>
            <a:r>
              <a:rPr b="0" lang="en-US" sz="1800" spc="-1" strike="noStrike">
                <a:solidFill>
                  <a:srgbClr val="000000"/>
                </a:solidFill>
                <a:latin typeface="Calibri"/>
              </a:rPr>
              <a:t>Fifth level</a:t>
            </a:r>
            <a:endParaRPr b="0" lang="en-US" sz="1800" spc="-1" strike="noStrike">
              <a:solidFill>
                <a:srgbClr val="000000"/>
              </a:solidFill>
              <a:latin typeface="Calibri"/>
            </a:endParaRPr>
          </a:p>
        </p:txBody>
      </p:sp>
      <p:sp>
        <p:nvSpPr>
          <p:cNvPr id="85" name="PlaceHolder 4"/>
          <p:cNvSpPr>
            <a:spLocks noGrp="1"/>
          </p:cNvSpPr>
          <p:nvPr>
            <p:ph type="dt"/>
          </p:nvPr>
        </p:nvSpPr>
        <p:spPr>
          <a:xfrm>
            <a:off x="838080" y="6356520"/>
            <a:ext cx="2742840" cy="364680"/>
          </a:xfrm>
          <a:prstGeom prst="rect">
            <a:avLst/>
          </a:prstGeom>
        </p:spPr>
        <p:txBody>
          <a:bodyPr anchor="ctr">
            <a:noAutofit/>
          </a:bodyPr>
          <a:p>
            <a:pPr>
              <a:lnSpc>
                <a:spcPct val="100000"/>
              </a:lnSpc>
            </a:pPr>
            <a:fld id="{C7352855-454B-442D-82B2-3C832DB3C150}" type="datetime">
              <a:rPr b="0" lang="en-CA" sz="1200" spc="-1" strike="noStrike">
                <a:solidFill>
                  <a:srgbClr val="8b8b8b"/>
                </a:solidFill>
                <a:latin typeface="Calibri"/>
              </a:rPr>
              <a:t>22-3-10</a:t>
            </a:fld>
            <a:endParaRPr b="0" lang="en-CA" sz="1200" spc="-1" strike="noStrike">
              <a:latin typeface="Times New Roman"/>
            </a:endParaRPr>
          </a:p>
        </p:txBody>
      </p:sp>
      <p:sp>
        <p:nvSpPr>
          <p:cNvPr id="86" name="PlaceHolder 5"/>
          <p:cNvSpPr>
            <a:spLocks noGrp="1"/>
          </p:cNvSpPr>
          <p:nvPr>
            <p:ph type="ftr"/>
          </p:nvPr>
        </p:nvSpPr>
        <p:spPr>
          <a:xfrm>
            <a:off x="4038480" y="6356520"/>
            <a:ext cx="4114440" cy="364680"/>
          </a:xfrm>
          <a:prstGeom prst="rect">
            <a:avLst/>
          </a:prstGeom>
        </p:spPr>
        <p:txBody>
          <a:bodyPr anchor="ctr">
            <a:noAutofit/>
          </a:bodyPr>
          <a:p>
            <a:endParaRPr b="0" lang="en-CA" sz="2400" spc="-1" strike="noStrike">
              <a:latin typeface="Times New Roman"/>
            </a:endParaRPr>
          </a:p>
        </p:txBody>
      </p:sp>
      <p:sp>
        <p:nvSpPr>
          <p:cNvPr id="87" name="PlaceHolder 6"/>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9BF67952-7678-4C92-9EE8-85FA1538EBB8}" type="slidenum">
              <a:rPr b="0" lang="en-CA" sz="1200" spc="-1" strike="noStrike">
                <a:solidFill>
                  <a:srgbClr val="8b8b8b"/>
                </a:solidFill>
                <a:latin typeface="Calibri"/>
              </a:rPr>
              <a:t>1</a:t>
            </a:fld>
            <a:endParaRPr b="0" lang="en-CA"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4" name="PlaceHolder 1"/>
          <p:cNvSpPr>
            <a:spLocks noGrp="1"/>
          </p:cNvSpPr>
          <p:nvPr>
            <p:ph type="title"/>
          </p:nvPr>
        </p:nvSpPr>
        <p:spPr>
          <a:xfrm>
            <a:off x="838080" y="365040"/>
            <a:ext cx="10515240" cy="1325160"/>
          </a:xfrm>
          <a:prstGeom prst="rect">
            <a:avLst/>
          </a:prstGeom>
        </p:spPr>
        <p:txBody>
          <a:bodyPr anchor="ctr">
            <a:noAutofit/>
          </a:bodyPr>
          <a:p>
            <a:pPr>
              <a:lnSpc>
                <a:spcPct val="90000"/>
              </a:lnSpc>
            </a:pPr>
            <a:r>
              <a:rPr b="0" lang="en-US" sz="4400" spc="-1" strike="noStrike">
                <a:solidFill>
                  <a:srgbClr val="000000"/>
                </a:solidFill>
                <a:latin typeface="Calibri Light"/>
              </a:rPr>
              <a:t>Click to edit Master title style</a:t>
            </a:r>
            <a:endParaRPr b="0" lang="en-US" sz="4400" spc="-1" strike="noStrike">
              <a:solidFill>
                <a:srgbClr val="000000"/>
              </a:solidFill>
              <a:latin typeface="Calibri"/>
            </a:endParaRPr>
          </a:p>
        </p:txBody>
      </p:sp>
      <p:sp>
        <p:nvSpPr>
          <p:cNvPr id="125" name="PlaceHolder 2"/>
          <p:cNvSpPr>
            <a:spLocks noGrp="1"/>
          </p:cNvSpPr>
          <p:nvPr>
            <p:ph type="dt"/>
          </p:nvPr>
        </p:nvSpPr>
        <p:spPr>
          <a:xfrm>
            <a:off x="838080" y="6356520"/>
            <a:ext cx="2742840" cy="364680"/>
          </a:xfrm>
          <a:prstGeom prst="rect">
            <a:avLst/>
          </a:prstGeom>
        </p:spPr>
        <p:txBody>
          <a:bodyPr anchor="ctr">
            <a:noAutofit/>
          </a:bodyPr>
          <a:p>
            <a:pPr>
              <a:lnSpc>
                <a:spcPct val="100000"/>
              </a:lnSpc>
            </a:pPr>
            <a:fld id="{9334A7AB-16C2-46A3-B650-482B29996779}" type="datetime">
              <a:rPr b="0" lang="en-CA" sz="1200" spc="-1" strike="noStrike">
                <a:solidFill>
                  <a:srgbClr val="8b8b8b"/>
                </a:solidFill>
                <a:latin typeface="Calibri"/>
              </a:rPr>
              <a:t>22-3-10</a:t>
            </a:fld>
            <a:endParaRPr b="0" lang="en-CA" sz="1200" spc="-1" strike="noStrike">
              <a:latin typeface="Times New Roman"/>
            </a:endParaRPr>
          </a:p>
        </p:txBody>
      </p:sp>
      <p:sp>
        <p:nvSpPr>
          <p:cNvPr id="126" name="PlaceHolder 3"/>
          <p:cNvSpPr>
            <a:spLocks noGrp="1"/>
          </p:cNvSpPr>
          <p:nvPr>
            <p:ph type="ftr"/>
          </p:nvPr>
        </p:nvSpPr>
        <p:spPr>
          <a:xfrm>
            <a:off x="4038480" y="6356520"/>
            <a:ext cx="4114440" cy="364680"/>
          </a:xfrm>
          <a:prstGeom prst="rect">
            <a:avLst/>
          </a:prstGeom>
        </p:spPr>
        <p:txBody>
          <a:bodyPr anchor="ctr">
            <a:noAutofit/>
          </a:bodyPr>
          <a:p>
            <a:endParaRPr b="0" lang="en-CA" sz="2400" spc="-1" strike="noStrike">
              <a:latin typeface="Times New Roman"/>
            </a:endParaRPr>
          </a:p>
        </p:txBody>
      </p:sp>
      <p:sp>
        <p:nvSpPr>
          <p:cNvPr id="127" name="PlaceHolder 4"/>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C3A44B3C-5428-47DB-B551-795475DC931E}" type="slidenum">
              <a:rPr b="0" lang="en-CA" sz="1200" spc="-1" strike="noStrike">
                <a:solidFill>
                  <a:srgbClr val="8b8b8b"/>
                </a:solidFill>
                <a:latin typeface="Calibri"/>
              </a:rPr>
              <a:t>1</a:t>
            </a:fld>
            <a:endParaRPr b="0" lang="en-CA" sz="1200" spc="-1" strike="noStrike">
              <a:latin typeface="Times New Roman"/>
            </a:endParaRPr>
          </a:p>
        </p:txBody>
      </p:sp>
      <p:sp>
        <p:nvSpPr>
          <p:cNvPr id="128"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2800" spc="-1" strike="noStrike">
                <a:solidFill>
                  <a:srgbClr val="000000"/>
                </a:solidFill>
                <a:latin typeface="Calibri"/>
              </a:rPr>
              <a:t>Click to edit the outline text format</a:t>
            </a:r>
            <a:endParaRPr b="0" lang="en-US" sz="2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en-US" sz="2000" spc="-1" strike="noStrike">
                <a:solidFill>
                  <a:srgbClr val="000000"/>
                </a:solidFill>
                <a:latin typeface="Calibri"/>
              </a:rPr>
              <a:t>Second Outline Level</a:t>
            </a:r>
            <a:endParaRPr b="0" lang="en-US" sz="20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Calibri"/>
              </a:rPr>
              <a:t>Third Outline Level</a:t>
            </a:r>
            <a:endParaRPr b="0" lang="en-US"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Calibri"/>
              </a:rPr>
              <a:t>Fourth Outline Level</a:t>
            </a:r>
            <a:endParaRPr b="0" lang="en-US"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Calibri"/>
              </a:rPr>
              <a:t>Fifth Outline Level</a:t>
            </a:r>
            <a:endParaRPr b="0" lang="en-US"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Calibri"/>
              </a:rPr>
              <a:t>Sixth Outline Level</a:t>
            </a:r>
            <a:endParaRPr b="0" lang="en-US"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Calibri"/>
              </a:rPr>
              <a:t>Seventh Outline Level</a:t>
            </a:r>
            <a:endParaRPr b="0" lang="en-US"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41.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4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chart" Target="../charts/chart2.xml"/><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28.xml"/><Relationship Id="rId3"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oleObject" Target="../embeddings/oleObject1.bin"/><Relationship Id="rId2" Type="http://schemas.openxmlformats.org/officeDocument/2006/relationships/image" Target="../media/image2.wmf"/><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jpeg"/><Relationship Id="rId6" Type="http://schemas.openxmlformats.org/officeDocument/2006/relationships/slideLayout" Target="../slideLayouts/slideLayout4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729fcf"/>
        </a:solidFill>
      </p:bgPr>
    </p:bg>
    <p:spTree>
      <p:nvGrpSpPr>
        <p:cNvPr id="1" name=""/>
        <p:cNvGrpSpPr/>
        <p:nvPr/>
      </p:nvGrpSpPr>
      <p:grpSpPr>
        <a:xfrm>
          <a:off x="0" y="0"/>
          <a:ext cx="0" cy="0"/>
          <a:chOff x="0" y="0"/>
          <a:chExt cx="0" cy="0"/>
        </a:xfrm>
      </p:grpSpPr>
      <p:sp>
        <p:nvSpPr>
          <p:cNvPr id="171" name="TextShape 1"/>
          <p:cNvSpPr txBox="1"/>
          <p:nvPr/>
        </p:nvSpPr>
        <p:spPr>
          <a:xfrm>
            <a:off x="831960" y="1709640"/>
            <a:ext cx="10515240" cy="2852280"/>
          </a:xfrm>
          <a:prstGeom prst="rect">
            <a:avLst/>
          </a:prstGeom>
          <a:noFill/>
          <a:ln>
            <a:noFill/>
          </a:ln>
        </p:spPr>
        <p:txBody>
          <a:bodyPr anchor="b">
            <a:normAutofit fontScale="80000"/>
          </a:bodyPr>
          <a:p>
            <a:pPr>
              <a:lnSpc>
                <a:spcPct val="90000"/>
              </a:lnSpc>
            </a:pPr>
            <a:r>
              <a:rPr b="0" lang="en-US" sz="6000" spc="-1" strike="noStrike">
                <a:solidFill>
                  <a:srgbClr val="111111"/>
                </a:solidFill>
                <a:latin typeface="Cambria"/>
              </a:rPr>
              <a:t>College </a:t>
            </a:r>
            <a:r>
              <a:rPr b="0" lang="en-US" sz="6000" spc="-1" strike="noStrike">
                <a:solidFill>
                  <a:srgbClr val="000000"/>
                </a:solidFill>
                <a:latin typeface="Cambria"/>
              </a:rPr>
              <a:t>process improvement </a:t>
            </a:r>
            <a:br/>
            <a:br/>
            <a:r>
              <a:rPr b="0" lang="en-US" sz="6000" spc="-1" strike="noStrike">
                <a:solidFill>
                  <a:srgbClr val="000000"/>
                </a:solidFill>
                <a:latin typeface="Cambria"/>
              </a:rPr>
              <a:t> GBC call centre </a:t>
            </a:r>
            <a:br/>
            <a:endParaRPr b="0" lang="en-US" sz="6000" spc="-1" strike="noStrike">
              <a:solidFill>
                <a:srgbClr val="000000"/>
              </a:solidFill>
              <a:latin typeface="Calibri"/>
            </a:endParaRPr>
          </a:p>
        </p:txBody>
      </p:sp>
      <p:sp>
        <p:nvSpPr>
          <p:cNvPr id="172" name="TextShape 2"/>
          <p:cNvSpPr txBox="1"/>
          <p:nvPr/>
        </p:nvSpPr>
        <p:spPr>
          <a:xfrm>
            <a:off x="831960" y="4589640"/>
            <a:ext cx="10515240" cy="1499760"/>
          </a:xfrm>
          <a:prstGeom prst="rect">
            <a:avLst/>
          </a:prstGeom>
          <a:noFill/>
          <a:ln>
            <a:noFill/>
          </a:ln>
        </p:spPr>
        <p:txBody>
          <a:bodyPr>
            <a:normAutofit fontScale="70000"/>
          </a:bodyPr>
          <a:p>
            <a:pPr>
              <a:lnSpc>
                <a:spcPct val="90000"/>
              </a:lnSpc>
              <a:spcBef>
                <a:spcPts val="1001"/>
              </a:spcBef>
            </a:pPr>
            <a:r>
              <a:rPr b="1" lang="en-US" sz="2400" spc="-1" strike="noStrike">
                <a:solidFill>
                  <a:srgbClr val="000000"/>
                </a:solidFill>
                <a:latin typeface="Calibri Light"/>
              </a:rPr>
              <a:t>By : </a:t>
            </a:r>
            <a:endParaRPr b="0" lang="en-US" sz="2400" spc="-1" strike="noStrike">
              <a:solidFill>
                <a:srgbClr val="000000"/>
              </a:solidFill>
              <a:latin typeface="Calibri"/>
            </a:endParaRPr>
          </a:p>
          <a:p>
            <a:pPr>
              <a:lnSpc>
                <a:spcPct val="90000"/>
              </a:lnSpc>
              <a:spcBef>
                <a:spcPts val="1001"/>
              </a:spcBef>
            </a:pPr>
            <a:r>
              <a:rPr b="1" lang="en-US" sz="3200" spc="-1" strike="noStrike">
                <a:solidFill>
                  <a:srgbClr val="000000"/>
                </a:solidFill>
                <a:latin typeface="Calibri Light"/>
              </a:rPr>
              <a:t>Kehinde Akadiri – </a:t>
            </a:r>
            <a:r>
              <a:rPr b="1" i="1" lang="en-US" sz="3200" spc="-1" strike="noStrike">
                <a:solidFill>
                  <a:srgbClr val="000000"/>
                </a:solidFill>
                <a:latin typeface="Calibri Light"/>
              </a:rPr>
              <a:t>101408058</a:t>
            </a:r>
            <a:endParaRPr b="0" lang="en-US" sz="3200" spc="-1" strike="noStrike">
              <a:solidFill>
                <a:srgbClr val="000000"/>
              </a:solidFill>
              <a:latin typeface="Calibri"/>
            </a:endParaRPr>
          </a:p>
          <a:p>
            <a:pPr>
              <a:lnSpc>
                <a:spcPct val="90000"/>
              </a:lnSpc>
              <a:spcBef>
                <a:spcPts val="1001"/>
              </a:spcBef>
            </a:pPr>
            <a:r>
              <a:rPr b="1" lang="en-US" sz="3200" spc="-1" strike="noStrike">
                <a:solidFill>
                  <a:srgbClr val="000000"/>
                </a:solidFill>
                <a:latin typeface="Calibri Light"/>
                <a:ea typeface="Microsoft YaHei"/>
              </a:rPr>
              <a:t>Taiwo  A - </a:t>
            </a:r>
            <a:r>
              <a:rPr b="1" lang="en-US" sz="3200" spc="-1" strike="noStrike">
                <a:solidFill>
                  <a:srgbClr val="000000"/>
                </a:solidFill>
                <a:latin typeface="Calibri Light"/>
              </a:rPr>
              <a:t>101403443</a:t>
            </a:r>
            <a:endParaRPr b="0" lang="en-US" sz="3200" spc="-1" strike="noStrike">
              <a:solidFill>
                <a:srgbClr val="000000"/>
              </a:solidFill>
              <a:latin typeface="Calibri"/>
            </a:endParaRPr>
          </a:p>
          <a:p>
            <a:pPr>
              <a:lnSpc>
                <a:spcPct val="90000"/>
              </a:lnSpc>
              <a:spcBef>
                <a:spcPts val="1001"/>
              </a:spcBef>
            </a:pPr>
            <a:r>
              <a:rPr b="1" lang="en-US" sz="3200" spc="-1" strike="noStrike">
                <a:solidFill>
                  <a:srgbClr val="000000"/>
                </a:solidFill>
                <a:latin typeface="Calibri Light"/>
              </a:rPr>
              <a:t>Ademilekan Akanb- 101346038</a:t>
            </a:r>
            <a:endParaRPr b="0" lang="en-US" sz="32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TextShape 1"/>
          <p:cNvSpPr txBox="1"/>
          <p:nvPr/>
        </p:nvSpPr>
        <p:spPr>
          <a:xfrm>
            <a:off x="144000" y="792000"/>
            <a:ext cx="11964240" cy="5209560"/>
          </a:xfrm>
          <a:prstGeom prst="rect">
            <a:avLst/>
          </a:prstGeom>
          <a:noFill/>
          <a:ln>
            <a:noFill/>
          </a:ln>
        </p:spPr>
        <p:txBody>
          <a:bodyPr lIns="90000" rIns="90000" tIns="45000" bIns="45000">
            <a:spAutoFit/>
          </a:bodyPr>
          <a:p>
            <a:r>
              <a:rPr b="0" lang="en-CA" sz="1800" spc="-1" strike="noStrike">
                <a:latin typeface="Arial"/>
              </a:rPr>
              <a:t>Elicitation Questions</a:t>
            </a:r>
            <a:endParaRPr b="0" lang="en-CA" sz="1800" spc="-1" strike="noStrike">
              <a:latin typeface="Arial"/>
            </a:endParaRPr>
          </a:p>
          <a:p>
            <a:endParaRPr b="0" lang="en-CA" sz="1800" spc="-1" strike="noStrike">
              <a:latin typeface="Arial"/>
            </a:endParaRPr>
          </a:p>
          <a:p>
            <a:endParaRPr b="0" lang="en-CA" sz="1800" spc="-1" strike="noStrike">
              <a:latin typeface="Arial"/>
            </a:endParaRPr>
          </a:p>
          <a:p>
            <a:r>
              <a:rPr b="0" lang="en-CA" sz="1800" spc="-1" strike="noStrike">
                <a:latin typeface="Arial"/>
              </a:rPr>
              <a:t>1. We noticed long wait times for online inquiries. Is there a dedicated team responsible for handling online inquiries? Also, is there s service level agreement in place that guides response time to inquiries</a:t>
            </a:r>
            <a:endParaRPr b="0" lang="en-CA" sz="1800" spc="-1" strike="noStrike">
              <a:latin typeface="Arial"/>
            </a:endParaRPr>
          </a:p>
          <a:p>
            <a:endParaRPr b="0" lang="en-CA" sz="1800" spc="-1" strike="noStrike">
              <a:latin typeface="Arial"/>
            </a:endParaRPr>
          </a:p>
          <a:p>
            <a:endParaRPr b="0" lang="en-CA" sz="1800" spc="-1" strike="noStrike">
              <a:latin typeface="Arial"/>
            </a:endParaRPr>
          </a:p>
          <a:p>
            <a:r>
              <a:rPr b="0" lang="en-CA" sz="1800" spc="-1" strike="noStrike">
                <a:latin typeface="Arial"/>
              </a:rPr>
              <a:t>2. There have been lots of complaints about call transfers. How frequently are agents trained to deal with first call resolution</a:t>
            </a:r>
            <a:endParaRPr b="0" lang="en-CA" sz="1800" spc="-1" strike="noStrike">
              <a:latin typeface="Arial"/>
            </a:endParaRPr>
          </a:p>
          <a:p>
            <a:endParaRPr b="0" lang="en-CA" sz="1800" spc="-1" strike="noStrike">
              <a:latin typeface="Arial"/>
            </a:endParaRPr>
          </a:p>
          <a:p>
            <a:endParaRPr b="0" lang="en-CA" sz="1800" spc="-1" strike="noStrike">
              <a:latin typeface="Arial"/>
            </a:endParaRPr>
          </a:p>
          <a:p>
            <a:r>
              <a:rPr b="0" lang="en-CA" sz="1800" spc="-1" strike="noStrike">
                <a:latin typeface="Arial"/>
              </a:rPr>
              <a:t>3. How frequently are training guides / FAQ guides updated</a:t>
            </a:r>
            <a:endParaRPr b="0" lang="en-CA" sz="1800" spc="-1" strike="noStrike">
              <a:latin typeface="Arial"/>
            </a:endParaRPr>
          </a:p>
          <a:p>
            <a:endParaRPr b="0" lang="en-CA" sz="1800" spc="-1" strike="noStrike">
              <a:latin typeface="Arial"/>
            </a:endParaRPr>
          </a:p>
          <a:p>
            <a:endParaRPr b="0" lang="en-CA" sz="1800" spc="-1" strike="noStrike">
              <a:latin typeface="Arial"/>
            </a:endParaRPr>
          </a:p>
          <a:p>
            <a:r>
              <a:rPr b="0" lang="en-CA" sz="1800" spc="-1" strike="noStrike">
                <a:latin typeface="Arial"/>
              </a:rPr>
              <a:t>4. How often is the IVR revised and updated? are there any immediate plans to update IVR with more options to help deal with call inquiries, call transfers</a:t>
            </a:r>
            <a:endParaRPr b="0" lang="en-CA" sz="1800" spc="-1" strike="noStrike">
              <a:latin typeface="Arial"/>
            </a:endParaRPr>
          </a:p>
          <a:p>
            <a:endParaRPr b="0" lang="en-CA" sz="1800" spc="-1" strike="noStrike">
              <a:latin typeface="Arial"/>
            </a:endParaRPr>
          </a:p>
          <a:p>
            <a:endParaRPr b="0" lang="en-CA" sz="1800" spc="-1" strike="noStrike">
              <a:latin typeface="Arial"/>
            </a:endParaRPr>
          </a:p>
          <a:p>
            <a:r>
              <a:rPr b="0" lang="en-CA" sz="1800" spc="-1" strike="noStrike">
                <a:latin typeface="Arial"/>
              </a:rPr>
              <a:t>5. Do you keep track / generate a report of the most common reasons why people call in. This will help inform/gather intelligence that can be used to update relevant information channels   </a:t>
            </a:r>
            <a:endParaRPr b="0" lang="en-CA" sz="18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0" name="TextShape 1"/>
          <p:cNvSpPr txBox="1"/>
          <p:nvPr/>
        </p:nvSpPr>
        <p:spPr>
          <a:xfrm>
            <a:off x="561960" y="2584440"/>
            <a:ext cx="10515240" cy="1325160"/>
          </a:xfrm>
          <a:prstGeom prst="rect">
            <a:avLst/>
          </a:prstGeom>
          <a:noFill/>
          <a:ln>
            <a:noFill/>
          </a:ln>
        </p:spPr>
        <p:txBody>
          <a:bodyPr anchor="ctr">
            <a:normAutofit/>
          </a:bodyPr>
          <a:p>
            <a:pPr>
              <a:lnSpc>
                <a:spcPct val="90000"/>
              </a:lnSpc>
            </a:pPr>
            <a:r>
              <a:rPr b="0" lang="en-US" sz="8800" spc="-1" strike="noStrike">
                <a:solidFill>
                  <a:srgbClr val="000000"/>
                </a:solidFill>
                <a:latin typeface="Calibri Light"/>
              </a:rPr>
              <a:t>Thank You</a:t>
            </a:r>
            <a:endParaRPr b="0" lang="en-US" sz="8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3" name="TextShape 1"/>
          <p:cNvSpPr txBox="1"/>
          <p:nvPr/>
        </p:nvSpPr>
        <p:spPr>
          <a:xfrm>
            <a:off x="838080" y="365040"/>
            <a:ext cx="10515240" cy="1325160"/>
          </a:xfrm>
          <a:prstGeom prst="rect">
            <a:avLst/>
          </a:prstGeom>
          <a:noFill/>
          <a:ln>
            <a:noFill/>
          </a:ln>
        </p:spPr>
        <p:txBody>
          <a:bodyPr anchor="ctr">
            <a:noAutofit/>
          </a:bodyPr>
          <a:p>
            <a:pPr>
              <a:lnSpc>
                <a:spcPct val="90000"/>
              </a:lnSpc>
            </a:pPr>
            <a:r>
              <a:rPr b="0" lang="en-US" sz="4400" spc="-1" strike="noStrike">
                <a:solidFill>
                  <a:srgbClr val="000000"/>
                </a:solidFill>
                <a:latin typeface="Calibri Light"/>
              </a:rPr>
              <a:t>INTRODUCTION</a:t>
            </a:r>
            <a:r>
              <a:rPr b="0" lang="en-US" sz="4400" spc="-1" strike="noStrike">
                <a:solidFill>
                  <a:srgbClr val="4472c4"/>
                </a:solidFill>
                <a:latin typeface="Calibri Light"/>
              </a:rPr>
              <a:t> </a:t>
            </a:r>
            <a:endParaRPr b="0" lang="en-US" sz="4400" spc="-1" strike="noStrike">
              <a:solidFill>
                <a:srgbClr val="000000"/>
              </a:solidFill>
              <a:latin typeface="Calibri"/>
            </a:endParaRPr>
          </a:p>
        </p:txBody>
      </p:sp>
      <p:sp>
        <p:nvSpPr>
          <p:cNvPr id="174" name="TextShape 2"/>
          <p:cNvSpPr txBox="1"/>
          <p:nvPr/>
        </p:nvSpPr>
        <p:spPr>
          <a:xfrm>
            <a:off x="838080" y="1825560"/>
            <a:ext cx="10515240" cy="4350960"/>
          </a:xfrm>
          <a:prstGeom prst="rect">
            <a:avLst/>
          </a:prstGeom>
          <a:noFill/>
          <a:ln>
            <a:noFill/>
          </a:ln>
        </p:spPr>
        <p:txBody>
          <a:bodyPr>
            <a:normAutofit/>
          </a:bodyPr>
          <a:p>
            <a:pPr marL="228600" indent="-228240">
              <a:lnSpc>
                <a:spcPct val="90000"/>
              </a:lnSpc>
              <a:spcBef>
                <a:spcPts val="1001"/>
              </a:spcBef>
              <a:buClr>
                <a:srgbClr val="000000"/>
              </a:buClr>
              <a:buFont typeface="Arial"/>
              <a:buChar char="•"/>
            </a:pPr>
            <a:r>
              <a:rPr b="0" lang="en-US" sz="2800" spc="-1" strike="noStrike">
                <a:solidFill>
                  <a:srgbClr val="000000"/>
                </a:solidFill>
                <a:latin typeface="Calibri Light"/>
              </a:rPr>
              <a:t>There has been a high volume of calls to the call centre and most of these calls have been abandoned due to the inability of the call centre agents to handle all the complaints within a satisfactory turnaround time. Thus, an improvement is imminent to give the students and other stakeholders a positive user experience. </a:t>
            </a:r>
            <a:endParaRPr b="0" lang="en-US" sz="2800" spc="-1" strike="noStrike">
              <a:solidFill>
                <a:srgbClr val="000000"/>
              </a:solidFill>
              <a:latin typeface="Calibri"/>
            </a:endParaRPr>
          </a:p>
          <a:p>
            <a:pPr marL="228600" indent="-228240">
              <a:lnSpc>
                <a:spcPct val="90000"/>
              </a:lnSpc>
              <a:spcBef>
                <a:spcPts val="1001"/>
              </a:spcBef>
              <a:buClr>
                <a:srgbClr val="000000"/>
              </a:buClr>
              <a:buFont typeface="Arial"/>
              <a:buChar char="•"/>
            </a:pPr>
            <a:endParaRPr b="0" lang="en-US" sz="2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800" spc="-1" strike="noStrike">
                <a:solidFill>
                  <a:srgbClr val="000000"/>
                </a:solidFill>
                <a:latin typeface="Calibri Light"/>
              </a:rPr>
              <a:t>During our brainstorming session, we discovered some pain points which have created an opportunity to bridge the gap.</a:t>
            </a:r>
            <a:r>
              <a:rPr b="0" lang="en-US" sz="2800" spc="-1" strike="noStrike">
                <a:solidFill>
                  <a:srgbClr val="000000"/>
                </a:solidFill>
                <a:latin typeface="Calibri"/>
              </a:rPr>
              <a:t> </a:t>
            </a:r>
            <a:endParaRPr b="0" lang="en-US" sz="28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TextShape 1"/>
          <p:cNvSpPr txBox="1"/>
          <p:nvPr/>
        </p:nvSpPr>
        <p:spPr>
          <a:xfrm>
            <a:off x="838080" y="365040"/>
            <a:ext cx="10515240" cy="518400"/>
          </a:xfrm>
          <a:prstGeom prst="rect">
            <a:avLst/>
          </a:prstGeom>
          <a:noFill/>
          <a:ln>
            <a:noFill/>
          </a:ln>
        </p:spPr>
        <p:txBody>
          <a:bodyPr anchor="ctr">
            <a:normAutofit fontScale="77000"/>
          </a:bodyPr>
          <a:p>
            <a:pPr>
              <a:lnSpc>
                <a:spcPct val="90000"/>
              </a:lnSpc>
            </a:pPr>
            <a:r>
              <a:rPr b="0" lang="en-US" sz="4400" spc="-1" strike="noStrike">
                <a:solidFill>
                  <a:srgbClr val="000000"/>
                </a:solidFill>
                <a:latin typeface="Calibri Light"/>
              </a:rPr>
              <a:t>Survey Result Summary</a:t>
            </a:r>
            <a:endParaRPr b="0" lang="en-US" sz="4400" spc="-1" strike="noStrike">
              <a:solidFill>
                <a:srgbClr val="000000"/>
              </a:solidFill>
              <a:latin typeface="Calibri"/>
            </a:endParaRPr>
          </a:p>
        </p:txBody>
      </p:sp>
      <p:graphicFrame>
        <p:nvGraphicFramePr>
          <p:cNvPr id="176" name="Content Placeholder 7"/>
          <p:cNvGraphicFramePr/>
          <p:nvPr/>
        </p:nvGraphicFramePr>
        <p:xfrm>
          <a:off x="838080" y="965160"/>
          <a:ext cx="10515240" cy="5211360"/>
        </p:xfrm>
        <a:graphic>
          <a:graphicData uri="http://schemas.openxmlformats.org/drawingml/2006/chart">
            <c:chart xmlns:c="http://schemas.openxmlformats.org/drawingml/2006/chart" xmlns:r="http://schemas.openxmlformats.org/officeDocument/2006/relationships" r:id="rId1"/>
          </a:graphicData>
        </a:graphic>
      </p:graphicFrame>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TextShape 1"/>
          <p:cNvSpPr txBox="1"/>
          <p:nvPr/>
        </p:nvSpPr>
        <p:spPr>
          <a:xfrm>
            <a:off x="838080" y="365040"/>
            <a:ext cx="10515240" cy="1325160"/>
          </a:xfrm>
          <a:prstGeom prst="rect">
            <a:avLst/>
          </a:prstGeom>
          <a:noFill/>
          <a:ln>
            <a:noFill/>
          </a:ln>
        </p:spPr>
        <p:txBody>
          <a:bodyPr anchor="ctr">
            <a:noAutofit/>
          </a:bodyPr>
          <a:p>
            <a:pPr>
              <a:lnSpc>
                <a:spcPct val="90000"/>
              </a:lnSpc>
            </a:pPr>
            <a:r>
              <a:rPr b="0" lang="en-US" sz="4400" spc="-1" strike="noStrike">
                <a:solidFill>
                  <a:srgbClr val="000000"/>
                </a:solidFill>
                <a:latin typeface="Calibri Light"/>
              </a:rPr>
              <a:t>Simulations </a:t>
            </a:r>
            <a:endParaRPr b="0" lang="en-US" sz="4400" spc="-1" strike="noStrike">
              <a:solidFill>
                <a:srgbClr val="000000"/>
              </a:solidFill>
              <a:latin typeface="Calibri"/>
            </a:endParaRPr>
          </a:p>
        </p:txBody>
      </p:sp>
      <p:sp>
        <p:nvSpPr>
          <p:cNvPr id="178" name="TextShape 2"/>
          <p:cNvSpPr txBox="1"/>
          <p:nvPr/>
        </p:nvSpPr>
        <p:spPr>
          <a:xfrm>
            <a:off x="838080" y="1825560"/>
            <a:ext cx="10515240" cy="4350960"/>
          </a:xfrm>
          <a:prstGeom prst="rect">
            <a:avLst/>
          </a:prstGeom>
          <a:noFill/>
          <a:ln>
            <a:noFill/>
          </a:ln>
        </p:spPr>
        <p:txBody>
          <a:bodyPr>
            <a:normAutofit/>
          </a:bodyPr>
          <a:p>
            <a:pPr marL="228600" indent="-228240">
              <a:lnSpc>
                <a:spcPct val="90000"/>
              </a:lnSpc>
              <a:spcBef>
                <a:spcPts val="1001"/>
              </a:spcBef>
              <a:buClr>
                <a:srgbClr val="000000"/>
              </a:buClr>
              <a:buFont typeface="Arial"/>
              <a:buChar char="•"/>
            </a:pPr>
            <a:r>
              <a:rPr b="1" lang="en-US" sz="2800" spc="-1" strike="noStrike" u="sng">
                <a:solidFill>
                  <a:srgbClr val="000000"/>
                </a:solidFill>
                <a:uFillTx/>
                <a:latin typeface="Calibri Light"/>
              </a:rPr>
              <a:t>Simulation 1</a:t>
            </a:r>
            <a:r>
              <a:rPr b="0" lang="en-US" sz="2800" spc="-1" strike="noStrike" u="sng">
                <a:solidFill>
                  <a:srgbClr val="000000"/>
                </a:solidFill>
                <a:uFillTx/>
                <a:latin typeface="Calibri Light"/>
              </a:rPr>
              <a:t>:</a:t>
            </a:r>
            <a:endParaRPr b="0" lang="en-US" sz="2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Situation: Saw an Instagram advertisement on Feb.22, for prospective students to come to consider GBC for their program</a:t>
            </a:r>
            <a:endParaRPr b="0" lang="en-US" sz="24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Task: Needed to make an enquiry via GBC Instagram requesting for more information on other program of interest</a:t>
            </a:r>
            <a:endParaRPr b="0" lang="en-US" sz="24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Action Taken: Sent a Direct Message through same platform.</a:t>
            </a:r>
            <a:endParaRPr b="0" lang="en-US" sz="24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Result: Response to my message is yet to be provided. </a:t>
            </a:r>
            <a:endParaRPr b="0" lang="en-US" sz="24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Process Improvement Initiative: </a:t>
            </a:r>
            <a:endParaRPr b="0" lang="en-US" sz="24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There should be a link between assuring quality and providing feedback to current/prospective students.</a:t>
            </a:r>
            <a:endParaRPr b="0" lang="en-US" sz="24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400" spc="-1" strike="noStrike">
                <a:solidFill>
                  <a:srgbClr val="000000"/>
                </a:solidFill>
                <a:latin typeface="Calibri Light"/>
              </a:rPr>
              <a:t>Clearly defined coaching to ensure a clear process of providing respon</a:t>
            </a:r>
            <a:r>
              <a:rPr b="0" lang="en-US" sz="2400" spc="-1" strike="noStrike">
                <a:solidFill>
                  <a:srgbClr val="000000"/>
                </a:solidFill>
                <a:latin typeface="Calibri"/>
              </a:rPr>
              <a:t>ses to enquiries.</a:t>
            </a:r>
            <a:endParaRPr b="0" lang="en-US" sz="2400" spc="-1" strike="noStrike">
              <a:solidFill>
                <a:srgbClr val="000000"/>
              </a:solidFill>
              <a:latin typeface="Calibri"/>
            </a:endParaRPr>
          </a:p>
          <a:p>
            <a:pPr>
              <a:lnSpc>
                <a:spcPct val="114000"/>
              </a:lnSpc>
              <a:spcBef>
                <a:spcPts val="1001"/>
              </a:spcBef>
            </a:pPr>
            <a:endParaRPr b="0" lang="en-US" sz="2400" spc="-1" strike="noStrike">
              <a:solidFill>
                <a:srgbClr val="000000"/>
              </a:solidFill>
              <a:latin typeface="Calibri"/>
            </a:endParaRPr>
          </a:p>
        </p:txBody>
      </p:sp>
      <p:sp>
        <p:nvSpPr>
          <p:cNvPr id="179" name="CustomShape 3"/>
          <p:cNvSpPr/>
          <p:nvPr/>
        </p:nvSpPr>
        <p:spPr>
          <a:xfrm>
            <a:off x="6383880" y="1556640"/>
            <a:ext cx="3674160" cy="729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CA" sz="1400" spc="-1" strike="noStrike">
                <a:solidFill>
                  <a:srgbClr val="000000"/>
                </a:solidFill>
                <a:latin typeface="Calibri"/>
              </a:rPr>
              <a:t> </a:t>
            </a:r>
            <a:endParaRPr b="0" lang="en-CA" sz="1400" spc="-1" strike="noStrike">
              <a:latin typeface="Arial"/>
            </a:endParaRPr>
          </a:p>
          <a:p>
            <a:pPr>
              <a:lnSpc>
                <a:spcPct val="100000"/>
              </a:lnSpc>
            </a:pPr>
            <a:endParaRPr b="0" lang="en-CA" sz="1400" spc="-1" strike="noStrike">
              <a:latin typeface="Arial"/>
            </a:endParaRPr>
          </a:p>
          <a:p>
            <a:pPr>
              <a:lnSpc>
                <a:spcPct val="100000"/>
              </a:lnSpc>
            </a:pPr>
            <a:endParaRPr b="0" lang="en-CA" sz="14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0" name="TextShape 1"/>
          <p:cNvSpPr txBox="1"/>
          <p:nvPr/>
        </p:nvSpPr>
        <p:spPr>
          <a:xfrm>
            <a:off x="838080" y="365040"/>
            <a:ext cx="10515240" cy="1325160"/>
          </a:xfrm>
          <a:prstGeom prst="rect">
            <a:avLst/>
          </a:prstGeom>
          <a:noFill/>
          <a:ln>
            <a:noFill/>
          </a:ln>
        </p:spPr>
        <p:txBody>
          <a:bodyPr anchor="ctr">
            <a:noAutofit/>
          </a:bodyPr>
          <a:p>
            <a:pPr>
              <a:lnSpc>
                <a:spcPct val="90000"/>
              </a:lnSpc>
            </a:pPr>
            <a:r>
              <a:rPr b="0" lang="en-US" sz="4400" spc="-1" strike="noStrike">
                <a:solidFill>
                  <a:srgbClr val="000000"/>
                </a:solidFill>
                <a:latin typeface="Calibri Light"/>
              </a:rPr>
              <a:t>Simulations </a:t>
            </a:r>
            <a:endParaRPr b="0" lang="en-US" sz="4400" spc="-1" strike="noStrike">
              <a:solidFill>
                <a:srgbClr val="000000"/>
              </a:solidFill>
              <a:latin typeface="Calibri"/>
            </a:endParaRPr>
          </a:p>
        </p:txBody>
      </p:sp>
      <p:sp>
        <p:nvSpPr>
          <p:cNvPr id="181" name="TextShape 2"/>
          <p:cNvSpPr txBox="1"/>
          <p:nvPr/>
        </p:nvSpPr>
        <p:spPr>
          <a:xfrm>
            <a:off x="838080" y="1825560"/>
            <a:ext cx="10515240" cy="4350960"/>
          </a:xfrm>
          <a:prstGeom prst="rect">
            <a:avLst/>
          </a:prstGeom>
          <a:noFill/>
          <a:ln>
            <a:noFill/>
          </a:ln>
        </p:spPr>
        <p:txBody>
          <a:bodyPr>
            <a:normAutofit/>
          </a:bodyPr>
          <a:p>
            <a:pPr marL="228600" indent="-228240">
              <a:lnSpc>
                <a:spcPct val="90000"/>
              </a:lnSpc>
              <a:spcBef>
                <a:spcPts val="1001"/>
              </a:spcBef>
              <a:buClr>
                <a:srgbClr val="000000"/>
              </a:buClr>
              <a:buFont typeface="Arial"/>
              <a:buChar char="•"/>
            </a:pPr>
            <a:r>
              <a:rPr b="1" lang="en-US" sz="2000" spc="-1" strike="noStrike" u="sng">
                <a:solidFill>
                  <a:srgbClr val="000000"/>
                </a:solidFill>
                <a:uFillTx/>
                <a:latin typeface="Calibri"/>
              </a:rPr>
              <a:t>Simulation 2</a:t>
            </a:r>
            <a:r>
              <a:rPr b="0" lang="en-US" sz="2000" spc="-1" strike="noStrike" u="sng">
                <a:solidFill>
                  <a:srgbClr val="000000"/>
                </a:solidFill>
                <a:uFillTx/>
                <a:latin typeface="Calibri"/>
              </a:rPr>
              <a:t>:</a:t>
            </a:r>
            <a:endParaRPr b="0" lang="en-US" sz="2000" spc="-1" strike="noStrike">
              <a:solidFill>
                <a:srgbClr val="000000"/>
              </a:solidFill>
              <a:latin typeface="Calibri"/>
            </a:endParaRPr>
          </a:p>
          <a:p>
            <a:pPr>
              <a:lnSpc>
                <a:spcPct val="90000"/>
              </a:lnSpc>
              <a:spcBef>
                <a:spcPts val="1001"/>
              </a:spcBef>
            </a:pPr>
            <a:endParaRPr b="0" lang="en-US" sz="20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000" spc="-1" strike="noStrike">
                <a:solidFill>
                  <a:srgbClr val="000000"/>
                </a:solidFill>
                <a:latin typeface="Calibri"/>
              </a:rPr>
              <a:t>Situation: Finding out more information on the bursary process at GBC </a:t>
            </a:r>
            <a:endParaRPr b="0" lang="en-US" sz="2000" spc="-1" strike="noStrike">
              <a:solidFill>
                <a:srgbClr val="000000"/>
              </a:solidFill>
              <a:latin typeface="Calibri"/>
            </a:endParaRPr>
          </a:p>
          <a:p>
            <a:pPr>
              <a:lnSpc>
                <a:spcPct val="90000"/>
              </a:lnSpc>
              <a:spcBef>
                <a:spcPts val="1001"/>
              </a:spcBef>
            </a:pPr>
            <a:endParaRPr b="0" lang="en-US" sz="20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000" spc="-1" strike="noStrike">
                <a:solidFill>
                  <a:srgbClr val="000000"/>
                </a:solidFill>
                <a:latin typeface="Calibri"/>
              </a:rPr>
              <a:t>Task:    Needed to understand the bursary process for students </a:t>
            </a:r>
            <a:endParaRPr b="0" lang="en-US" sz="2000" spc="-1" strike="noStrike">
              <a:solidFill>
                <a:srgbClr val="000000"/>
              </a:solidFill>
              <a:latin typeface="Calibri"/>
            </a:endParaRPr>
          </a:p>
          <a:p>
            <a:pPr>
              <a:lnSpc>
                <a:spcPct val="90000"/>
              </a:lnSpc>
              <a:spcBef>
                <a:spcPts val="1001"/>
              </a:spcBef>
            </a:pPr>
            <a:endParaRPr b="0" lang="en-US" sz="20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000" spc="-1" strike="noStrike">
                <a:solidFill>
                  <a:srgbClr val="000000"/>
                </a:solidFill>
                <a:latin typeface="Calibri"/>
              </a:rPr>
              <a:t>Action:    Placed a call through to the school phone line requesting for further information on bursary process, I was placed on few minutes hold and later informed that I needed to speak to someone at the finance department. The line went off, I guess network problems. I proceeded to email the financial services team as seen on the website. </a:t>
            </a:r>
            <a:endParaRPr b="0" lang="en-US" sz="2000" spc="-1" strike="noStrike">
              <a:solidFill>
                <a:srgbClr val="000000"/>
              </a:solidFill>
              <a:latin typeface="Calibri"/>
            </a:endParaRPr>
          </a:p>
          <a:p>
            <a:pPr>
              <a:lnSpc>
                <a:spcPct val="90000"/>
              </a:lnSpc>
              <a:spcBef>
                <a:spcPts val="1001"/>
              </a:spcBef>
            </a:pPr>
            <a:endParaRPr b="0" lang="en-US" sz="20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2000" spc="-1" strike="noStrike">
                <a:solidFill>
                  <a:srgbClr val="000000"/>
                </a:solidFill>
                <a:latin typeface="Calibri"/>
              </a:rPr>
              <a:t>Result: I did not receive a call back or call back attempt, I got a response from the financial services team after 48hrs</a:t>
            </a:r>
            <a:endParaRPr b="0" lang="en-US" sz="2000" spc="-1" strike="noStrike">
              <a:solidFill>
                <a:srgbClr val="000000"/>
              </a:solidFill>
              <a:latin typeface="Calibri"/>
            </a:endParaRPr>
          </a:p>
          <a:p>
            <a:pPr>
              <a:lnSpc>
                <a:spcPct val="90000"/>
              </a:lnSpc>
              <a:spcBef>
                <a:spcPts val="1001"/>
              </a:spcBef>
            </a:pPr>
            <a:endParaRPr b="0" lang="en-US" sz="2000" spc="-1" strike="noStrike">
              <a:solidFill>
                <a:srgbClr val="000000"/>
              </a:solidFill>
              <a:latin typeface="Calibri"/>
            </a:endParaRPr>
          </a:p>
          <a:p>
            <a:pPr>
              <a:lnSpc>
                <a:spcPct val="114000"/>
              </a:lnSpc>
              <a:spcBef>
                <a:spcPts val="1001"/>
              </a:spcBef>
            </a:pPr>
            <a:endParaRPr b="0" lang="en-US" sz="2000" spc="-1" strike="noStrike">
              <a:solidFill>
                <a:srgbClr val="000000"/>
              </a:solidFill>
              <a:latin typeface="Calibri"/>
            </a:endParaRPr>
          </a:p>
        </p:txBody>
      </p:sp>
      <p:sp>
        <p:nvSpPr>
          <p:cNvPr id="182" name="CustomShape 3"/>
          <p:cNvSpPr/>
          <p:nvPr/>
        </p:nvSpPr>
        <p:spPr>
          <a:xfrm>
            <a:off x="6383880" y="1556640"/>
            <a:ext cx="3674160" cy="729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en-CA" sz="1400" spc="-1" strike="noStrike">
                <a:solidFill>
                  <a:srgbClr val="000000"/>
                </a:solidFill>
                <a:latin typeface="Calibri"/>
              </a:rPr>
              <a:t> </a:t>
            </a:r>
            <a:endParaRPr b="0" lang="en-CA" sz="1400" spc="-1" strike="noStrike">
              <a:latin typeface="Arial"/>
            </a:endParaRPr>
          </a:p>
          <a:p>
            <a:pPr>
              <a:lnSpc>
                <a:spcPct val="100000"/>
              </a:lnSpc>
            </a:pPr>
            <a:endParaRPr b="0" lang="en-CA" sz="1400" spc="-1" strike="noStrike">
              <a:latin typeface="Arial"/>
            </a:endParaRPr>
          </a:p>
          <a:p>
            <a:pPr>
              <a:lnSpc>
                <a:spcPct val="100000"/>
              </a:lnSpc>
            </a:pPr>
            <a:endParaRPr b="0" lang="en-CA" sz="14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3" name="TextShape 1"/>
          <p:cNvSpPr txBox="1"/>
          <p:nvPr/>
        </p:nvSpPr>
        <p:spPr>
          <a:xfrm>
            <a:off x="838080" y="365040"/>
            <a:ext cx="10515240" cy="939600"/>
          </a:xfrm>
          <a:prstGeom prst="rect">
            <a:avLst/>
          </a:prstGeom>
          <a:noFill/>
          <a:ln>
            <a:noFill/>
          </a:ln>
        </p:spPr>
        <p:txBody>
          <a:bodyPr anchor="ctr">
            <a:normAutofit/>
          </a:bodyPr>
          <a:p>
            <a:pPr>
              <a:lnSpc>
                <a:spcPct val="90000"/>
              </a:lnSpc>
            </a:pPr>
            <a:r>
              <a:rPr b="0" lang="en-US" sz="4800" spc="-1" strike="noStrike">
                <a:solidFill>
                  <a:srgbClr val="000000"/>
                </a:solidFill>
                <a:latin typeface="Calibri Light"/>
              </a:rPr>
              <a:t>Value Proposition</a:t>
            </a:r>
            <a:endParaRPr b="0" lang="en-US" sz="4800" spc="-1" strike="noStrike">
              <a:solidFill>
                <a:srgbClr val="000000"/>
              </a:solidFill>
              <a:latin typeface="Calibri"/>
            </a:endParaRPr>
          </a:p>
        </p:txBody>
      </p:sp>
      <p:sp>
        <p:nvSpPr>
          <p:cNvPr id="184" name="TextShape 2"/>
          <p:cNvSpPr txBox="1"/>
          <p:nvPr/>
        </p:nvSpPr>
        <p:spPr>
          <a:xfrm>
            <a:off x="838080" y="1143000"/>
            <a:ext cx="10515240" cy="5033520"/>
          </a:xfrm>
          <a:prstGeom prst="rect">
            <a:avLst/>
          </a:prstGeom>
          <a:noFill/>
          <a:ln>
            <a:noFill/>
          </a:ln>
        </p:spPr>
        <p:txBody>
          <a:bodyPr>
            <a:normAutofit/>
          </a:bodyPr>
          <a:p>
            <a:pPr>
              <a:lnSpc>
                <a:spcPct val="90000"/>
              </a:lnSpc>
              <a:spcBef>
                <a:spcPts val="1001"/>
              </a:spcBef>
            </a:pPr>
            <a:endParaRPr b="0" lang="en-US" sz="28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4000" spc="-1" strike="noStrike">
                <a:solidFill>
                  <a:srgbClr val="000000"/>
                </a:solidFill>
                <a:latin typeface="Calibri"/>
              </a:rPr>
              <a:t>Bridging agent’s knowledge gaps via training initiatives</a:t>
            </a:r>
            <a:endParaRPr b="0" lang="en-US" sz="40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4000" spc="-1" strike="noStrike">
                <a:solidFill>
                  <a:srgbClr val="000000"/>
                </a:solidFill>
                <a:latin typeface="Calibri"/>
              </a:rPr>
              <a:t>Embracing the use of Artificial Intelligence tools for customer interactions</a:t>
            </a:r>
            <a:endParaRPr b="0" lang="en-US" sz="4000" spc="-1" strike="noStrike">
              <a:solidFill>
                <a:srgbClr val="000000"/>
              </a:solidFill>
              <a:latin typeface="Calibri"/>
            </a:endParaRPr>
          </a:p>
          <a:p>
            <a:pPr marL="228600" indent="-228240">
              <a:lnSpc>
                <a:spcPct val="90000"/>
              </a:lnSpc>
              <a:spcBef>
                <a:spcPts val="1001"/>
              </a:spcBef>
              <a:buClr>
                <a:srgbClr val="000000"/>
              </a:buClr>
              <a:buFont typeface="Arial"/>
              <a:buChar char="•"/>
            </a:pPr>
            <a:r>
              <a:rPr b="0" lang="en-US" sz="4000" spc="-1" strike="noStrike">
                <a:solidFill>
                  <a:srgbClr val="000000"/>
                </a:solidFill>
                <a:latin typeface="Calibri"/>
              </a:rPr>
              <a:t>Improving customer experience by increasing social media presence </a:t>
            </a:r>
            <a:endParaRPr b="0" lang="en-US" sz="4000" spc="-1" strike="noStrike">
              <a:solidFill>
                <a:srgbClr val="000000"/>
              </a:solidFill>
              <a:latin typeface="Calibri"/>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5" name="TextShape 1"/>
          <p:cNvSpPr txBox="1"/>
          <p:nvPr/>
        </p:nvSpPr>
        <p:spPr>
          <a:xfrm>
            <a:off x="838080" y="172080"/>
            <a:ext cx="10515240" cy="606240"/>
          </a:xfrm>
          <a:prstGeom prst="rect">
            <a:avLst/>
          </a:prstGeom>
          <a:noFill/>
          <a:ln>
            <a:noFill/>
          </a:ln>
        </p:spPr>
        <p:txBody>
          <a:bodyPr anchor="ctr">
            <a:normAutofit/>
          </a:bodyPr>
          <a:p>
            <a:pPr>
              <a:lnSpc>
                <a:spcPct val="90000"/>
              </a:lnSpc>
            </a:pPr>
            <a:r>
              <a:rPr b="0" lang="en-US" sz="4400" spc="-1" strike="noStrike">
                <a:solidFill>
                  <a:srgbClr val="000000"/>
                </a:solidFill>
                <a:latin typeface="Calibri Light"/>
              </a:rPr>
              <a:t>Value Proposition Canvas</a:t>
            </a:r>
            <a:endParaRPr b="0" lang="en-US" sz="4400" spc="-1" strike="noStrike">
              <a:solidFill>
                <a:srgbClr val="000000"/>
              </a:solidFill>
              <a:latin typeface="Calibri"/>
            </a:endParaRPr>
          </a:p>
        </p:txBody>
      </p:sp>
      <p:sp>
        <p:nvSpPr>
          <p:cNvPr id="186" name="TextShape 2"/>
          <p:cNvSpPr txBox="1"/>
          <p:nvPr/>
        </p:nvSpPr>
        <p:spPr>
          <a:xfrm>
            <a:off x="838080" y="1123920"/>
            <a:ext cx="10515240" cy="5052600"/>
          </a:xfrm>
          <a:prstGeom prst="rect">
            <a:avLst/>
          </a:prstGeom>
          <a:noFill/>
          <a:ln>
            <a:noFill/>
          </a:ln>
        </p:spPr>
        <p:txBody>
          <a:bodyPr>
            <a:noAutofit/>
          </a:bodyPr>
          <a:p>
            <a:pPr>
              <a:lnSpc>
                <a:spcPct val="90000"/>
              </a:lnSpc>
              <a:spcBef>
                <a:spcPts val="1001"/>
              </a:spcBef>
            </a:pPr>
            <a:r>
              <a:rPr b="0" lang="en-US" sz="2800" spc="-1" strike="noStrike">
                <a:solidFill>
                  <a:srgbClr val="000000"/>
                </a:solidFill>
                <a:latin typeface="Calibri"/>
              </a:rPr>
              <a:t>.</a:t>
            </a:r>
            <a:endParaRPr b="0" lang="en-US" sz="2800" spc="-1" strike="noStrike">
              <a:solidFill>
                <a:srgbClr val="000000"/>
              </a:solidFill>
              <a:latin typeface="Calibri"/>
            </a:endParaRPr>
          </a:p>
        </p:txBody>
      </p:sp>
      <p:sp>
        <p:nvSpPr>
          <p:cNvPr id="187" name="CustomShape 3"/>
          <p:cNvSpPr/>
          <p:nvPr/>
        </p:nvSpPr>
        <p:spPr>
          <a:xfrm>
            <a:off x="6467400" y="1666800"/>
            <a:ext cx="4352400" cy="4238280"/>
          </a:xfrm>
          <a:prstGeom prst="ellipse">
            <a:avLst/>
          </a:prstGeom>
          <a:ln>
            <a:solidFill>
              <a:schemeClr val="tx1"/>
            </a:solidFill>
          </a:ln>
        </p:spPr>
        <p:style>
          <a:lnRef idx="2">
            <a:schemeClr val="accent6"/>
          </a:lnRef>
          <a:fillRef idx="1">
            <a:schemeClr val="lt1"/>
          </a:fillRef>
          <a:effectRef idx="0">
            <a:schemeClr val="accent6"/>
          </a:effectRef>
          <a:fontRef idx="minor"/>
        </p:style>
      </p:sp>
      <p:sp>
        <p:nvSpPr>
          <p:cNvPr id="188" name="CustomShape 4"/>
          <p:cNvSpPr/>
          <p:nvPr/>
        </p:nvSpPr>
        <p:spPr>
          <a:xfrm>
            <a:off x="1190520" y="1796760"/>
            <a:ext cx="4771800" cy="3828600"/>
          </a:xfrm>
          <a:prstGeom prst="rect">
            <a:avLst/>
          </a:prstGeom>
          <a:ln/>
        </p:spPr>
        <p:style>
          <a:lnRef idx="2">
            <a:schemeClr val="accent6"/>
          </a:lnRef>
          <a:fillRef idx="1">
            <a:schemeClr val="lt1"/>
          </a:fillRef>
          <a:effectRef idx="0">
            <a:schemeClr val="accent6"/>
          </a:effectRef>
          <a:fontRef idx="minor"/>
        </p:style>
      </p:sp>
      <p:sp>
        <p:nvSpPr>
          <p:cNvPr id="189" name="Line 5"/>
          <p:cNvSpPr/>
          <p:nvPr/>
        </p:nvSpPr>
        <p:spPr>
          <a:xfrm>
            <a:off x="6467400" y="3786120"/>
            <a:ext cx="2342880" cy="0"/>
          </a:xfrm>
          <a:prstGeom prst="line">
            <a:avLst/>
          </a:prstGeom>
          <a:ln>
            <a:solidFill>
              <a:schemeClr val="tx1"/>
            </a:solidFill>
          </a:ln>
        </p:spPr>
        <p:style>
          <a:lnRef idx="1">
            <a:schemeClr val="accent1"/>
          </a:lnRef>
          <a:fillRef idx="0">
            <a:schemeClr val="accent1"/>
          </a:fillRef>
          <a:effectRef idx="0">
            <a:schemeClr val="accent1"/>
          </a:effectRef>
          <a:fontRef idx="minor"/>
        </p:style>
      </p:sp>
      <p:sp>
        <p:nvSpPr>
          <p:cNvPr id="190" name="Line 6"/>
          <p:cNvSpPr/>
          <p:nvPr/>
        </p:nvSpPr>
        <p:spPr>
          <a:xfrm flipV="1">
            <a:off x="8810280" y="2287440"/>
            <a:ext cx="1372320" cy="1498680"/>
          </a:xfrm>
          <a:prstGeom prst="line">
            <a:avLst/>
          </a:prstGeom>
          <a:ln/>
        </p:spPr>
        <p:style>
          <a:lnRef idx="1">
            <a:schemeClr val="accent1"/>
          </a:lnRef>
          <a:fillRef idx="0">
            <a:schemeClr val="accent1"/>
          </a:fillRef>
          <a:effectRef idx="0">
            <a:schemeClr val="accent1"/>
          </a:effectRef>
          <a:fontRef idx="minor"/>
        </p:style>
      </p:sp>
      <p:sp>
        <p:nvSpPr>
          <p:cNvPr id="191" name="Line 7"/>
          <p:cNvSpPr/>
          <p:nvPr/>
        </p:nvSpPr>
        <p:spPr>
          <a:xfrm>
            <a:off x="1190520" y="1816560"/>
            <a:ext cx="2386080" cy="1707480"/>
          </a:xfrm>
          <a:prstGeom prst="line">
            <a:avLst/>
          </a:prstGeom>
          <a:ln>
            <a:solidFill>
              <a:schemeClr val="tx1"/>
            </a:solidFill>
          </a:ln>
        </p:spPr>
        <p:style>
          <a:lnRef idx="1">
            <a:schemeClr val="accent1"/>
          </a:lnRef>
          <a:fillRef idx="0">
            <a:schemeClr val="accent1"/>
          </a:fillRef>
          <a:effectRef idx="0">
            <a:schemeClr val="accent1"/>
          </a:effectRef>
          <a:fontRef idx="minor"/>
        </p:style>
      </p:sp>
      <p:sp>
        <p:nvSpPr>
          <p:cNvPr id="192" name="Line 8"/>
          <p:cNvSpPr/>
          <p:nvPr/>
        </p:nvSpPr>
        <p:spPr>
          <a:xfrm flipH="1">
            <a:off x="1190520" y="3495600"/>
            <a:ext cx="2386080" cy="2020320"/>
          </a:xfrm>
          <a:prstGeom prst="line">
            <a:avLst/>
          </a:prstGeom>
          <a:ln>
            <a:solidFill>
              <a:schemeClr val="tx1"/>
            </a:solidFill>
          </a:ln>
        </p:spPr>
        <p:style>
          <a:lnRef idx="1">
            <a:schemeClr val="accent1"/>
          </a:lnRef>
          <a:fillRef idx="0">
            <a:schemeClr val="accent1"/>
          </a:fillRef>
          <a:effectRef idx="0">
            <a:schemeClr val="accent1"/>
          </a:effectRef>
          <a:fontRef idx="minor"/>
        </p:style>
      </p:sp>
      <p:sp>
        <p:nvSpPr>
          <p:cNvPr id="193" name="Line 9"/>
          <p:cNvSpPr/>
          <p:nvPr/>
        </p:nvSpPr>
        <p:spPr>
          <a:xfrm>
            <a:off x="3576600" y="3495600"/>
            <a:ext cx="2385720" cy="0"/>
          </a:xfrm>
          <a:prstGeom prst="line">
            <a:avLst/>
          </a:prstGeom>
          <a:ln>
            <a:solidFill>
              <a:schemeClr val="tx1"/>
            </a:solidFill>
          </a:ln>
        </p:spPr>
        <p:style>
          <a:lnRef idx="1">
            <a:schemeClr val="accent1"/>
          </a:lnRef>
          <a:fillRef idx="0">
            <a:schemeClr val="accent1"/>
          </a:fillRef>
          <a:effectRef idx="0">
            <a:schemeClr val="accent1"/>
          </a:effectRef>
          <a:fontRef idx="minor"/>
        </p:style>
      </p:sp>
      <p:sp>
        <p:nvSpPr>
          <p:cNvPr id="194" name="Line 10"/>
          <p:cNvSpPr/>
          <p:nvPr/>
        </p:nvSpPr>
        <p:spPr>
          <a:xfrm>
            <a:off x="8810280" y="3786120"/>
            <a:ext cx="1372320" cy="1566720"/>
          </a:xfrm>
          <a:prstGeom prst="line">
            <a:avLst/>
          </a:prstGeom>
          <a:ln/>
        </p:spPr>
        <p:style>
          <a:lnRef idx="1">
            <a:schemeClr val="accent1"/>
          </a:lnRef>
          <a:fillRef idx="0">
            <a:schemeClr val="accent1"/>
          </a:fillRef>
          <a:effectRef idx="0">
            <a:schemeClr val="accent1"/>
          </a:effectRef>
          <a:fontRef idx="minor"/>
        </p:style>
      </p:sp>
      <p:sp>
        <p:nvSpPr>
          <p:cNvPr id="195" name="CustomShape 11"/>
          <p:cNvSpPr/>
          <p:nvPr/>
        </p:nvSpPr>
        <p:spPr>
          <a:xfrm>
            <a:off x="7029360" y="3967200"/>
            <a:ext cx="1947600" cy="139860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0" lang="en-CA" sz="1400" spc="-1" strike="noStrike">
                <a:solidFill>
                  <a:srgbClr val="000000"/>
                </a:solidFill>
                <a:latin typeface="Calibri"/>
              </a:rPr>
              <a:t>PAINS</a:t>
            </a:r>
            <a:endParaRPr b="0" lang="en-CA" sz="1400" spc="-1" strike="noStrike">
              <a:latin typeface="Arial"/>
            </a:endParaRPr>
          </a:p>
          <a:p>
            <a:pPr>
              <a:lnSpc>
                <a:spcPct val="100000"/>
              </a:lnSpc>
            </a:pPr>
            <a:r>
              <a:rPr b="0" lang="en-CA" sz="1200" spc="-1" strike="noStrike">
                <a:solidFill>
                  <a:srgbClr val="000000"/>
                </a:solidFill>
                <a:latin typeface="Calibri"/>
              </a:rPr>
              <a:t>Unanswered Calls</a:t>
            </a:r>
            <a:endParaRPr b="0" lang="en-CA" sz="1200" spc="-1" strike="noStrike">
              <a:latin typeface="Arial"/>
            </a:endParaRPr>
          </a:p>
          <a:p>
            <a:pPr>
              <a:lnSpc>
                <a:spcPct val="100000"/>
              </a:lnSpc>
            </a:pPr>
            <a:r>
              <a:rPr b="0" lang="en-CA" sz="1200" spc="-1" strike="noStrike">
                <a:solidFill>
                  <a:srgbClr val="000000"/>
                </a:solidFill>
                <a:latin typeface="Calibri"/>
              </a:rPr>
              <a:t>Long wait times</a:t>
            </a:r>
            <a:endParaRPr b="0" lang="en-CA" sz="1200" spc="-1" strike="noStrike">
              <a:latin typeface="Arial"/>
            </a:endParaRPr>
          </a:p>
          <a:p>
            <a:pPr>
              <a:lnSpc>
                <a:spcPct val="100000"/>
              </a:lnSpc>
            </a:pPr>
            <a:r>
              <a:rPr b="0" lang="en-CA" sz="1200" spc="-1" strike="noStrike">
                <a:solidFill>
                  <a:srgbClr val="000000"/>
                </a:solidFill>
                <a:latin typeface="Calibri"/>
              </a:rPr>
              <a:t>Dropped Calls</a:t>
            </a:r>
            <a:endParaRPr b="0" lang="en-CA" sz="1200" spc="-1" strike="noStrike">
              <a:latin typeface="Arial"/>
            </a:endParaRPr>
          </a:p>
          <a:p>
            <a:pPr>
              <a:lnSpc>
                <a:spcPct val="100000"/>
              </a:lnSpc>
            </a:pPr>
            <a:r>
              <a:rPr b="0" lang="en-CA" sz="1200" spc="-1" strike="noStrike">
                <a:solidFill>
                  <a:srgbClr val="000000"/>
                </a:solidFill>
                <a:latin typeface="Calibri"/>
              </a:rPr>
              <a:t>Call Transfers</a:t>
            </a:r>
            <a:endParaRPr b="0" lang="en-CA" sz="1200" spc="-1" strike="noStrike">
              <a:latin typeface="Arial"/>
            </a:endParaRPr>
          </a:p>
          <a:p>
            <a:pPr>
              <a:lnSpc>
                <a:spcPct val="100000"/>
              </a:lnSpc>
            </a:pPr>
            <a:r>
              <a:rPr b="0" lang="en-CA" sz="1200" spc="-1" strike="noStrike">
                <a:solidFill>
                  <a:srgbClr val="000000"/>
                </a:solidFill>
                <a:latin typeface="Calibri"/>
              </a:rPr>
              <a:t>Agent Knowledge Gap</a:t>
            </a:r>
            <a:endParaRPr b="0" lang="en-CA" sz="1200" spc="-1" strike="noStrike">
              <a:latin typeface="Arial"/>
            </a:endParaRPr>
          </a:p>
          <a:p>
            <a:pPr>
              <a:lnSpc>
                <a:spcPct val="100000"/>
              </a:lnSpc>
            </a:pPr>
            <a:endParaRPr b="0" lang="en-CA" sz="1200" spc="-1" strike="noStrike">
              <a:latin typeface="Arial"/>
            </a:endParaRPr>
          </a:p>
        </p:txBody>
      </p:sp>
      <p:sp>
        <p:nvSpPr>
          <p:cNvPr id="196" name="CustomShape 12"/>
          <p:cNvSpPr/>
          <p:nvPr/>
        </p:nvSpPr>
        <p:spPr>
          <a:xfrm>
            <a:off x="7362720" y="2133720"/>
            <a:ext cx="2190240" cy="85104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0" lang="en-CA" sz="1400" spc="-1" strike="noStrike">
                <a:solidFill>
                  <a:srgbClr val="000000"/>
                </a:solidFill>
                <a:latin typeface="Calibri"/>
              </a:rPr>
              <a:t>GAINS</a:t>
            </a:r>
            <a:endParaRPr b="0" lang="en-CA" sz="1400" spc="-1" strike="noStrike">
              <a:latin typeface="Arial"/>
            </a:endParaRPr>
          </a:p>
          <a:p>
            <a:pPr>
              <a:lnSpc>
                <a:spcPct val="100000"/>
              </a:lnSpc>
            </a:pPr>
            <a:r>
              <a:rPr b="0" lang="en-CA" sz="1200" spc="-1" strike="noStrike">
                <a:solidFill>
                  <a:srgbClr val="000000"/>
                </a:solidFill>
                <a:latin typeface="Calibri"/>
              </a:rPr>
              <a:t>Time Savings</a:t>
            </a:r>
            <a:endParaRPr b="0" lang="en-CA" sz="1200" spc="-1" strike="noStrike">
              <a:latin typeface="Arial"/>
            </a:endParaRPr>
          </a:p>
          <a:p>
            <a:pPr>
              <a:lnSpc>
                <a:spcPct val="100000"/>
              </a:lnSpc>
            </a:pPr>
            <a:r>
              <a:rPr b="0" lang="en-CA" sz="1200" spc="-1" strike="noStrike">
                <a:solidFill>
                  <a:srgbClr val="000000"/>
                </a:solidFill>
                <a:latin typeface="Calibri"/>
              </a:rPr>
              <a:t>Reduced Complaints</a:t>
            </a:r>
            <a:endParaRPr b="0" lang="en-CA" sz="1200" spc="-1" strike="noStrike">
              <a:latin typeface="Arial"/>
            </a:endParaRPr>
          </a:p>
          <a:p>
            <a:pPr>
              <a:lnSpc>
                <a:spcPct val="100000"/>
              </a:lnSpc>
            </a:pPr>
            <a:endParaRPr b="0" lang="en-CA" sz="1200" spc="-1" strike="noStrike">
              <a:latin typeface="Arial"/>
            </a:endParaRPr>
          </a:p>
        </p:txBody>
      </p:sp>
      <p:sp>
        <p:nvSpPr>
          <p:cNvPr id="197" name="Line 13"/>
          <p:cNvSpPr/>
          <p:nvPr/>
        </p:nvSpPr>
        <p:spPr>
          <a:xfrm flipV="1">
            <a:off x="8795880" y="2287440"/>
            <a:ext cx="1372320" cy="1498680"/>
          </a:xfrm>
          <a:prstGeom prst="line">
            <a:avLst/>
          </a:prstGeom>
          <a:ln>
            <a:solidFill>
              <a:schemeClr val="tx1"/>
            </a:solidFill>
          </a:ln>
        </p:spPr>
        <p:style>
          <a:lnRef idx="1">
            <a:schemeClr val="accent1"/>
          </a:lnRef>
          <a:fillRef idx="0">
            <a:schemeClr val="accent1"/>
          </a:fillRef>
          <a:effectRef idx="0">
            <a:schemeClr val="accent1"/>
          </a:effectRef>
          <a:fontRef idx="minor"/>
        </p:style>
      </p:sp>
      <p:sp>
        <p:nvSpPr>
          <p:cNvPr id="198" name="Line 14"/>
          <p:cNvSpPr/>
          <p:nvPr/>
        </p:nvSpPr>
        <p:spPr>
          <a:xfrm>
            <a:off x="8795880" y="3786120"/>
            <a:ext cx="1372320" cy="1566720"/>
          </a:xfrm>
          <a:prstGeom prst="line">
            <a:avLst/>
          </a:prstGeom>
          <a:ln>
            <a:solidFill>
              <a:schemeClr val="tx1"/>
            </a:solidFill>
          </a:ln>
        </p:spPr>
        <p:style>
          <a:lnRef idx="1">
            <a:schemeClr val="accent1"/>
          </a:lnRef>
          <a:fillRef idx="0">
            <a:schemeClr val="accent1"/>
          </a:fillRef>
          <a:effectRef idx="0">
            <a:schemeClr val="accent1"/>
          </a:effectRef>
          <a:fontRef idx="minor"/>
        </p:style>
      </p:sp>
      <p:sp>
        <p:nvSpPr>
          <p:cNvPr id="199" name="CustomShape 15"/>
          <p:cNvSpPr/>
          <p:nvPr/>
        </p:nvSpPr>
        <p:spPr>
          <a:xfrm>
            <a:off x="9296280" y="3261240"/>
            <a:ext cx="1391040" cy="94284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0" lang="en-CA" sz="1400" spc="-1" strike="noStrike">
                <a:solidFill>
                  <a:srgbClr val="000000"/>
                </a:solidFill>
                <a:latin typeface="Calibri"/>
              </a:rPr>
              <a:t>CUSTOMER JOB</a:t>
            </a:r>
            <a:endParaRPr b="0" lang="en-CA" sz="1400" spc="-1" strike="noStrike">
              <a:latin typeface="Arial"/>
            </a:endParaRPr>
          </a:p>
          <a:p>
            <a:pPr>
              <a:lnSpc>
                <a:spcPct val="100000"/>
              </a:lnSpc>
            </a:pPr>
            <a:endParaRPr b="0" lang="en-CA" sz="1400" spc="-1" strike="noStrike">
              <a:latin typeface="Arial"/>
            </a:endParaRPr>
          </a:p>
          <a:p>
            <a:pPr>
              <a:lnSpc>
                <a:spcPct val="100000"/>
              </a:lnSpc>
            </a:pPr>
            <a:r>
              <a:rPr b="0" lang="en-CA" sz="1400" spc="-1" strike="noStrike">
                <a:solidFill>
                  <a:srgbClr val="000000"/>
                </a:solidFill>
                <a:latin typeface="Calibri"/>
              </a:rPr>
              <a:t>Calls</a:t>
            </a:r>
            <a:endParaRPr b="0" lang="en-CA" sz="1400" spc="-1" strike="noStrike">
              <a:latin typeface="Arial"/>
            </a:endParaRPr>
          </a:p>
          <a:p>
            <a:pPr>
              <a:lnSpc>
                <a:spcPct val="100000"/>
              </a:lnSpc>
            </a:pPr>
            <a:r>
              <a:rPr b="0" lang="en-CA" sz="1400" spc="-1" strike="noStrike">
                <a:solidFill>
                  <a:srgbClr val="000000"/>
                </a:solidFill>
                <a:latin typeface="Calibri"/>
              </a:rPr>
              <a:t>Enquiries</a:t>
            </a:r>
            <a:endParaRPr b="0" lang="en-CA" sz="1400" spc="-1" strike="noStrike">
              <a:latin typeface="Arial"/>
            </a:endParaRPr>
          </a:p>
        </p:txBody>
      </p:sp>
      <p:sp>
        <p:nvSpPr>
          <p:cNvPr id="200" name="CustomShape 16"/>
          <p:cNvSpPr/>
          <p:nvPr/>
        </p:nvSpPr>
        <p:spPr>
          <a:xfrm>
            <a:off x="3324240" y="1886040"/>
            <a:ext cx="2133360" cy="121608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0" lang="en-CA" sz="1400" spc="-1" strike="noStrike">
                <a:solidFill>
                  <a:srgbClr val="000000"/>
                </a:solidFill>
                <a:latin typeface="Calibri"/>
              </a:rPr>
              <a:t>GAIN CREATORS</a:t>
            </a:r>
            <a:endParaRPr b="0" lang="en-CA" sz="1400" spc="-1" strike="noStrike">
              <a:latin typeface="Arial"/>
            </a:endParaRPr>
          </a:p>
          <a:p>
            <a:pPr>
              <a:lnSpc>
                <a:spcPct val="100000"/>
              </a:lnSpc>
            </a:pPr>
            <a:endParaRPr b="0" lang="en-CA" sz="1400" spc="-1" strike="noStrike">
              <a:latin typeface="Arial"/>
            </a:endParaRPr>
          </a:p>
          <a:p>
            <a:pPr>
              <a:lnSpc>
                <a:spcPct val="100000"/>
              </a:lnSpc>
            </a:pPr>
            <a:r>
              <a:rPr b="0" lang="en-CA" sz="1200" spc="-1" strike="noStrike">
                <a:solidFill>
                  <a:srgbClr val="000000"/>
                </a:solidFill>
                <a:latin typeface="Calibri"/>
              </a:rPr>
              <a:t>First Call Resolution</a:t>
            </a:r>
            <a:endParaRPr b="0" lang="en-CA" sz="1200" spc="-1" strike="noStrike">
              <a:latin typeface="Arial"/>
            </a:endParaRPr>
          </a:p>
          <a:p>
            <a:pPr>
              <a:lnSpc>
                <a:spcPct val="100000"/>
              </a:lnSpc>
            </a:pPr>
            <a:r>
              <a:rPr b="0" lang="en-CA" sz="1200" spc="-1" strike="noStrike">
                <a:solidFill>
                  <a:srgbClr val="000000"/>
                </a:solidFill>
                <a:latin typeface="Calibri"/>
              </a:rPr>
              <a:t>Time Savings</a:t>
            </a:r>
            <a:endParaRPr b="0" lang="en-CA" sz="1200" spc="-1" strike="noStrike">
              <a:latin typeface="Arial"/>
            </a:endParaRPr>
          </a:p>
          <a:p>
            <a:pPr>
              <a:lnSpc>
                <a:spcPct val="100000"/>
              </a:lnSpc>
            </a:pPr>
            <a:r>
              <a:rPr b="0" lang="en-CA" sz="1200" spc="-1" strike="noStrike">
                <a:solidFill>
                  <a:srgbClr val="000000"/>
                </a:solidFill>
                <a:latin typeface="Calibri"/>
              </a:rPr>
              <a:t>Increased Efficiency</a:t>
            </a:r>
            <a:endParaRPr b="0" lang="en-CA" sz="1200" spc="-1" strike="noStrike">
              <a:latin typeface="Arial"/>
            </a:endParaRPr>
          </a:p>
          <a:p>
            <a:pPr>
              <a:lnSpc>
                <a:spcPct val="100000"/>
              </a:lnSpc>
            </a:pPr>
            <a:endParaRPr b="0" lang="en-CA" sz="1200" spc="-1" strike="noStrike">
              <a:latin typeface="Arial"/>
            </a:endParaRPr>
          </a:p>
        </p:txBody>
      </p:sp>
      <p:sp>
        <p:nvSpPr>
          <p:cNvPr id="201" name="CustomShape 17"/>
          <p:cNvSpPr/>
          <p:nvPr/>
        </p:nvSpPr>
        <p:spPr>
          <a:xfrm>
            <a:off x="3857760" y="3648240"/>
            <a:ext cx="1972080" cy="139860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0" lang="en-CA" sz="1400" spc="-1" strike="noStrike">
                <a:solidFill>
                  <a:srgbClr val="000000"/>
                </a:solidFill>
                <a:latin typeface="Calibri"/>
              </a:rPr>
              <a:t>PAIN RELIEVERS</a:t>
            </a:r>
            <a:endParaRPr b="0" lang="en-CA" sz="1400" spc="-1" strike="noStrike">
              <a:latin typeface="Arial"/>
            </a:endParaRPr>
          </a:p>
          <a:p>
            <a:pPr>
              <a:lnSpc>
                <a:spcPct val="100000"/>
              </a:lnSpc>
            </a:pPr>
            <a:endParaRPr b="0" lang="en-CA" sz="1400" spc="-1" strike="noStrike">
              <a:latin typeface="Arial"/>
            </a:endParaRPr>
          </a:p>
          <a:p>
            <a:pPr>
              <a:lnSpc>
                <a:spcPct val="100000"/>
              </a:lnSpc>
            </a:pPr>
            <a:endParaRPr b="0" lang="en-CA" sz="1400" spc="-1" strike="noStrike">
              <a:latin typeface="Arial"/>
            </a:endParaRPr>
          </a:p>
          <a:p>
            <a:pPr>
              <a:lnSpc>
                <a:spcPct val="100000"/>
              </a:lnSpc>
            </a:pPr>
            <a:r>
              <a:rPr b="0" lang="en-CA" sz="1200" spc="-1" strike="noStrike">
                <a:solidFill>
                  <a:srgbClr val="000000"/>
                </a:solidFill>
                <a:latin typeface="Calibri"/>
              </a:rPr>
              <a:t>Reduced Wait Times</a:t>
            </a:r>
            <a:endParaRPr b="0" lang="en-CA" sz="1200" spc="-1" strike="noStrike">
              <a:latin typeface="Arial"/>
            </a:endParaRPr>
          </a:p>
          <a:p>
            <a:pPr>
              <a:lnSpc>
                <a:spcPct val="100000"/>
              </a:lnSpc>
            </a:pPr>
            <a:r>
              <a:rPr b="0" lang="en-CA" sz="1200" spc="-1" strike="noStrike">
                <a:solidFill>
                  <a:srgbClr val="000000"/>
                </a:solidFill>
                <a:latin typeface="Calibri"/>
              </a:rPr>
              <a:t>Reduced Call Transfers</a:t>
            </a:r>
            <a:endParaRPr b="0" lang="en-CA" sz="1200" spc="-1" strike="noStrike">
              <a:latin typeface="Arial"/>
            </a:endParaRPr>
          </a:p>
          <a:p>
            <a:pPr>
              <a:lnSpc>
                <a:spcPct val="100000"/>
              </a:lnSpc>
            </a:pPr>
            <a:r>
              <a:rPr b="0" lang="en-CA" sz="1200" spc="-1" strike="noStrike">
                <a:solidFill>
                  <a:srgbClr val="000000"/>
                </a:solidFill>
                <a:latin typeface="Calibri"/>
              </a:rPr>
              <a:t>Reduced Knowledge Gap</a:t>
            </a:r>
            <a:endParaRPr b="0" lang="en-CA" sz="1200" spc="-1" strike="noStrike">
              <a:latin typeface="Arial"/>
            </a:endParaRPr>
          </a:p>
          <a:p>
            <a:pPr>
              <a:lnSpc>
                <a:spcPct val="100000"/>
              </a:lnSpc>
            </a:pPr>
            <a:endParaRPr b="0" lang="en-CA" sz="1200" spc="-1" strike="noStrike">
              <a:latin typeface="Arial"/>
            </a:endParaRPr>
          </a:p>
        </p:txBody>
      </p:sp>
      <p:sp>
        <p:nvSpPr>
          <p:cNvPr id="202" name="CustomShape 18"/>
          <p:cNvSpPr/>
          <p:nvPr/>
        </p:nvSpPr>
        <p:spPr>
          <a:xfrm>
            <a:off x="1266840" y="2833560"/>
            <a:ext cx="1304640" cy="161100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0" lang="en-CA" sz="1400" spc="-1" strike="noStrike">
                <a:solidFill>
                  <a:srgbClr val="000000"/>
                </a:solidFill>
                <a:latin typeface="Calibri"/>
              </a:rPr>
              <a:t>PRODUCTS &amp;</a:t>
            </a:r>
            <a:endParaRPr b="0" lang="en-CA" sz="1400" spc="-1" strike="noStrike">
              <a:latin typeface="Arial"/>
            </a:endParaRPr>
          </a:p>
          <a:p>
            <a:pPr algn="r">
              <a:lnSpc>
                <a:spcPct val="100000"/>
              </a:lnSpc>
            </a:pPr>
            <a:r>
              <a:rPr b="0" lang="en-CA" sz="1400" spc="-1" strike="noStrike">
                <a:solidFill>
                  <a:srgbClr val="000000"/>
                </a:solidFill>
                <a:latin typeface="Calibri"/>
              </a:rPr>
              <a:t>SERVICES</a:t>
            </a:r>
            <a:endParaRPr b="0" lang="en-CA" sz="1400" spc="-1" strike="noStrike">
              <a:latin typeface="Arial"/>
            </a:endParaRPr>
          </a:p>
          <a:p>
            <a:pPr>
              <a:lnSpc>
                <a:spcPct val="100000"/>
              </a:lnSpc>
            </a:pPr>
            <a:endParaRPr b="0" lang="en-CA" sz="1400" spc="-1" strike="noStrike">
              <a:latin typeface="Arial"/>
            </a:endParaRPr>
          </a:p>
          <a:p>
            <a:pPr>
              <a:lnSpc>
                <a:spcPct val="100000"/>
              </a:lnSpc>
            </a:pPr>
            <a:r>
              <a:rPr b="0" lang="en-CA" sz="1200" spc="-1" strike="noStrike">
                <a:solidFill>
                  <a:srgbClr val="000000"/>
                </a:solidFill>
                <a:latin typeface="Calibri"/>
              </a:rPr>
              <a:t>IVR Enhancement</a:t>
            </a:r>
            <a:endParaRPr b="0" lang="en-CA" sz="1200" spc="-1" strike="noStrike">
              <a:latin typeface="Arial"/>
            </a:endParaRPr>
          </a:p>
          <a:p>
            <a:pPr>
              <a:lnSpc>
                <a:spcPct val="100000"/>
              </a:lnSpc>
            </a:pPr>
            <a:r>
              <a:rPr b="0" lang="en-CA" sz="1200" spc="-1" strike="noStrike">
                <a:solidFill>
                  <a:srgbClr val="000000"/>
                </a:solidFill>
                <a:latin typeface="Calibri"/>
              </a:rPr>
              <a:t>Increased Training</a:t>
            </a:r>
            <a:endParaRPr b="0" lang="en-CA" sz="1200" spc="-1" strike="noStrike">
              <a:latin typeface="Arial"/>
            </a:endParaRPr>
          </a:p>
          <a:p>
            <a:pPr>
              <a:lnSpc>
                <a:spcPct val="100000"/>
              </a:lnSpc>
            </a:pPr>
            <a:r>
              <a:rPr b="0" lang="en-CA" sz="1200" spc="-1" strike="noStrike">
                <a:solidFill>
                  <a:srgbClr val="000000"/>
                </a:solidFill>
                <a:latin typeface="Calibri"/>
              </a:rPr>
              <a:t>AI Adoption</a:t>
            </a:r>
            <a:endParaRPr b="0" lang="en-CA" sz="1200" spc="-1" strike="noStrike">
              <a:latin typeface="Arial"/>
            </a:endParaRPr>
          </a:p>
          <a:p>
            <a:pPr>
              <a:lnSpc>
                <a:spcPct val="100000"/>
              </a:lnSpc>
            </a:pPr>
            <a:endParaRPr b="0" lang="en-CA" sz="12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203" name="Image1" descr=""/>
          <p:cNvPicPr/>
          <p:nvPr/>
        </p:nvPicPr>
        <p:blipFill>
          <a:blip r:embed="rId1"/>
          <a:stretch/>
        </p:blipFill>
        <p:spPr>
          <a:xfrm>
            <a:off x="1523880" y="188640"/>
            <a:ext cx="9143640" cy="6408360"/>
          </a:xfrm>
          <a:prstGeom prst="rect">
            <a:avLst/>
          </a:prstGeom>
          <a:ln>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204" name="Object 1"/>
          <p:cNvGraphicFramePr/>
          <p:nvPr/>
        </p:nvGraphicFramePr>
        <p:xfrm>
          <a:off x="5748120" y="4030200"/>
          <a:ext cx="3468600" cy="678960"/>
        </p:xfrm>
        <a:graphic>
          <a:graphicData uri="http://schemas.openxmlformats.org/presentationml/2006/ole">
            <p:oleObj r:id="rId1" spid="">
              <p:embed/>
              <p:pic>
                <p:nvPicPr>
                  <p:cNvPr id="205" name="" descr=""/>
                  <p:cNvPicPr/>
                  <p:nvPr/>
                </p:nvPicPr>
                <p:blipFill>
                  <a:blip r:embed="rId2"/>
                  <a:stretch/>
                </p:blipFill>
                <p:spPr>
                  <a:xfrm>
                    <a:off x="5748120" y="4030200"/>
                    <a:ext cx="3468600" cy="678960"/>
                  </a:xfrm>
                  <a:prstGeom prst="rect">
                    <a:avLst/>
                  </a:prstGeom>
                  <a:ln>
                    <a:noFill/>
                  </a:ln>
                </p:spPr>
              </p:pic>
            </p:oleObj>
          </a:graphicData>
        </a:graphic>
      </p:graphicFrame>
      <p:sp>
        <p:nvSpPr>
          <p:cNvPr id="206" name="CustomShape 2"/>
          <p:cNvSpPr/>
          <p:nvPr/>
        </p:nvSpPr>
        <p:spPr>
          <a:xfrm>
            <a:off x="1912680" y="1868400"/>
            <a:ext cx="7673760" cy="4314600"/>
          </a:xfrm>
          <a:prstGeom prst="rect">
            <a:avLst/>
          </a:prstGeom>
          <a:blipFill rotWithShape="0">
            <a:blip r:embed="rId3"/>
            <a:stretch>
              <a:fillRect/>
            </a:stretch>
          </a:blipFill>
          <a:ln>
            <a:noFill/>
          </a:ln>
        </p:spPr>
        <p:style>
          <a:lnRef idx="0"/>
          <a:fillRef idx="0"/>
          <a:effectRef idx="0"/>
          <a:fontRef idx="minor"/>
        </p:style>
      </p:sp>
      <p:sp>
        <p:nvSpPr>
          <p:cNvPr id="207" name="CustomShape 3"/>
          <p:cNvSpPr/>
          <p:nvPr/>
        </p:nvSpPr>
        <p:spPr>
          <a:xfrm>
            <a:off x="1912680" y="1868400"/>
            <a:ext cx="7673760" cy="4314600"/>
          </a:xfrm>
          <a:prstGeom prst="rect">
            <a:avLst/>
          </a:prstGeom>
          <a:blipFill rotWithShape="0">
            <a:blip r:embed="rId4"/>
            <a:stretch>
              <a:fillRect/>
            </a:stretch>
          </a:blipFill>
          <a:ln>
            <a:noFill/>
          </a:ln>
        </p:spPr>
        <p:style>
          <a:lnRef idx="0"/>
          <a:fillRef idx="0"/>
          <a:effectRef idx="0"/>
          <a:fontRef idx="minor"/>
        </p:style>
      </p:sp>
      <p:pic>
        <p:nvPicPr>
          <p:cNvPr id="208" name="" descr=""/>
          <p:cNvPicPr/>
          <p:nvPr/>
        </p:nvPicPr>
        <p:blipFill>
          <a:blip r:embed="rId5"/>
          <a:stretch/>
        </p:blipFill>
        <p:spPr>
          <a:xfrm rot="21592800">
            <a:off x="595800" y="325080"/>
            <a:ext cx="10223280" cy="6009840"/>
          </a:xfrm>
          <a:prstGeom prst="rect">
            <a:avLst/>
          </a:prstGeom>
          <a:ln>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327</TotalTime>
  <Application>Ultra_Office/6.2.3.2$Windows_x86 LibreOffice_project/</Application>
  <Words>415</Words>
  <Paragraphs>75</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2022-03-09T21:58:56Z</dcterms:created>
  <dc:creator>Francis Akanbi</dc:creator>
  <dc:description/>
  <dc:language>en-CA</dc:language>
  <cp:lastModifiedBy/>
  <dcterms:modified xsi:type="dcterms:W3CDTF">2022-03-10T12:43:44Z</dcterms:modified>
  <cp:revision>15</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5</vt:i4>
  </property>
  <property fmtid="{D5CDD505-2E9C-101B-9397-08002B2CF9AE}" pid="8" name="PresentationFormat">
    <vt:lpwstr>Widescreen</vt:lpwstr>
  </property>
  <property fmtid="{D5CDD505-2E9C-101B-9397-08002B2CF9AE}" pid="9" name="ScaleCrop">
    <vt:bool>0</vt:bool>
  </property>
  <property fmtid="{D5CDD505-2E9C-101B-9397-08002B2CF9AE}" pid="10" name="ShareDoc">
    <vt:bool>0</vt:bool>
  </property>
  <property fmtid="{D5CDD505-2E9C-101B-9397-08002B2CF9AE}" pid="11" name="Slides">
    <vt:i4>9</vt:i4>
  </property>
</Properties>
</file>