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93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229B96-A703-4BEE-AC82-E4A338B83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6317" y="90218"/>
            <a:ext cx="1004509" cy="10136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B76FE0-A53C-42EF-9C49-B67644C3A39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4158" y="6313876"/>
            <a:ext cx="2093474" cy="45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60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C96800-83EF-407F-941E-C9CC779A5A84}"/>
              </a:ext>
            </a:extLst>
          </p:cNvPr>
          <p:cNvSpPr txBox="1"/>
          <p:nvPr/>
        </p:nvSpPr>
        <p:spPr>
          <a:xfrm>
            <a:off x="435429" y="1254034"/>
            <a:ext cx="104415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 all of the assignment indications and directions, just keep task titles, otherwise, Turnitin levels are also affected. </a:t>
            </a:r>
          </a:p>
          <a:p>
            <a:r>
              <a:rPr lang="en-US" sz="180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Also, increase the amount of information you enter on your own (example observations, enter as many as you consider relevant). Your original text reduces Turnitin scores. </a:t>
            </a:r>
            <a:endParaRPr lang="es-EC" sz="180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C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B8DC8B-187E-4414-AA96-79FDF9E3223E}"/>
              </a:ext>
            </a:extLst>
          </p:cNvPr>
          <p:cNvSpPr txBox="1"/>
          <p:nvPr/>
        </p:nvSpPr>
        <p:spPr>
          <a:xfrm>
            <a:off x="435429" y="418011"/>
            <a:ext cx="4868091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About Turnitin percentages</a:t>
            </a:r>
            <a:endParaRPr lang="es-EC" sz="240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4275CD-5058-4BD5-8259-97BC9CF0F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719" y="2454363"/>
            <a:ext cx="5127716" cy="15034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024BA5-776C-469C-A469-702086D3F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719" y="4180708"/>
            <a:ext cx="7050814" cy="24170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04292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2569</TotalTime>
  <Words>56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Palatino Linotype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 Chiluiza</dc:creator>
  <cp:lastModifiedBy>Chiluiza Reyes, Dee</cp:lastModifiedBy>
  <cp:revision>60</cp:revision>
  <dcterms:created xsi:type="dcterms:W3CDTF">2020-05-13T20:14:46Z</dcterms:created>
  <dcterms:modified xsi:type="dcterms:W3CDTF">2022-01-30T03:40:30Z</dcterms:modified>
</cp:coreProperties>
</file>