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8" d="100"/>
          <a:sy n="58" d="100"/>
        </p:scale>
        <p:origin x="140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B5188-A992-47FE-9E11-38AEB7058393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FA9F-43B0-4220-9683-050AD000A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217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B5188-A992-47FE-9E11-38AEB7058393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FA9F-43B0-4220-9683-050AD000A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803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B5188-A992-47FE-9E11-38AEB7058393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FA9F-43B0-4220-9683-050AD000A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0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B5188-A992-47FE-9E11-38AEB7058393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FA9F-43B0-4220-9683-050AD000A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526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B5188-A992-47FE-9E11-38AEB7058393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FA9F-43B0-4220-9683-050AD000A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12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B5188-A992-47FE-9E11-38AEB7058393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FA9F-43B0-4220-9683-050AD000A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39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B5188-A992-47FE-9E11-38AEB7058393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FA9F-43B0-4220-9683-050AD000A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067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B5188-A992-47FE-9E11-38AEB7058393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FA9F-43B0-4220-9683-050AD000A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095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B5188-A992-47FE-9E11-38AEB7058393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FA9F-43B0-4220-9683-050AD000A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B5188-A992-47FE-9E11-38AEB7058393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FA9F-43B0-4220-9683-050AD000A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92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B5188-A992-47FE-9E11-38AEB7058393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FA9F-43B0-4220-9683-050AD000A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028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B5188-A992-47FE-9E11-38AEB7058393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3FA9F-43B0-4220-9683-050AD000A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876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897219A-2007-40DC-AD21-CD5AF211390C}"/>
              </a:ext>
            </a:extLst>
          </p:cNvPr>
          <p:cNvSpPr/>
          <p:nvPr/>
        </p:nvSpPr>
        <p:spPr>
          <a:xfrm>
            <a:off x="342900" y="251398"/>
            <a:ext cx="1039852" cy="273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High in fibre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BA3468-A4F7-46B4-A69E-8489654EB4EA}"/>
              </a:ext>
            </a:extLst>
          </p:cNvPr>
          <p:cNvSpPr/>
          <p:nvPr/>
        </p:nvSpPr>
        <p:spPr>
          <a:xfrm>
            <a:off x="342900" y="2242646"/>
            <a:ext cx="1039852" cy="273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High in protein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9EAF4E-0C3C-4A16-9AD2-5139F79AECF7}"/>
              </a:ext>
            </a:extLst>
          </p:cNvPr>
          <p:cNvSpPr/>
          <p:nvPr/>
        </p:nvSpPr>
        <p:spPr>
          <a:xfrm>
            <a:off x="309941" y="3074719"/>
            <a:ext cx="1039852" cy="273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Cheers me up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6F164B-59B8-41E2-93DD-D455A07E24DF}"/>
              </a:ext>
            </a:extLst>
          </p:cNvPr>
          <p:cNvSpPr/>
          <p:nvPr/>
        </p:nvSpPr>
        <p:spPr>
          <a:xfrm>
            <a:off x="342900" y="651163"/>
            <a:ext cx="1039852" cy="273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Nutritious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6E2790-B2FA-4234-AA43-E7F4FA81F136}"/>
              </a:ext>
            </a:extLst>
          </p:cNvPr>
          <p:cNvSpPr/>
          <p:nvPr/>
        </p:nvSpPr>
        <p:spPr>
          <a:xfrm>
            <a:off x="342901" y="1040319"/>
            <a:ext cx="1039852" cy="5208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Contains vitamins/minerals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372301-B793-436C-8004-C072869111FA}"/>
              </a:ext>
            </a:extLst>
          </p:cNvPr>
          <p:cNvSpPr/>
          <p:nvPr/>
        </p:nvSpPr>
        <p:spPr>
          <a:xfrm>
            <a:off x="342900" y="1666049"/>
            <a:ext cx="1039852" cy="4623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Good for skin/hair/nails etc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F37076-D56D-4DF2-87C8-40B2F91EBE2D}"/>
              </a:ext>
            </a:extLst>
          </p:cNvPr>
          <p:cNvSpPr/>
          <p:nvPr/>
        </p:nvSpPr>
        <p:spPr>
          <a:xfrm>
            <a:off x="342900" y="2622765"/>
            <a:ext cx="1039852" cy="273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Good for health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1A841A6-7525-4A76-8ECC-B507809CED6D}"/>
              </a:ext>
            </a:extLst>
          </p:cNvPr>
          <p:cNvCxnSpPr>
            <a:cxnSpLocks/>
            <a:stCxn id="13" idx="1"/>
            <a:endCxn id="4" idx="3"/>
          </p:cNvCxnSpPr>
          <p:nvPr/>
        </p:nvCxnSpPr>
        <p:spPr>
          <a:xfrm flipH="1" flipV="1">
            <a:off x="1382752" y="388156"/>
            <a:ext cx="882672" cy="800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38B979D-E837-40FE-AD8B-4F8C45B2FAB0}"/>
              </a:ext>
            </a:extLst>
          </p:cNvPr>
          <p:cNvSpPr/>
          <p:nvPr/>
        </p:nvSpPr>
        <p:spPr>
          <a:xfrm>
            <a:off x="2097861" y="1124305"/>
            <a:ext cx="1144192" cy="4368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1.Health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D1F418-9B1C-46ED-A182-3BCABE618C61}"/>
              </a:ext>
            </a:extLst>
          </p:cNvPr>
          <p:cNvCxnSpPr>
            <a:cxnSpLocks/>
            <a:stCxn id="13" idx="2"/>
            <a:endCxn id="7" idx="3"/>
          </p:cNvCxnSpPr>
          <p:nvPr/>
        </p:nvCxnSpPr>
        <p:spPr>
          <a:xfrm flipH="1" flipV="1">
            <a:off x="1382752" y="787921"/>
            <a:ext cx="715109" cy="554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40A6CC6-7E3C-467D-AA37-0F6B8DB205A5}"/>
              </a:ext>
            </a:extLst>
          </p:cNvPr>
          <p:cNvCxnSpPr>
            <a:cxnSpLocks/>
            <a:stCxn id="13" idx="2"/>
            <a:endCxn id="8" idx="3"/>
          </p:cNvCxnSpPr>
          <p:nvPr/>
        </p:nvCxnSpPr>
        <p:spPr>
          <a:xfrm flipH="1" flipV="1">
            <a:off x="1382753" y="1300745"/>
            <a:ext cx="715108" cy="419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639B564-C5C3-4979-958D-C7F52D83875F}"/>
              </a:ext>
            </a:extLst>
          </p:cNvPr>
          <p:cNvCxnSpPr>
            <a:cxnSpLocks/>
            <a:stCxn id="13" idx="3"/>
            <a:endCxn id="9" idx="3"/>
          </p:cNvCxnSpPr>
          <p:nvPr/>
        </p:nvCxnSpPr>
        <p:spPr>
          <a:xfrm flipH="1">
            <a:off x="1382752" y="1497193"/>
            <a:ext cx="882672" cy="400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7A81DB8-03FE-4C76-9077-59C6446AF440}"/>
              </a:ext>
            </a:extLst>
          </p:cNvPr>
          <p:cNvCxnSpPr>
            <a:cxnSpLocks/>
            <a:stCxn id="13" idx="4"/>
            <a:endCxn id="5" idx="3"/>
          </p:cNvCxnSpPr>
          <p:nvPr/>
        </p:nvCxnSpPr>
        <p:spPr>
          <a:xfrm flipH="1">
            <a:off x="1382752" y="1561170"/>
            <a:ext cx="1287205" cy="818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95CEE4A-DB61-47BB-8DE8-2170E65AACC9}"/>
              </a:ext>
            </a:extLst>
          </p:cNvPr>
          <p:cNvCxnSpPr>
            <a:cxnSpLocks/>
            <a:stCxn id="13" idx="4"/>
            <a:endCxn id="10" idx="3"/>
          </p:cNvCxnSpPr>
          <p:nvPr/>
        </p:nvCxnSpPr>
        <p:spPr>
          <a:xfrm flipH="1">
            <a:off x="1382752" y="1561170"/>
            <a:ext cx="1287205" cy="1198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C51C8B81-0177-4302-98FB-A7B0A69B175D}"/>
              </a:ext>
            </a:extLst>
          </p:cNvPr>
          <p:cNvSpPr/>
          <p:nvPr/>
        </p:nvSpPr>
        <p:spPr>
          <a:xfrm>
            <a:off x="309941" y="3467166"/>
            <a:ext cx="1039852" cy="3753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Helps cope with life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A2DCC3E-4C03-468B-A8D9-BA2FC9C4E582}"/>
              </a:ext>
            </a:extLst>
          </p:cNvPr>
          <p:cNvSpPr/>
          <p:nvPr/>
        </p:nvSpPr>
        <p:spPr>
          <a:xfrm>
            <a:off x="310378" y="3928227"/>
            <a:ext cx="1039852" cy="4005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Keeps me awake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7A0A642-B08F-4D98-AB4C-F1C574B01FB1}"/>
              </a:ext>
            </a:extLst>
          </p:cNvPr>
          <p:cNvSpPr/>
          <p:nvPr/>
        </p:nvSpPr>
        <p:spPr>
          <a:xfrm>
            <a:off x="285346" y="4445631"/>
            <a:ext cx="1039852" cy="333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Helps me relax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859678C-8A36-48F0-9FEA-43B61B8DE758}"/>
              </a:ext>
            </a:extLst>
          </p:cNvPr>
          <p:cNvSpPr/>
          <p:nvPr/>
        </p:nvSpPr>
        <p:spPr>
          <a:xfrm>
            <a:off x="272830" y="4895525"/>
            <a:ext cx="1039852" cy="333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Makes me feel good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6D53D4E-F4DF-43DA-8FFC-29CEFC63BA03}"/>
              </a:ext>
            </a:extLst>
          </p:cNvPr>
          <p:cNvSpPr/>
          <p:nvPr/>
        </p:nvSpPr>
        <p:spPr>
          <a:xfrm>
            <a:off x="2097860" y="3777291"/>
            <a:ext cx="1116659" cy="48657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2.Mood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5F587C4-BA31-4A03-B2EC-660386A856AC}"/>
              </a:ext>
            </a:extLst>
          </p:cNvPr>
          <p:cNvCxnSpPr>
            <a:cxnSpLocks/>
            <a:stCxn id="60" idx="1"/>
            <a:endCxn id="6" idx="3"/>
          </p:cNvCxnSpPr>
          <p:nvPr/>
        </p:nvCxnSpPr>
        <p:spPr>
          <a:xfrm flipH="1" flipV="1">
            <a:off x="1349793" y="3211477"/>
            <a:ext cx="911598" cy="637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A232419-2F71-4C39-BCF7-092579F4DBD2}"/>
              </a:ext>
            </a:extLst>
          </p:cNvPr>
          <p:cNvCxnSpPr>
            <a:cxnSpLocks/>
            <a:stCxn id="60" idx="2"/>
            <a:endCxn id="56" idx="3"/>
          </p:cNvCxnSpPr>
          <p:nvPr/>
        </p:nvCxnSpPr>
        <p:spPr>
          <a:xfrm flipH="1" flipV="1">
            <a:off x="1349793" y="3654862"/>
            <a:ext cx="748067" cy="365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D61A8CF2-8442-4D77-AFF4-3D3C1D4E37B7}"/>
              </a:ext>
            </a:extLst>
          </p:cNvPr>
          <p:cNvCxnSpPr>
            <a:cxnSpLocks/>
            <a:stCxn id="60" idx="3"/>
            <a:endCxn id="57" idx="3"/>
          </p:cNvCxnSpPr>
          <p:nvPr/>
        </p:nvCxnSpPr>
        <p:spPr>
          <a:xfrm flipH="1" flipV="1">
            <a:off x="1350230" y="4128498"/>
            <a:ext cx="911161" cy="64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0B5318A-A27C-49BF-A2D6-5E7C64795309}"/>
              </a:ext>
            </a:extLst>
          </p:cNvPr>
          <p:cNvCxnSpPr>
            <a:cxnSpLocks/>
            <a:stCxn id="60" idx="3"/>
            <a:endCxn id="58" idx="3"/>
          </p:cNvCxnSpPr>
          <p:nvPr/>
        </p:nvCxnSpPr>
        <p:spPr>
          <a:xfrm flipH="1">
            <a:off x="1325198" y="4192610"/>
            <a:ext cx="936193" cy="419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840355D0-17AA-4A76-AACE-3C1D082FCB47}"/>
              </a:ext>
            </a:extLst>
          </p:cNvPr>
          <p:cNvCxnSpPr>
            <a:cxnSpLocks/>
            <a:stCxn id="60" idx="4"/>
            <a:endCxn id="59" idx="3"/>
          </p:cNvCxnSpPr>
          <p:nvPr/>
        </p:nvCxnSpPr>
        <p:spPr>
          <a:xfrm flipH="1">
            <a:off x="1312682" y="4263867"/>
            <a:ext cx="1343508" cy="7981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297A791D-EAC2-4C0D-A68C-82F358697DBC}"/>
              </a:ext>
            </a:extLst>
          </p:cNvPr>
          <p:cNvSpPr/>
          <p:nvPr/>
        </p:nvSpPr>
        <p:spPr>
          <a:xfrm>
            <a:off x="3406283" y="1453942"/>
            <a:ext cx="1039852" cy="57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Can be cooked simply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9168E597-2CBB-4175-9695-B4B861685AA4}"/>
              </a:ext>
            </a:extLst>
          </p:cNvPr>
          <p:cNvSpPr/>
          <p:nvPr/>
        </p:nvSpPr>
        <p:spPr>
          <a:xfrm>
            <a:off x="3401528" y="2602076"/>
            <a:ext cx="1039852" cy="5582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Close to where I live/work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AAF11255-0609-4273-A501-8679D09271ED}"/>
              </a:ext>
            </a:extLst>
          </p:cNvPr>
          <p:cNvSpPr/>
          <p:nvPr/>
        </p:nvSpPr>
        <p:spPr>
          <a:xfrm>
            <a:off x="3401303" y="2118071"/>
            <a:ext cx="1039852" cy="3743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Takes no time to prepare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B1D71FE9-2538-4667-8D15-CA0AAC5F34CD}"/>
              </a:ext>
            </a:extLst>
          </p:cNvPr>
          <p:cNvSpPr/>
          <p:nvPr/>
        </p:nvSpPr>
        <p:spPr>
          <a:xfrm>
            <a:off x="3413677" y="683046"/>
            <a:ext cx="1092996" cy="6664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Easily available in supermarkets 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672AD08A-9E91-4F40-AB73-68F7B422C66A}"/>
              </a:ext>
            </a:extLst>
          </p:cNvPr>
          <p:cNvSpPr/>
          <p:nvPr/>
        </p:nvSpPr>
        <p:spPr>
          <a:xfrm>
            <a:off x="3418015" y="83046"/>
            <a:ext cx="1039853" cy="4894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Is easy to prepare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18894F0C-A6FD-4A88-A87D-83A5CA07754E}"/>
              </a:ext>
            </a:extLst>
          </p:cNvPr>
          <p:cNvSpPr/>
          <p:nvPr/>
        </p:nvSpPr>
        <p:spPr>
          <a:xfrm>
            <a:off x="3413677" y="3285833"/>
            <a:ext cx="1039852" cy="273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Tastes good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211393D-C086-4F1D-B065-C949535F7ABF}"/>
              </a:ext>
            </a:extLst>
          </p:cNvPr>
          <p:cNvSpPr/>
          <p:nvPr/>
        </p:nvSpPr>
        <p:spPr>
          <a:xfrm>
            <a:off x="3401303" y="4692687"/>
            <a:ext cx="1039852" cy="273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Looks nice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78A24CC-480A-49D7-8EC7-5491C2647D2B}"/>
              </a:ext>
            </a:extLst>
          </p:cNvPr>
          <p:cNvSpPr/>
          <p:nvPr/>
        </p:nvSpPr>
        <p:spPr>
          <a:xfrm>
            <a:off x="3401303" y="4014672"/>
            <a:ext cx="1039852" cy="5853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Has a pleasant structure 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684F8EF7-513E-4FFF-9CE0-57B592DB643E}"/>
              </a:ext>
            </a:extLst>
          </p:cNvPr>
          <p:cNvSpPr/>
          <p:nvPr/>
        </p:nvSpPr>
        <p:spPr>
          <a:xfrm>
            <a:off x="3413677" y="3649986"/>
            <a:ext cx="1039852" cy="273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Smells nice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1D383CEF-24B5-4CD3-A975-A5C8AE051176}"/>
              </a:ext>
            </a:extLst>
          </p:cNvPr>
          <p:cNvSpPr/>
          <p:nvPr/>
        </p:nvSpPr>
        <p:spPr>
          <a:xfrm>
            <a:off x="6702233" y="868760"/>
            <a:ext cx="1039852" cy="57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Contains no artificial ingredients 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96AF9C96-A945-4A80-84CA-294744BC17BC}"/>
              </a:ext>
            </a:extLst>
          </p:cNvPr>
          <p:cNvSpPr/>
          <p:nvPr/>
        </p:nvSpPr>
        <p:spPr>
          <a:xfrm>
            <a:off x="6686312" y="189146"/>
            <a:ext cx="1039852" cy="57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Contains natural ingredients 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0871618B-DABE-4982-9203-14D414BF3A4F}"/>
              </a:ext>
            </a:extLst>
          </p:cNvPr>
          <p:cNvSpPr/>
          <p:nvPr/>
        </p:nvSpPr>
        <p:spPr>
          <a:xfrm>
            <a:off x="6702233" y="1563624"/>
            <a:ext cx="1039852" cy="4667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Contains no additives 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F215D113-B7BA-4C27-864C-E62CDF975FEE}"/>
              </a:ext>
            </a:extLst>
          </p:cNvPr>
          <p:cNvSpPr/>
          <p:nvPr/>
        </p:nvSpPr>
        <p:spPr>
          <a:xfrm>
            <a:off x="6659484" y="3153506"/>
            <a:ext cx="1039852" cy="3801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Good value for money 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40517526-1A0C-4268-B11F-693918C40534}"/>
              </a:ext>
            </a:extLst>
          </p:cNvPr>
          <p:cNvSpPr/>
          <p:nvPr/>
        </p:nvSpPr>
        <p:spPr>
          <a:xfrm>
            <a:off x="6638754" y="2349697"/>
            <a:ext cx="1039852" cy="3329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not expensive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2020AA9-A2BF-4DF3-8260-817798F720BD}"/>
              </a:ext>
            </a:extLst>
          </p:cNvPr>
          <p:cNvSpPr/>
          <p:nvPr/>
        </p:nvSpPr>
        <p:spPr>
          <a:xfrm>
            <a:off x="6636478" y="2781781"/>
            <a:ext cx="1039852" cy="273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cheap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DFCF779-9548-48B6-8E74-277B085B5272}"/>
              </a:ext>
            </a:extLst>
          </p:cNvPr>
          <p:cNvSpPr/>
          <p:nvPr/>
        </p:nvSpPr>
        <p:spPr>
          <a:xfrm>
            <a:off x="6650882" y="4658787"/>
            <a:ext cx="1039852" cy="464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Helps control weight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D6C6BB6-F37C-4740-A4DF-F6CC536B306F}"/>
              </a:ext>
            </a:extLst>
          </p:cNvPr>
          <p:cNvSpPr/>
          <p:nvPr/>
        </p:nvSpPr>
        <p:spPr>
          <a:xfrm>
            <a:off x="6638754" y="4263867"/>
            <a:ext cx="1039852" cy="273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Low in fat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C0D352D8-6E14-44B7-9C0E-E6C2BAD4E14C}"/>
              </a:ext>
            </a:extLst>
          </p:cNvPr>
          <p:cNvSpPr/>
          <p:nvPr/>
        </p:nvSpPr>
        <p:spPr>
          <a:xfrm>
            <a:off x="6667377" y="3785536"/>
            <a:ext cx="1039852" cy="3614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Low in calories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9F29737A-8743-491F-88DB-7BA425D7762A}"/>
              </a:ext>
            </a:extLst>
          </p:cNvPr>
          <p:cNvSpPr/>
          <p:nvPr/>
        </p:nvSpPr>
        <p:spPr>
          <a:xfrm>
            <a:off x="4781300" y="944243"/>
            <a:ext cx="1816593" cy="625803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3. convenience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D03FC818-F252-4C6D-AF9E-97610D050723}"/>
              </a:ext>
            </a:extLst>
          </p:cNvPr>
          <p:cNvSpPr/>
          <p:nvPr/>
        </p:nvSpPr>
        <p:spPr>
          <a:xfrm>
            <a:off x="5158523" y="3522807"/>
            <a:ext cx="1226635" cy="735223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4. Sensory appeal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E567C52E-4546-456C-995E-4FFCBBB2A209}"/>
              </a:ext>
            </a:extLst>
          </p:cNvPr>
          <p:cNvSpPr/>
          <p:nvPr/>
        </p:nvSpPr>
        <p:spPr>
          <a:xfrm>
            <a:off x="8555770" y="596026"/>
            <a:ext cx="1121436" cy="75346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5. Natural content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2B7E43E7-5572-4AA8-BB80-DD6975F7832C}"/>
              </a:ext>
            </a:extLst>
          </p:cNvPr>
          <p:cNvSpPr/>
          <p:nvPr/>
        </p:nvSpPr>
        <p:spPr>
          <a:xfrm>
            <a:off x="8716182" y="2483053"/>
            <a:ext cx="908776" cy="52567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6. price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CD5C88EB-D9DE-42A8-8E7F-0035D52075FB}"/>
              </a:ext>
            </a:extLst>
          </p:cNvPr>
          <p:cNvSpPr/>
          <p:nvPr/>
        </p:nvSpPr>
        <p:spPr>
          <a:xfrm>
            <a:off x="8555770" y="3791833"/>
            <a:ext cx="1121435" cy="75346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7. Weight control</a:t>
            </a:r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49CB737B-FE4E-4DC0-88FC-0EFB301AF1C4}"/>
              </a:ext>
            </a:extLst>
          </p:cNvPr>
          <p:cNvSpPr/>
          <p:nvPr/>
        </p:nvSpPr>
        <p:spPr>
          <a:xfrm>
            <a:off x="1835681" y="5614939"/>
            <a:ext cx="1363413" cy="61891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8. familiarity</a:t>
            </a:r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65C02F68-6B37-436F-AE6A-73B1334C8BA7}"/>
              </a:ext>
            </a:extLst>
          </p:cNvPr>
          <p:cNvSpPr/>
          <p:nvPr/>
        </p:nvSpPr>
        <p:spPr>
          <a:xfrm>
            <a:off x="5219414" y="5557037"/>
            <a:ext cx="1226635" cy="61891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9. Ethical concern</a:t>
            </a:r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ED6D0D64-6290-41C3-A94F-0D4FAD817EA1}"/>
              </a:ext>
            </a:extLst>
          </p:cNvPr>
          <p:cNvSpPr/>
          <p:nvPr/>
        </p:nvSpPr>
        <p:spPr>
          <a:xfrm>
            <a:off x="8399065" y="5699621"/>
            <a:ext cx="1226635" cy="53423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10. Religion </a:t>
            </a:r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1915D8EB-89DA-4AD4-9AAA-00A49569C246}"/>
              </a:ext>
            </a:extLst>
          </p:cNvPr>
          <p:cNvSpPr/>
          <p:nvPr/>
        </p:nvSpPr>
        <p:spPr>
          <a:xfrm>
            <a:off x="299307" y="6370516"/>
            <a:ext cx="1039852" cy="273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Usually eat</a:t>
            </a:r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285729A0-6C11-4C65-87AE-9CBD3E7F3DA5}"/>
              </a:ext>
            </a:extLst>
          </p:cNvPr>
          <p:cNvSpPr/>
          <p:nvPr/>
        </p:nvSpPr>
        <p:spPr>
          <a:xfrm>
            <a:off x="285346" y="5866495"/>
            <a:ext cx="1039852" cy="3673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Childhood food</a:t>
            </a:r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09C73F87-B2BC-4CDD-9549-DA8DB617895F}"/>
              </a:ext>
            </a:extLst>
          </p:cNvPr>
          <p:cNvSpPr/>
          <p:nvPr/>
        </p:nvSpPr>
        <p:spPr>
          <a:xfrm>
            <a:off x="299307" y="5456841"/>
            <a:ext cx="1039852" cy="2735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Familiar </a:t>
            </a:r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B4828B94-11C7-42DE-BA8C-05E28F898FD5}"/>
              </a:ext>
            </a:extLst>
          </p:cNvPr>
          <p:cNvSpPr/>
          <p:nvPr/>
        </p:nvSpPr>
        <p:spPr>
          <a:xfrm>
            <a:off x="6717868" y="5764970"/>
            <a:ext cx="1039852" cy="3645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Permissible by religion</a:t>
            </a:r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7B028F66-8693-4F7C-8087-09F7634B2870}"/>
              </a:ext>
            </a:extLst>
          </p:cNvPr>
          <p:cNvSpPr/>
          <p:nvPr/>
        </p:nvSpPr>
        <p:spPr>
          <a:xfrm>
            <a:off x="3400614" y="6233855"/>
            <a:ext cx="1039852" cy="375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Approve politically </a:t>
            </a: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5A004F9F-414F-4D43-BFE9-13EE1BE38D83}"/>
              </a:ext>
            </a:extLst>
          </p:cNvPr>
          <p:cNvSpPr/>
          <p:nvPr/>
        </p:nvSpPr>
        <p:spPr>
          <a:xfrm>
            <a:off x="3418015" y="5714925"/>
            <a:ext cx="1039852" cy="4055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Country of origin </a:t>
            </a: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4DD59F17-6F14-46A2-8157-45CF7AFFFD45}"/>
              </a:ext>
            </a:extLst>
          </p:cNvPr>
          <p:cNvSpPr/>
          <p:nvPr/>
        </p:nvSpPr>
        <p:spPr>
          <a:xfrm>
            <a:off x="3414114" y="5209235"/>
            <a:ext cx="1039852" cy="4055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Environment-ally friendly </a:t>
            </a:r>
          </a:p>
        </p:txBody>
      </p:sp>
      <p:cxnSp>
        <p:nvCxnSpPr>
          <p:cNvPr id="231" name="Straight Arrow Connector 230">
            <a:extLst>
              <a:ext uri="{FF2B5EF4-FFF2-40B4-BE49-F238E27FC236}">
                <a16:creationId xmlns:a16="http://schemas.microsoft.com/office/drawing/2014/main" id="{1A4B4306-DB8E-4E2A-85D6-9A703CE404B0}"/>
              </a:ext>
            </a:extLst>
          </p:cNvPr>
          <p:cNvCxnSpPr>
            <a:cxnSpLocks/>
            <a:stCxn id="219" idx="1"/>
            <a:endCxn id="225" idx="3"/>
          </p:cNvCxnSpPr>
          <p:nvPr/>
        </p:nvCxnSpPr>
        <p:spPr>
          <a:xfrm flipH="1" flipV="1">
            <a:off x="1339159" y="5593598"/>
            <a:ext cx="696189" cy="111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>
            <a:extLst>
              <a:ext uri="{FF2B5EF4-FFF2-40B4-BE49-F238E27FC236}">
                <a16:creationId xmlns:a16="http://schemas.microsoft.com/office/drawing/2014/main" id="{C0AEDA52-6B62-4FB1-8905-28EAF2612E40}"/>
              </a:ext>
            </a:extLst>
          </p:cNvPr>
          <p:cNvCxnSpPr>
            <a:cxnSpLocks/>
            <a:stCxn id="219" idx="2"/>
            <a:endCxn id="224" idx="3"/>
          </p:cNvCxnSpPr>
          <p:nvPr/>
        </p:nvCxnSpPr>
        <p:spPr>
          <a:xfrm flipH="1">
            <a:off x="1325198" y="5924397"/>
            <a:ext cx="510483" cy="125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BDD063F3-1AF6-42D7-9266-717AFFC21021}"/>
              </a:ext>
            </a:extLst>
          </p:cNvPr>
          <p:cNvCxnSpPr>
            <a:cxnSpLocks/>
            <a:stCxn id="219" idx="3"/>
            <a:endCxn id="223" idx="3"/>
          </p:cNvCxnSpPr>
          <p:nvPr/>
        </p:nvCxnSpPr>
        <p:spPr>
          <a:xfrm flipH="1">
            <a:off x="1339159" y="6143217"/>
            <a:ext cx="696189" cy="364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Arrow Connector 237">
            <a:extLst>
              <a:ext uri="{FF2B5EF4-FFF2-40B4-BE49-F238E27FC236}">
                <a16:creationId xmlns:a16="http://schemas.microsoft.com/office/drawing/2014/main" id="{39FD16A3-57B6-4C32-BBDE-DD4DAC72AEE8}"/>
              </a:ext>
            </a:extLst>
          </p:cNvPr>
          <p:cNvCxnSpPr>
            <a:cxnSpLocks/>
            <a:stCxn id="138" idx="0"/>
            <a:endCxn id="106" idx="3"/>
          </p:cNvCxnSpPr>
          <p:nvPr/>
        </p:nvCxnSpPr>
        <p:spPr>
          <a:xfrm flipH="1" flipV="1">
            <a:off x="4457868" y="327771"/>
            <a:ext cx="1231729" cy="616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968F3AAE-B7F5-48EE-B5B3-12119922E164}"/>
              </a:ext>
            </a:extLst>
          </p:cNvPr>
          <p:cNvCxnSpPr>
            <a:cxnSpLocks/>
            <a:stCxn id="138" idx="1"/>
            <a:endCxn id="105" idx="3"/>
          </p:cNvCxnSpPr>
          <p:nvPr/>
        </p:nvCxnSpPr>
        <p:spPr>
          <a:xfrm flipH="1" flipV="1">
            <a:off x="4506673" y="1016270"/>
            <a:ext cx="540661" cy="19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Arrow Connector 244">
            <a:extLst>
              <a:ext uri="{FF2B5EF4-FFF2-40B4-BE49-F238E27FC236}">
                <a16:creationId xmlns:a16="http://schemas.microsoft.com/office/drawing/2014/main" id="{BDCA4B14-D250-4E29-ADAA-2EC3536FDF72}"/>
              </a:ext>
            </a:extLst>
          </p:cNvPr>
          <p:cNvCxnSpPr>
            <a:cxnSpLocks/>
            <a:stCxn id="138" idx="3"/>
            <a:endCxn id="102" idx="3"/>
          </p:cNvCxnSpPr>
          <p:nvPr/>
        </p:nvCxnSpPr>
        <p:spPr>
          <a:xfrm flipH="1">
            <a:off x="4446135" y="1478399"/>
            <a:ext cx="601199" cy="260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Arrow Connector 247">
            <a:extLst>
              <a:ext uri="{FF2B5EF4-FFF2-40B4-BE49-F238E27FC236}">
                <a16:creationId xmlns:a16="http://schemas.microsoft.com/office/drawing/2014/main" id="{A31F4B6D-86D7-487C-AFE3-4F3541BA6346}"/>
              </a:ext>
            </a:extLst>
          </p:cNvPr>
          <p:cNvCxnSpPr>
            <a:cxnSpLocks/>
            <a:stCxn id="138" idx="4"/>
            <a:endCxn id="104" idx="3"/>
          </p:cNvCxnSpPr>
          <p:nvPr/>
        </p:nvCxnSpPr>
        <p:spPr>
          <a:xfrm flipH="1">
            <a:off x="4441155" y="1570046"/>
            <a:ext cx="1248442" cy="735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>
            <a:extLst>
              <a:ext uri="{FF2B5EF4-FFF2-40B4-BE49-F238E27FC236}">
                <a16:creationId xmlns:a16="http://schemas.microsoft.com/office/drawing/2014/main" id="{2E0AD0AB-52DA-4D08-802F-0EAFF1B96359}"/>
              </a:ext>
            </a:extLst>
          </p:cNvPr>
          <p:cNvCxnSpPr>
            <a:cxnSpLocks/>
            <a:stCxn id="138" idx="4"/>
            <a:endCxn id="103" idx="3"/>
          </p:cNvCxnSpPr>
          <p:nvPr/>
        </p:nvCxnSpPr>
        <p:spPr>
          <a:xfrm flipH="1">
            <a:off x="4441380" y="1570046"/>
            <a:ext cx="1248217" cy="1311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Arrow Connector 253">
            <a:extLst>
              <a:ext uri="{FF2B5EF4-FFF2-40B4-BE49-F238E27FC236}">
                <a16:creationId xmlns:a16="http://schemas.microsoft.com/office/drawing/2014/main" id="{6DC3AA6A-A38B-4085-A76A-B0FA9B0C23CC}"/>
              </a:ext>
            </a:extLst>
          </p:cNvPr>
          <p:cNvCxnSpPr>
            <a:cxnSpLocks/>
            <a:stCxn id="190" idx="0"/>
            <a:endCxn id="108" idx="3"/>
          </p:cNvCxnSpPr>
          <p:nvPr/>
        </p:nvCxnSpPr>
        <p:spPr>
          <a:xfrm flipH="1" flipV="1">
            <a:off x="4453529" y="3422591"/>
            <a:ext cx="1318312" cy="1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256">
            <a:extLst>
              <a:ext uri="{FF2B5EF4-FFF2-40B4-BE49-F238E27FC236}">
                <a16:creationId xmlns:a16="http://schemas.microsoft.com/office/drawing/2014/main" id="{6D6DAC01-FEE9-45B0-8352-5DBAE9CDEF28}"/>
              </a:ext>
            </a:extLst>
          </p:cNvPr>
          <p:cNvCxnSpPr>
            <a:cxnSpLocks/>
            <a:stCxn id="190" idx="2"/>
            <a:endCxn id="111" idx="3"/>
          </p:cNvCxnSpPr>
          <p:nvPr/>
        </p:nvCxnSpPr>
        <p:spPr>
          <a:xfrm flipH="1" flipV="1">
            <a:off x="4453529" y="3786744"/>
            <a:ext cx="704994" cy="103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259">
            <a:extLst>
              <a:ext uri="{FF2B5EF4-FFF2-40B4-BE49-F238E27FC236}">
                <a16:creationId xmlns:a16="http://schemas.microsoft.com/office/drawing/2014/main" id="{FCAFE9B7-A71A-4185-97E4-6FEAEEDCF416}"/>
              </a:ext>
            </a:extLst>
          </p:cNvPr>
          <p:cNvCxnSpPr>
            <a:cxnSpLocks/>
            <a:stCxn id="190" idx="3"/>
            <a:endCxn id="110" idx="3"/>
          </p:cNvCxnSpPr>
          <p:nvPr/>
        </p:nvCxnSpPr>
        <p:spPr>
          <a:xfrm flipH="1">
            <a:off x="4441155" y="4150359"/>
            <a:ext cx="897005" cy="1570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Arrow Connector 262">
            <a:extLst>
              <a:ext uri="{FF2B5EF4-FFF2-40B4-BE49-F238E27FC236}">
                <a16:creationId xmlns:a16="http://schemas.microsoft.com/office/drawing/2014/main" id="{7545D622-BA14-499D-8195-625B6F8C4B4A}"/>
              </a:ext>
            </a:extLst>
          </p:cNvPr>
          <p:cNvCxnSpPr>
            <a:cxnSpLocks/>
            <a:stCxn id="190" idx="4"/>
            <a:endCxn id="109" idx="3"/>
          </p:cNvCxnSpPr>
          <p:nvPr/>
        </p:nvCxnSpPr>
        <p:spPr>
          <a:xfrm flipH="1">
            <a:off x="4441155" y="4258030"/>
            <a:ext cx="1330686" cy="5714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D25FF14B-D636-4EEA-9918-0F377185D21F}"/>
              </a:ext>
            </a:extLst>
          </p:cNvPr>
          <p:cNvCxnSpPr>
            <a:cxnSpLocks/>
            <a:stCxn id="220" idx="0"/>
            <a:endCxn id="229" idx="3"/>
          </p:cNvCxnSpPr>
          <p:nvPr/>
        </p:nvCxnSpPr>
        <p:spPr>
          <a:xfrm flipH="1" flipV="1">
            <a:off x="4453966" y="5412031"/>
            <a:ext cx="1378766" cy="145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Arrow Connector 268">
            <a:extLst>
              <a:ext uri="{FF2B5EF4-FFF2-40B4-BE49-F238E27FC236}">
                <a16:creationId xmlns:a16="http://schemas.microsoft.com/office/drawing/2014/main" id="{ABFC8C2A-D60C-4987-8C5D-468C6D911903}"/>
              </a:ext>
            </a:extLst>
          </p:cNvPr>
          <p:cNvCxnSpPr>
            <a:cxnSpLocks/>
            <a:stCxn id="220" idx="2"/>
            <a:endCxn id="228" idx="3"/>
          </p:cNvCxnSpPr>
          <p:nvPr/>
        </p:nvCxnSpPr>
        <p:spPr>
          <a:xfrm flipH="1">
            <a:off x="4457867" y="5866495"/>
            <a:ext cx="761547" cy="51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Arrow Connector 271">
            <a:extLst>
              <a:ext uri="{FF2B5EF4-FFF2-40B4-BE49-F238E27FC236}">
                <a16:creationId xmlns:a16="http://schemas.microsoft.com/office/drawing/2014/main" id="{BCAA6CA5-2807-4852-9FC2-1780B6724A0D}"/>
              </a:ext>
            </a:extLst>
          </p:cNvPr>
          <p:cNvCxnSpPr>
            <a:cxnSpLocks/>
            <a:stCxn id="220" idx="4"/>
            <a:endCxn id="227" idx="3"/>
          </p:cNvCxnSpPr>
          <p:nvPr/>
        </p:nvCxnSpPr>
        <p:spPr>
          <a:xfrm flipH="1">
            <a:off x="4440466" y="6175953"/>
            <a:ext cx="1392266" cy="245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Arrow Connector 275">
            <a:extLst>
              <a:ext uri="{FF2B5EF4-FFF2-40B4-BE49-F238E27FC236}">
                <a16:creationId xmlns:a16="http://schemas.microsoft.com/office/drawing/2014/main" id="{EF25997F-45F9-4C2F-8ED2-BD2CDBFB711D}"/>
              </a:ext>
            </a:extLst>
          </p:cNvPr>
          <p:cNvCxnSpPr>
            <a:cxnSpLocks/>
            <a:stCxn id="191" idx="0"/>
            <a:endCxn id="113" idx="3"/>
          </p:cNvCxnSpPr>
          <p:nvPr/>
        </p:nvCxnSpPr>
        <p:spPr>
          <a:xfrm flipH="1" flipV="1">
            <a:off x="7726164" y="474266"/>
            <a:ext cx="1390324" cy="121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Arrow Connector 278">
            <a:extLst>
              <a:ext uri="{FF2B5EF4-FFF2-40B4-BE49-F238E27FC236}">
                <a16:creationId xmlns:a16="http://schemas.microsoft.com/office/drawing/2014/main" id="{E24CA4A7-99F7-4214-9E94-D18D1B58DEE0}"/>
              </a:ext>
            </a:extLst>
          </p:cNvPr>
          <p:cNvCxnSpPr>
            <a:cxnSpLocks/>
            <a:stCxn id="191" idx="2"/>
            <a:endCxn id="112" idx="3"/>
          </p:cNvCxnSpPr>
          <p:nvPr/>
        </p:nvCxnSpPr>
        <p:spPr>
          <a:xfrm flipH="1">
            <a:off x="7742085" y="972760"/>
            <a:ext cx="813685" cy="181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Arrow Connector 281">
            <a:extLst>
              <a:ext uri="{FF2B5EF4-FFF2-40B4-BE49-F238E27FC236}">
                <a16:creationId xmlns:a16="http://schemas.microsoft.com/office/drawing/2014/main" id="{FF82BF58-A19E-40A6-852E-3C9B06E245DB}"/>
              </a:ext>
            </a:extLst>
          </p:cNvPr>
          <p:cNvCxnSpPr>
            <a:cxnSpLocks/>
            <a:stCxn id="191" idx="3"/>
            <a:endCxn id="114" idx="3"/>
          </p:cNvCxnSpPr>
          <p:nvPr/>
        </p:nvCxnSpPr>
        <p:spPr>
          <a:xfrm flipH="1">
            <a:off x="7742085" y="1239150"/>
            <a:ext cx="977915" cy="5578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Arrow Connector 284">
            <a:extLst>
              <a:ext uri="{FF2B5EF4-FFF2-40B4-BE49-F238E27FC236}">
                <a16:creationId xmlns:a16="http://schemas.microsoft.com/office/drawing/2014/main" id="{AA5E50D5-7709-46BB-88A6-700AE7F2629D}"/>
              </a:ext>
            </a:extLst>
          </p:cNvPr>
          <p:cNvCxnSpPr>
            <a:cxnSpLocks/>
            <a:stCxn id="192" idx="1"/>
            <a:endCxn id="116" idx="3"/>
          </p:cNvCxnSpPr>
          <p:nvPr/>
        </p:nvCxnSpPr>
        <p:spPr>
          <a:xfrm flipH="1" flipV="1">
            <a:off x="7678606" y="2516161"/>
            <a:ext cx="1170663" cy="43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Arrow Connector 287">
            <a:extLst>
              <a:ext uri="{FF2B5EF4-FFF2-40B4-BE49-F238E27FC236}">
                <a16:creationId xmlns:a16="http://schemas.microsoft.com/office/drawing/2014/main" id="{10CEB720-B902-4598-978A-97EC9D9D8E88}"/>
              </a:ext>
            </a:extLst>
          </p:cNvPr>
          <p:cNvCxnSpPr>
            <a:cxnSpLocks/>
            <a:stCxn id="192" idx="4"/>
            <a:endCxn id="115" idx="3"/>
          </p:cNvCxnSpPr>
          <p:nvPr/>
        </p:nvCxnSpPr>
        <p:spPr>
          <a:xfrm flipH="1">
            <a:off x="7699336" y="3008732"/>
            <a:ext cx="1471234" cy="334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B4464AF1-DA34-4666-85FC-28FFBAD4D914}"/>
              </a:ext>
            </a:extLst>
          </p:cNvPr>
          <p:cNvCxnSpPr>
            <a:cxnSpLocks/>
            <a:stCxn id="192" idx="3"/>
            <a:endCxn id="117" idx="3"/>
          </p:cNvCxnSpPr>
          <p:nvPr/>
        </p:nvCxnSpPr>
        <p:spPr>
          <a:xfrm flipH="1" flipV="1">
            <a:off x="7676330" y="2918539"/>
            <a:ext cx="1172939" cy="13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Arrow Connector 295">
            <a:extLst>
              <a:ext uri="{FF2B5EF4-FFF2-40B4-BE49-F238E27FC236}">
                <a16:creationId xmlns:a16="http://schemas.microsoft.com/office/drawing/2014/main" id="{8E5CDA93-EA93-4F1D-AB1A-7CB5ADC14714}"/>
              </a:ext>
            </a:extLst>
          </p:cNvPr>
          <p:cNvCxnSpPr>
            <a:cxnSpLocks/>
            <a:stCxn id="193" idx="1"/>
            <a:endCxn id="120" idx="3"/>
          </p:cNvCxnSpPr>
          <p:nvPr/>
        </p:nvCxnSpPr>
        <p:spPr>
          <a:xfrm flipH="1">
            <a:off x="7707229" y="3902176"/>
            <a:ext cx="1012771" cy="64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Arrow Connector 298">
            <a:extLst>
              <a:ext uri="{FF2B5EF4-FFF2-40B4-BE49-F238E27FC236}">
                <a16:creationId xmlns:a16="http://schemas.microsoft.com/office/drawing/2014/main" id="{FCF62217-23B9-4242-ACF0-804CF369A480}"/>
              </a:ext>
            </a:extLst>
          </p:cNvPr>
          <p:cNvCxnSpPr>
            <a:cxnSpLocks/>
            <a:stCxn id="193" idx="3"/>
            <a:endCxn id="119" idx="3"/>
          </p:cNvCxnSpPr>
          <p:nvPr/>
        </p:nvCxnSpPr>
        <p:spPr>
          <a:xfrm flipH="1" flipV="1">
            <a:off x="7678606" y="4400625"/>
            <a:ext cx="1041394" cy="34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Arrow Connector 301">
            <a:extLst>
              <a:ext uri="{FF2B5EF4-FFF2-40B4-BE49-F238E27FC236}">
                <a16:creationId xmlns:a16="http://schemas.microsoft.com/office/drawing/2014/main" id="{EAC0F98F-488C-4C75-B41C-BD29D96BD2FB}"/>
              </a:ext>
            </a:extLst>
          </p:cNvPr>
          <p:cNvCxnSpPr>
            <a:cxnSpLocks/>
            <a:stCxn id="193" idx="4"/>
            <a:endCxn id="118" idx="3"/>
          </p:cNvCxnSpPr>
          <p:nvPr/>
        </p:nvCxnSpPr>
        <p:spPr>
          <a:xfrm flipH="1">
            <a:off x="7690734" y="4545299"/>
            <a:ext cx="1425754" cy="345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Arrow Connector 305">
            <a:extLst>
              <a:ext uri="{FF2B5EF4-FFF2-40B4-BE49-F238E27FC236}">
                <a16:creationId xmlns:a16="http://schemas.microsoft.com/office/drawing/2014/main" id="{5975C178-6DD6-4C13-9A04-C569B3F47007}"/>
              </a:ext>
            </a:extLst>
          </p:cNvPr>
          <p:cNvCxnSpPr>
            <a:cxnSpLocks/>
            <a:stCxn id="221" idx="2"/>
            <a:endCxn id="226" idx="3"/>
          </p:cNvCxnSpPr>
          <p:nvPr/>
        </p:nvCxnSpPr>
        <p:spPr>
          <a:xfrm flipH="1" flipV="1">
            <a:off x="7757720" y="5947252"/>
            <a:ext cx="641345" cy="19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1079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148</Words>
  <Application>Microsoft Office PowerPoint</Application>
  <PresentationFormat>A4 Paper (210x297 mm)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Khadija Aktar</dc:creator>
  <cp:lastModifiedBy>Khadija Aktar</cp:lastModifiedBy>
  <cp:revision>2</cp:revision>
  <dcterms:created xsi:type="dcterms:W3CDTF">2022-04-04T10:45:27Z</dcterms:created>
  <dcterms:modified xsi:type="dcterms:W3CDTF">2022-04-04T11:52:43Z</dcterms:modified>
</cp:coreProperties>
</file>