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autoCompressPictures="0">
  <p:sldMasterIdLst>
    <p:sldMasterId id="2147483648" r:id="rId4"/>
  </p:sldMasterIdLst>
  <p:notesMasterIdLst>
    <p:notesMasterId r:id="rId37"/>
  </p:notesMasterIdLst>
  <p:sldIdLst>
    <p:sldId id="256" r:id="rId5"/>
    <p:sldId id="280" r:id="rId6"/>
    <p:sldId id="281" r:id="rId7"/>
    <p:sldId id="282" r:id="rId8"/>
    <p:sldId id="278" r:id="rId9"/>
    <p:sldId id="279" r:id="rId10"/>
    <p:sldId id="283" r:id="rId11"/>
    <p:sldId id="284" r:id="rId12"/>
    <p:sldId id="285" r:id="rId13"/>
    <p:sldId id="286" r:id="rId14"/>
    <p:sldId id="287" r:id="rId15"/>
    <p:sldId id="288" r:id="rId16"/>
    <p:sldId id="289" r:id="rId17"/>
    <p:sldId id="290" r:id="rId18"/>
    <p:sldId id="291" r:id="rId19"/>
    <p:sldId id="292" r:id="rId20"/>
    <p:sldId id="309" r:id="rId21"/>
    <p:sldId id="294" r:id="rId22"/>
    <p:sldId id="295" r:id="rId23"/>
    <p:sldId id="296" r:id="rId24"/>
    <p:sldId id="297" r:id="rId25"/>
    <p:sldId id="305" r:id="rId26"/>
    <p:sldId id="298" r:id="rId27"/>
    <p:sldId id="306" r:id="rId28"/>
    <p:sldId id="299" r:id="rId29"/>
    <p:sldId id="304" r:id="rId30"/>
    <p:sldId id="300" r:id="rId31"/>
    <p:sldId id="307" r:id="rId32"/>
    <p:sldId id="301" r:id="rId33"/>
    <p:sldId id="302" r:id="rId34"/>
    <p:sldId id="303" r:id="rId35"/>
    <p:sldId id="308" r:id="rId36"/>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972" autoAdjust="0"/>
    <p:restoredTop sz="94660"/>
  </p:normalViewPr>
  <p:slideViewPr>
    <p:cSldViewPr snapToGrid="0">
      <p:cViewPr varScale="1">
        <p:scale>
          <a:sx n="86" d="100"/>
          <a:sy n="86" d="100"/>
        </p:scale>
        <p:origin x="422" y="58"/>
      </p:cViewPr>
      <p:guideLst/>
    </p:cSldViewPr>
  </p:slid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viewProps" Target="viewProps.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slide" Target="slides/slide30.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notesMaster" Target="notesMasters/notesMaster1.xml"/><Relationship Id="rId40"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452ADB1-275D-430A-89EE-5C7E6CFF6FF2}" type="datetimeFigureOut">
              <a:rPr lang="en-US" smtClean="0"/>
              <a:t>8/17/2021</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B725628-3A68-42F4-BA86-981817953149}" type="slidenum">
              <a:rPr lang="en-US" smtClean="0"/>
              <a:t>‹#›</a:t>
            </a:fld>
            <a:endParaRPr lang="en-US" dirty="0"/>
          </a:p>
        </p:txBody>
      </p:sp>
    </p:spTree>
    <p:extLst>
      <p:ext uri="{BB962C8B-B14F-4D97-AF65-F5344CB8AC3E}">
        <p14:creationId xmlns:p14="http://schemas.microsoft.com/office/powerpoint/2010/main" val="64925861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ectangle 9"/>
          <p:cNvSpPr/>
          <p:nvPr/>
        </p:nvSpPr>
        <p:spPr>
          <a:xfrm>
            <a:off x="0" y="0"/>
            <a:ext cx="12192000" cy="4572001"/>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Oval 5"/>
          <p:cNvSpPr/>
          <p:nvPr/>
        </p:nvSpPr>
        <p:spPr>
          <a:xfrm>
            <a:off x="-1" y="0"/>
            <a:ext cx="12192000" cy="4572001"/>
          </a:xfrm>
          <a:custGeom>
            <a:avLst/>
            <a:gdLst/>
            <a:ahLst/>
            <a:cxnLst/>
            <a:rect l="l" t="t" r="r" b="b"/>
            <a:pathLst>
              <a:path w="12192000" h="4572001">
                <a:moveTo>
                  <a:pt x="12192000" y="4387986"/>
                </a:moveTo>
                <a:lnTo>
                  <a:pt x="12192000" y="4572001"/>
                </a:lnTo>
                <a:lnTo>
                  <a:pt x="12013927" y="4572001"/>
                </a:lnTo>
                <a:cubicBezTo>
                  <a:pt x="12084901" y="4522707"/>
                  <a:pt x="12145198" y="4460004"/>
                  <a:pt x="12192000" y="4387986"/>
                </a:cubicBezTo>
                <a:close/>
                <a:moveTo>
                  <a:pt x="12192000" y="4041440"/>
                </a:moveTo>
                <a:lnTo>
                  <a:pt x="12192000" y="4174488"/>
                </a:lnTo>
                <a:cubicBezTo>
                  <a:pt x="12005469" y="4244657"/>
                  <a:pt x="11857227" y="4389538"/>
                  <a:pt x="11786673" y="4572001"/>
                </a:cubicBezTo>
                <a:lnTo>
                  <a:pt x="11649784" y="4572001"/>
                </a:lnTo>
                <a:cubicBezTo>
                  <a:pt x="11730542" y="4320085"/>
                  <a:pt x="11933879" y="4121396"/>
                  <a:pt x="12192000" y="4041440"/>
                </a:cubicBezTo>
                <a:close/>
                <a:moveTo>
                  <a:pt x="10767111" y="3999419"/>
                </a:moveTo>
                <a:lnTo>
                  <a:pt x="10784198" y="4001042"/>
                </a:lnTo>
                <a:cubicBezTo>
                  <a:pt x="10816584" y="4001569"/>
                  <a:pt x="10848477" y="4004550"/>
                  <a:pt x="10879660" y="4010107"/>
                </a:cubicBezTo>
                <a:cubicBezTo>
                  <a:pt x="10885236" y="4009688"/>
                  <a:pt x="10890564" y="4010636"/>
                  <a:pt x="10895873" y="4011646"/>
                </a:cubicBezTo>
                <a:lnTo>
                  <a:pt x="10895990" y="4012794"/>
                </a:lnTo>
                <a:cubicBezTo>
                  <a:pt x="11208069" y="4064450"/>
                  <a:pt x="11461298" y="4283539"/>
                  <a:pt x="11554662" y="4572001"/>
                </a:cubicBezTo>
                <a:lnTo>
                  <a:pt x="11417114" y="4572001"/>
                </a:lnTo>
                <a:cubicBezTo>
                  <a:pt x="11333731" y="4357380"/>
                  <a:pt x="11143362" y="4194541"/>
                  <a:pt x="10909360" y="4144250"/>
                </a:cubicBezTo>
                <a:cubicBezTo>
                  <a:pt x="10943854" y="4319651"/>
                  <a:pt x="11046077" y="4471530"/>
                  <a:pt x="11189175" y="4572001"/>
                </a:cubicBezTo>
                <a:lnTo>
                  <a:pt x="10994934" y="4572001"/>
                </a:lnTo>
                <a:cubicBezTo>
                  <a:pt x="10878802" y="4452596"/>
                  <a:pt x="10800240" y="4298519"/>
                  <a:pt x="10775875" y="4127511"/>
                </a:cubicBezTo>
                <a:cubicBezTo>
                  <a:pt x="10775707" y="4127458"/>
                  <a:pt x="10775539" y="4127453"/>
                  <a:pt x="10775369" y="4127448"/>
                </a:cubicBezTo>
                <a:lnTo>
                  <a:pt x="10774831" y="4120772"/>
                </a:lnTo>
                <a:cubicBezTo>
                  <a:pt x="10769772" y="4090522"/>
                  <a:pt x="10767321" y="4059631"/>
                  <a:pt x="10767364" y="4028296"/>
                </a:cubicBezTo>
                <a:cubicBezTo>
                  <a:pt x="10766052" y="4022668"/>
                  <a:pt x="10765993" y="4017001"/>
                  <a:pt x="10765993" y="4011320"/>
                </a:cubicBezTo>
                <a:lnTo>
                  <a:pt x="10766587" y="3999880"/>
                </a:lnTo>
                <a:lnTo>
                  <a:pt x="10767085" y="3999913"/>
                </a:lnTo>
                <a:close/>
                <a:moveTo>
                  <a:pt x="10744358" y="3999419"/>
                </a:moveTo>
                <a:lnTo>
                  <a:pt x="10744384" y="3999913"/>
                </a:lnTo>
                <a:lnTo>
                  <a:pt x="10744882" y="3999880"/>
                </a:lnTo>
                <a:lnTo>
                  <a:pt x="10745476" y="4011320"/>
                </a:lnTo>
                <a:cubicBezTo>
                  <a:pt x="10745476" y="4017001"/>
                  <a:pt x="10745417" y="4022668"/>
                  <a:pt x="10744105" y="4028296"/>
                </a:cubicBezTo>
                <a:cubicBezTo>
                  <a:pt x="10744148" y="4059631"/>
                  <a:pt x="10741697" y="4090522"/>
                  <a:pt x="10736638" y="4120772"/>
                </a:cubicBezTo>
                <a:lnTo>
                  <a:pt x="10736100" y="4127448"/>
                </a:lnTo>
                <a:cubicBezTo>
                  <a:pt x="10735930" y="4127453"/>
                  <a:pt x="10735762" y="4127458"/>
                  <a:pt x="10735594" y="4127511"/>
                </a:cubicBezTo>
                <a:cubicBezTo>
                  <a:pt x="10711229" y="4298519"/>
                  <a:pt x="10632667" y="4452596"/>
                  <a:pt x="10516535" y="4572001"/>
                </a:cubicBezTo>
                <a:lnTo>
                  <a:pt x="10322294" y="4572001"/>
                </a:lnTo>
                <a:cubicBezTo>
                  <a:pt x="10465392" y="4471530"/>
                  <a:pt x="10567615" y="4319650"/>
                  <a:pt x="10602109" y="4144250"/>
                </a:cubicBezTo>
                <a:cubicBezTo>
                  <a:pt x="10368107" y="4194541"/>
                  <a:pt x="10177738" y="4357380"/>
                  <a:pt x="10094355" y="4572001"/>
                </a:cubicBezTo>
                <a:lnTo>
                  <a:pt x="9956808" y="4572001"/>
                </a:lnTo>
                <a:cubicBezTo>
                  <a:pt x="10050171" y="4283539"/>
                  <a:pt x="10303400" y="4064450"/>
                  <a:pt x="10615479" y="4012794"/>
                </a:cubicBezTo>
                <a:lnTo>
                  <a:pt x="10615596" y="4011646"/>
                </a:lnTo>
                <a:cubicBezTo>
                  <a:pt x="10620905" y="4010636"/>
                  <a:pt x="10626233" y="4009688"/>
                  <a:pt x="10631809" y="4010107"/>
                </a:cubicBezTo>
                <a:cubicBezTo>
                  <a:pt x="10662992" y="4004550"/>
                  <a:pt x="10694885" y="4001569"/>
                  <a:pt x="10727271" y="4001042"/>
                </a:cubicBezTo>
                <a:close/>
                <a:moveTo>
                  <a:pt x="9074958" y="3999419"/>
                </a:moveTo>
                <a:lnTo>
                  <a:pt x="9092045" y="4001042"/>
                </a:lnTo>
                <a:cubicBezTo>
                  <a:pt x="9124431" y="4001569"/>
                  <a:pt x="9156324" y="4004550"/>
                  <a:pt x="9187507" y="4010107"/>
                </a:cubicBezTo>
                <a:cubicBezTo>
                  <a:pt x="9193083" y="4009688"/>
                  <a:pt x="9198411" y="4010636"/>
                  <a:pt x="9203720" y="4011646"/>
                </a:cubicBezTo>
                <a:lnTo>
                  <a:pt x="9203837" y="4012794"/>
                </a:lnTo>
                <a:cubicBezTo>
                  <a:pt x="9515916" y="4064450"/>
                  <a:pt x="9769145" y="4283539"/>
                  <a:pt x="9862508" y="4572001"/>
                </a:cubicBezTo>
                <a:lnTo>
                  <a:pt x="9724961" y="4572001"/>
                </a:lnTo>
                <a:cubicBezTo>
                  <a:pt x="9641578" y="4357380"/>
                  <a:pt x="9451209" y="4194541"/>
                  <a:pt x="9217207" y="4144250"/>
                </a:cubicBezTo>
                <a:cubicBezTo>
                  <a:pt x="9251701" y="4319651"/>
                  <a:pt x="9353924" y="4471530"/>
                  <a:pt x="9497022" y="4572001"/>
                </a:cubicBezTo>
                <a:lnTo>
                  <a:pt x="9302781" y="4572001"/>
                </a:lnTo>
                <a:cubicBezTo>
                  <a:pt x="9186649" y="4452596"/>
                  <a:pt x="9108087" y="4298519"/>
                  <a:pt x="9083722" y="4127511"/>
                </a:cubicBezTo>
                <a:cubicBezTo>
                  <a:pt x="9083554" y="4127458"/>
                  <a:pt x="9083386" y="4127453"/>
                  <a:pt x="9083216" y="4127448"/>
                </a:cubicBezTo>
                <a:lnTo>
                  <a:pt x="9082678" y="4120772"/>
                </a:lnTo>
                <a:cubicBezTo>
                  <a:pt x="9077619" y="4090522"/>
                  <a:pt x="9075168" y="4059631"/>
                  <a:pt x="9075211" y="4028296"/>
                </a:cubicBezTo>
                <a:cubicBezTo>
                  <a:pt x="9073899" y="4022668"/>
                  <a:pt x="9073840" y="4017001"/>
                  <a:pt x="9073840" y="4011320"/>
                </a:cubicBezTo>
                <a:lnTo>
                  <a:pt x="9074434" y="3999880"/>
                </a:lnTo>
                <a:lnTo>
                  <a:pt x="9074932" y="3999913"/>
                </a:lnTo>
                <a:close/>
                <a:moveTo>
                  <a:pt x="9052207" y="3999419"/>
                </a:moveTo>
                <a:lnTo>
                  <a:pt x="9052233" y="3999913"/>
                </a:lnTo>
                <a:lnTo>
                  <a:pt x="9052731" y="3999880"/>
                </a:lnTo>
                <a:lnTo>
                  <a:pt x="9053325" y="4011320"/>
                </a:lnTo>
                <a:cubicBezTo>
                  <a:pt x="9053325" y="4017001"/>
                  <a:pt x="9053266" y="4022668"/>
                  <a:pt x="9051954" y="4028296"/>
                </a:cubicBezTo>
                <a:cubicBezTo>
                  <a:pt x="9051997" y="4059631"/>
                  <a:pt x="9049546" y="4090522"/>
                  <a:pt x="9044487" y="4120772"/>
                </a:cubicBezTo>
                <a:lnTo>
                  <a:pt x="9043949" y="4127448"/>
                </a:lnTo>
                <a:cubicBezTo>
                  <a:pt x="9043779" y="4127453"/>
                  <a:pt x="9043611" y="4127458"/>
                  <a:pt x="9043443" y="4127511"/>
                </a:cubicBezTo>
                <a:cubicBezTo>
                  <a:pt x="9019078" y="4298519"/>
                  <a:pt x="8940516" y="4452596"/>
                  <a:pt x="8824384" y="4572001"/>
                </a:cubicBezTo>
                <a:lnTo>
                  <a:pt x="8630143" y="4572001"/>
                </a:lnTo>
                <a:cubicBezTo>
                  <a:pt x="8773241" y="4471530"/>
                  <a:pt x="8875464" y="4319651"/>
                  <a:pt x="8909958" y="4144250"/>
                </a:cubicBezTo>
                <a:cubicBezTo>
                  <a:pt x="8675956" y="4194541"/>
                  <a:pt x="8485587" y="4357380"/>
                  <a:pt x="8402204" y="4572001"/>
                </a:cubicBezTo>
                <a:lnTo>
                  <a:pt x="8264656" y="4572001"/>
                </a:lnTo>
                <a:cubicBezTo>
                  <a:pt x="8358019" y="4283539"/>
                  <a:pt x="8611249" y="4064450"/>
                  <a:pt x="8923328" y="4012794"/>
                </a:cubicBezTo>
                <a:lnTo>
                  <a:pt x="8923445" y="4011646"/>
                </a:lnTo>
                <a:cubicBezTo>
                  <a:pt x="8928754" y="4010636"/>
                  <a:pt x="8934082" y="4009688"/>
                  <a:pt x="8939658" y="4010107"/>
                </a:cubicBezTo>
                <a:cubicBezTo>
                  <a:pt x="8970841" y="4004550"/>
                  <a:pt x="9002734" y="4001569"/>
                  <a:pt x="9035120" y="4001042"/>
                </a:cubicBezTo>
                <a:close/>
                <a:moveTo>
                  <a:pt x="7382807" y="3999419"/>
                </a:moveTo>
                <a:lnTo>
                  <a:pt x="7399895" y="4001042"/>
                </a:lnTo>
                <a:cubicBezTo>
                  <a:pt x="7432280" y="4001569"/>
                  <a:pt x="7464173" y="4004550"/>
                  <a:pt x="7495356" y="4010107"/>
                </a:cubicBezTo>
                <a:cubicBezTo>
                  <a:pt x="7500932" y="4009688"/>
                  <a:pt x="7506260" y="4010636"/>
                  <a:pt x="7511569" y="4011646"/>
                </a:cubicBezTo>
                <a:lnTo>
                  <a:pt x="7511686" y="4012794"/>
                </a:lnTo>
                <a:cubicBezTo>
                  <a:pt x="7823765" y="4064450"/>
                  <a:pt x="8076994" y="4283539"/>
                  <a:pt x="8170358" y="4572001"/>
                </a:cubicBezTo>
                <a:lnTo>
                  <a:pt x="8032809" y="4572001"/>
                </a:lnTo>
                <a:cubicBezTo>
                  <a:pt x="7949426" y="4357380"/>
                  <a:pt x="7759058" y="4194541"/>
                  <a:pt x="7525056" y="4144250"/>
                </a:cubicBezTo>
                <a:cubicBezTo>
                  <a:pt x="7559550" y="4319650"/>
                  <a:pt x="7661773" y="4471530"/>
                  <a:pt x="7804870" y="4572001"/>
                </a:cubicBezTo>
                <a:lnTo>
                  <a:pt x="7610630" y="4572001"/>
                </a:lnTo>
                <a:cubicBezTo>
                  <a:pt x="7494498" y="4452596"/>
                  <a:pt x="7415935" y="4298519"/>
                  <a:pt x="7391571" y="4127511"/>
                </a:cubicBezTo>
                <a:cubicBezTo>
                  <a:pt x="7391403" y="4127458"/>
                  <a:pt x="7391235" y="4127453"/>
                  <a:pt x="7391065" y="4127448"/>
                </a:cubicBezTo>
                <a:lnTo>
                  <a:pt x="7390527" y="4120772"/>
                </a:lnTo>
                <a:cubicBezTo>
                  <a:pt x="7385468" y="4090522"/>
                  <a:pt x="7383018" y="4059631"/>
                  <a:pt x="7383060" y="4028296"/>
                </a:cubicBezTo>
                <a:cubicBezTo>
                  <a:pt x="7381748" y="4022668"/>
                  <a:pt x="7381689" y="4017001"/>
                  <a:pt x="7381689" y="4011320"/>
                </a:cubicBezTo>
                <a:lnTo>
                  <a:pt x="7382283" y="3999880"/>
                </a:lnTo>
                <a:lnTo>
                  <a:pt x="7382781" y="3999913"/>
                </a:lnTo>
                <a:close/>
                <a:moveTo>
                  <a:pt x="7360056" y="3999419"/>
                </a:moveTo>
                <a:lnTo>
                  <a:pt x="7360082" y="3999913"/>
                </a:lnTo>
                <a:lnTo>
                  <a:pt x="7360580" y="3999880"/>
                </a:lnTo>
                <a:lnTo>
                  <a:pt x="7361174" y="4011320"/>
                </a:lnTo>
                <a:cubicBezTo>
                  <a:pt x="7361174" y="4017001"/>
                  <a:pt x="7361115" y="4022668"/>
                  <a:pt x="7359803" y="4028296"/>
                </a:cubicBezTo>
                <a:cubicBezTo>
                  <a:pt x="7359845" y="4059631"/>
                  <a:pt x="7357395" y="4090522"/>
                  <a:pt x="7352336" y="4120772"/>
                </a:cubicBezTo>
                <a:lnTo>
                  <a:pt x="7351798" y="4127448"/>
                </a:lnTo>
                <a:cubicBezTo>
                  <a:pt x="7351628" y="4127453"/>
                  <a:pt x="7351460" y="4127458"/>
                  <a:pt x="7351292" y="4127511"/>
                </a:cubicBezTo>
                <a:cubicBezTo>
                  <a:pt x="7326927" y="4298519"/>
                  <a:pt x="7248364" y="4452596"/>
                  <a:pt x="7132233" y="4572001"/>
                </a:cubicBezTo>
                <a:lnTo>
                  <a:pt x="6937992" y="4572001"/>
                </a:lnTo>
                <a:cubicBezTo>
                  <a:pt x="7081090" y="4471530"/>
                  <a:pt x="7183313" y="4319650"/>
                  <a:pt x="7217807" y="4144250"/>
                </a:cubicBezTo>
                <a:cubicBezTo>
                  <a:pt x="6983804" y="4194541"/>
                  <a:pt x="6793436" y="4357380"/>
                  <a:pt x="6710053" y="4572001"/>
                </a:cubicBezTo>
                <a:lnTo>
                  <a:pt x="6572505" y="4572001"/>
                </a:lnTo>
                <a:cubicBezTo>
                  <a:pt x="6665868" y="4283539"/>
                  <a:pt x="6919098" y="4064450"/>
                  <a:pt x="7231177" y="4012794"/>
                </a:cubicBezTo>
                <a:lnTo>
                  <a:pt x="7231294" y="4011646"/>
                </a:lnTo>
                <a:cubicBezTo>
                  <a:pt x="7236603" y="4010636"/>
                  <a:pt x="7241931" y="4009688"/>
                  <a:pt x="7247507" y="4010107"/>
                </a:cubicBezTo>
                <a:cubicBezTo>
                  <a:pt x="7278690" y="4004550"/>
                  <a:pt x="7310583" y="4001569"/>
                  <a:pt x="7342968" y="4001042"/>
                </a:cubicBezTo>
                <a:close/>
                <a:moveTo>
                  <a:pt x="5690656" y="3999419"/>
                </a:moveTo>
                <a:lnTo>
                  <a:pt x="5707743" y="4001042"/>
                </a:lnTo>
                <a:cubicBezTo>
                  <a:pt x="5740129" y="4001569"/>
                  <a:pt x="5772021" y="4004550"/>
                  <a:pt x="5803205" y="4010107"/>
                </a:cubicBezTo>
                <a:cubicBezTo>
                  <a:pt x="5808781" y="4009688"/>
                  <a:pt x="5814109" y="4010636"/>
                  <a:pt x="5819417" y="4011646"/>
                </a:cubicBezTo>
                <a:lnTo>
                  <a:pt x="5819534" y="4012794"/>
                </a:lnTo>
                <a:cubicBezTo>
                  <a:pt x="6131614" y="4064450"/>
                  <a:pt x="6384843" y="4283539"/>
                  <a:pt x="6478206" y="4572001"/>
                </a:cubicBezTo>
                <a:lnTo>
                  <a:pt x="6340658" y="4572001"/>
                </a:lnTo>
                <a:cubicBezTo>
                  <a:pt x="6257275" y="4357380"/>
                  <a:pt x="6066907" y="4194541"/>
                  <a:pt x="5832905" y="4144250"/>
                </a:cubicBezTo>
                <a:cubicBezTo>
                  <a:pt x="5867399" y="4319651"/>
                  <a:pt x="5969622" y="4471530"/>
                  <a:pt x="6112719" y="4572001"/>
                </a:cubicBezTo>
                <a:lnTo>
                  <a:pt x="5918478" y="4572001"/>
                </a:lnTo>
                <a:cubicBezTo>
                  <a:pt x="5802347" y="4452596"/>
                  <a:pt x="5723784" y="4298519"/>
                  <a:pt x="5699419" y="4127511"/>
                </a:cubicBezTo>
                <a:cubicBezTo>
                  <a:pt x="5699252" y="4127458"/>
                  <a:pt x="5699083" y="4127453"/>
                  <a:pt x="5698914" y="4127448"/>
                </a:cubicBezTo>
                <a:lnTo>
                  <a:pt x="5698375" y="4120772"/>
                </a:lnTo>
                <a:cubicBezTo>
                  <a:pt x="5693317" y="4090522"/>
                  <a:pt x="5690866" y="4059631"/>
                  <a:pt x="5690908" y="4028296"/>
                </a:cubicBezTo>
                <a:cubicBezTo>
                  <a:pt x="5689596" y="4022668"/>
                  <a:pt x="5689538" y="4017001"/>
                  <a:pt x="5689538" y="4011320"/>
                </a:cubicBezTo>
                <a:lnTo>
                  <a:pt x="5690132" y="3999880"/>
                </a:lnTo>
                <a:lnTo>
                  <a:pt x="5690630" y="3999913"/>
                </a:lnTo>
                <a:close/>
                <a:moveTo>
                  <a:pt x="5667905" y="3999419"/>
                </a:moveTo>
                <a:lnTo>
                  <a:pt x="5667931" y="3999913"/>
                </a:lnTo>
                <a:lnTo>
                  <a:pt x="5668429" y="3999880"/>
                </a:lnTo>
                <a:lnTo>
                  <a:pt x="5669023" y="4011320"/>
                </a:lnTo>
                <a:cubicBezTo>
                  <a:pt x="5669023" y="4017001"/>
                  <a:pt x="5668964" y="4022668"/>
                  <a:pt x="5667652" y="4028296"/>
                </a:cubicBezTo>
                <a:cubicBezTo>
                  <a:pt x="5667694" y="4059631"/>
                  <a:pt x="5665244" y="4090522"/>
                  <a:pt x="5660185" y="4120772"/>
                </a:cubicBezTo>
                <a:lnTo>
                  <a:pt x="5659647" y="4127448"/>
                </a:lnTo>
                <a:cubicBezTo>
                  <a:pt x="5659477" y="4127453"/>
                  <a:pt x="5659309" y="4127458"/>
                  <a:pt x="5659141" y="4127511"/>
                </a:cubicBezTo>
                <a:cubicBezTo>
                  <a:pt x="5634776" y="4298519"/>
                  <a:pt x="5556213" y="4452596"/>
                  <a:pt x="5440082" y="4572001"/>
                </a:cubicBezTo>
                <a:lnTo>
                  <a:pt x="5245841" y="4572001"/>
                </a:lnTo>
                <a:cubicBezTo>
                  <a:pt x="5388939" y="4471530"/>
                  <a:pt x="5491162" y="4319651"/>
                  <a:pt x="5525656" y="4144250"/>
                </a:cubicBezTo>
                <a:cubicBezTo>
                  <a:pt x="5291653" y="4194541"/>
                  <a:pt x="5101285" y="4357380"/>
                  <a:pt x="5017902" y="4572001"/>
                </a:cubicBezTo>
                <a:lnTo>
                  <a:pt x="4880354" y="4572001"/>
                </a:lnTo>
                <a:cubicBezTo>
                  <a:pt x="4973717" y="4283539"/>
                  <a:pt x="5226947" y="4064450"/>
                  <a:pt x="5539026" y="4012794"/>
                </a:cubicBezTo>
                <a:lnTo>
                  <a:pt x="5539143" y="4011646"/>
                </a:lnTo>
                <a:cubicBezTo>
                  <a:pt x="5544452" y="4010636"/>
                  <a:pt x="5549780" y="4009688"/>
                  <a:pt x="5555356" y="4010107"/>
                </a:cubicBezTo>
                <a:cubicBezTo>
                  <a:pt x="5586539" y="4004550"/>
                  <a:pt x="5618432" y="4001569"/>
                  <a:pt x="5650817" y="4001042"/>
                </a:cubicBezTo>
                <a:close/>
                <a:moveTo>
                  <a:pt x="3998505" y="3999419"/>
                </a:moveTo>
                <a:lnTo>
                  <a:pt x="4015592" y="4001042"/>
                </a:lnTo>
                <a:cubicBezTo>
                  <a:pt x="4047978" y="4001569"/>
                  <a:pt x="4079870" y="4004550"/>
                  <a:pt x="4111054" y="4010107"/>
                </a:cubicBezTo>
                <a:cubicBezTo>
                  <a:pt x="4116630" y="4009688"/>
                  <a:pt x="4121958" y="4010636"/>
                  <a:pt x="4127266" y="4011646"/>
                </a:cubicBezTo>
                <a:lnTo>
                  <a:pt x="4127384" y="4012794"/>
                </a:lnTo>
                <a:cubicBezTo>
                  <a:pt x="4439463" y="4064450"/>
                  <a:pt x="4692692" y="4283539"/>
                  <a:pt x="4786055" y="4572001"/>
                </a:cubicBezTo>
                <a:lnTo>
                  <a:pt x="4648508" y="4572001"/>
                </a:lnTo>
                <a:cubicBezTo>
                  <a:pt x="4565124" y="4357380"/>
                  <a:pt x="4374756" y="4194541"/>
                  <a:pt x="4140754" y="4144250"/>
                </a:cubicBezTo>
                <a:cubicBezTo>
                  <a:pt x="4175248" y="4319650"/>
                  <a:pt x="4277471" y="4471530"/>
                  <a:pt x="4420568" y="4572001"/>
                </a:cubicBezTo>
                <a:lnTo>
                  <a:pt x="4226327" y="4572001"/>
                </a:lnTo>
                <a:cubicBezTo>
                  <a:pt x="4110196" y="4452596"/>
                  <a:pt x="4031633" y="4298519"/>
                  <a:pt x="4007268" y="4127511"/>
                </a:cubicBezTo>
                <a:cubicBezTo>
                  <a:pt x="4007101" y="4127458"/>
                  <a:pt x="4006932" y="4127453"/>
                  <a:pt x="4006763" y="4127448"/>
                </a:cubicBezTo>
                <a:lnTo>
                  <a:pt x="4006225" y="4120772"/>
                </a:lnTo>
                <a:cubicBezTo>
                  <a:pt x="4001166" y="4090522"/>
                  <a:pt x="3998715" y="4059631"/>
                  <a:pt x="3998757" y="4028296"/>
                </a:cubicBezTo>
                <a:cubicBezTo>
                  <a:pt x="3997445" y="4022668"/>
                  <a:pt x="3997387" y="4017001"/>
                  <a:pt x="3997387" y="4011320"/>
                </a:cubicBezTo>
                <a:lnTo>
                  <a:pt x="3997981" y="3999880"/>
                </a:lnTo>
                <a:lnTo>
                  <a:pt x="3998479" y="3999913"/>
                </a:lnTo>
                <a:close/>
                <a:moveTo>
                  <a:pt x="3975754" y="3999419"/>
                </a:moveTo>
                <a:lnTo>
                  <a:pt x="3975780" y="3999913"/>
                </a:lnTo>
                <a:lnTo>
                  <a:pt x="3976278" y="3999880"/>
                </a:lnTo>
                <a:lnTo>
                  <a:pt x="3976872" y="4011320"/>
                </a:lnTo>
                <a:cubicBezTo>
                  <a:pt x="3976872" y="4017001"/>
                  <a:pt x="3976813" y="4022668"/>
                  <a:pt x="3975501" y="4028296"/>
                </a:cubicBezTo>
                <a:cubicBezTo>
                  <a:pt x="3975543" y="4059631"/>
                  <a:pt x="3973093" y="4090522"/>
                  <a:pt x="3968034" y="4120772"/>
                </a:cubicBezTo>
                <a:lnTo>
                  <a:pt x="3967496" y="4127448"/>
                </a:lnTo>
                <a:cubicBezTo>
                  <a:pt x="3967326" y="4127453"/>
                  <a:pt x="3967158" y="4127458"/>
                  <a:pt x="3966990" y="4127511"/>
                </a:cubicBezTo>
                <a:cubicBezTo>
                  <a:pt x="3942625" y="4298519"/>
                  <a:pt x="3864063" y="4452596"/>
                  <a:pt x="3747931" y="4572001"/>
                </a:cubicBezTo>
                <a:lnTo>
                  <a:pt x="3553690" y="4572001"/>
                </a:lnTo>
                <a:cubicBezTo>
                  <a:pt x="3696788" y="4471530"/>
                  <a:pt x="3799011" y="4319651"/>
                  <a:pt x="3833505" y="4144250"/>
                </a:cubicBezTo>
                <a:cubicBezTo>
                  <a:pt x="3599503" y="4194541"/>
                  <a:pt x="3409134" y="4357380"/>
                  <a:pt x="3325751" y="4572001"/>
                </a:cubicBezTo>
                <a:lnTo>
                  <a:pt x="3188203" y="4572001"/>
                </a:lnTo>
                <a:cubicBezTo>
                  <a:pt x="3281566" y="4283539"/>
                  <a:pt x="3534796" y="4064450"/>
                  <a:pt x="3846875" y="4012794"/>
                </a:cubicBezTo>
                <a:lnTo>
                  <a:pt x="3846992" y="4011646"/>
                </a:lnTo>
                <a:cubicBezTo>
                  <a:pt x="3852301" y="4010636"/>
                  <a:pt x="3857629" y="4009688"/>
                  <a:pt x="3863205" y="4010107"/>
                </a:cubicBezTo>
                <a:cubicBezTo>
                  <a:pt x="3894388" y="4004550"/>
                  <a:pt x="3926281" y="4001569"/>
                  <a:pt x="3958666" y="4001042"/>
                </a:cubicBezTo>
                <a:close/>
                <a:moveTo>
                  <a:pt x="2306354" y="3999419"/>
                </a:moveTo>
                <a:lnTo>
                  <a:pt x="2323441" y="4001042"/>
                </a:lnTo>
                <a:cubicBezTo>
                  <a:pt x="2355827" y="4001569"/>
                  <a:pt x="2387719" y="4004550"/>
                  <a:pt x="2418903" y="4010107"/>
                </a:cubicBezTo>
                <a:cubicBezTo>
                  <a:pt x="2424479" y="4009688"/>
                  <a:pt x="2429807" y="4010636"/>
                  <a:pt x="2435115" y="4011646"/>
                </a:cubicBezTo>
                <a:lnTo>
                  <a:pt x="2435233" y="4012794"/>
                </a:lnTo>
                <a:cubicBezTo>
                  <a:pt x="2747312" y="4064450"/>
                  <a:pt x="3000542" y="4283539"/>
                  <a:pt x="3093904" y="4572001"/>
                </a:cubicBezTo>
                <a:lnTo>
                  <a:pt x="2956357" y="4572001"/>
                </a:lnTo>
                <a:cubicBezTo>
                  <a:pt x="2872974" y="4357380"/>
                  <a:pt x="2682605" y="4194541"/>
                  <a:pt x="2448603" y="4144250"/>
                </a:cubicBezTo>
                <a:cubicBezTo>
                  <a:pt x="2483097" y="4319651"/>
                  <a:pt x="2585320" y="4471530"/>
                  <a:pt x="2728418" y="4572001"/>
                </a:cubicBezTo>
                <a:lnTo>
                  <a:pt x="2534177" y="4572001"/>
                </a:lnTo>
                <a:cubicBezTo>
                  <a:pt x="2418045" y="4452596"/>
                  <a:pt x="2339482" y="4298519"/>
                  <a:pt x="2315117" y="4127511"/>
                </a:cubicBezTo>
                <a:cubicBezTo>
                  <a:pt x="2314950" y="4127458"/>
                  <a:pt x="2314781" y="4127453"/>
                  <a:pt x="2314612" y="4127448"/>
                </a:cubicBezTo>
                <a:lnTo>
                  <a:pt x="2314074" y="4120772"/>
                </a:lnTo>
                <a:cubicBezTo>
                  <a:pt x="2309015" y="4090522"/>
                  <a:pt x="2306564" y="4059631"/>
                  <a:pt x="2306606" y="4028296"/>
                </a:cubicBezTo>
                <a:cubicBezTo>
                  <a:pt x="2305294" y="4022668"/>
                  <a:pt x="2305236" y="4017001"/>
                  <a:pt x="2305236" y="4011320"/>
                </a:cubicBezTo>
                <a:lnTo>
                  <a:pt x="2305830" y="3999880"/>
                </a:lnTo>
                <a:lnTo>
                  <a:pt x="2306328" y="3999913"/>
                </a:lnTo>
                <a:close/>
                <a:moveTo>
                  <a:pt x="2283603" y="3999419"/>
                </a:moveTo>
                <a:lnTo>
                  <a:pt x="2283629" y="3999913"/>
                </a:lnTo>
                <a:lnTo>
                  <a:pt x="2284127" y="3999880"/>
                </a:lnTo>
                <a:lnTo>
                  <a:pt x="2284721" y="4011320"/>
                </a:lnTo>
                <a:cubicBezTo>
                  <a:pt x="2284721" y="4017001"/>
                  <a:pt x="2284662" y="4022668"/>
                  <a:pt x="2283350" y="4028296"/>
                </a:cubicBezTo>
                <a:cubicBezTo>
                  <a:pt x="2283392" y="4059631"/>
                  <a:pt x="2280942" y="4090522"/>
                  <a:pt x="2275883" y="4120772"/>
                </a:cubicBezTo>
                <a:lnTo>
                  <a:pt x="2275345" y="4127448"/>
                </a:lnTo>
                <a:cubicBezTo>
                  <a:pt x="2275175" y="4127453"/>
                  <a:pt x="2275007" y="4127458"/>
                  <a:pt x="2274839" y="4127511"/>
                </a:cubicBezTo>
                <a:cubicBezTo>
                  <a:pt x="2250474" y="4298519"/>
                  <a:pt x="2171912" y="4452596"/>
                  <a:pt x="2055780" y="4572001"/>
                </a:cubicBezTo>
                <a:lnTo>
                  <a:pt x="1861539" y="4572001"/>
                </a:lnTo>
                <a:cubicBezTo>
                  <a:pt x="2004637" y="4471530"/>
                  <a:pt x="2106860" y="4319650"/>
                  <a:pt x="2141354" y="4144250"/>
                </a:cubicBezTo>
                <a:cubicBezTo>
                  <a:pt x="1907352" y="4194541"/>
                  <a:pt x="1716983" y="4357380"/>
                  <a:pt x="1633600" y="4572001"/>
                </a:cubicBezTo>
                <a:lnTo>
                  <a:pt x="1496052" y="4572001"/>
                </a:lnTo>
                <a:cubicBezTo>
                  <a:pt x="1589416" y="4283539"/>
                  <a:pt x="1842645" y="4064450"/>
                  <a:pt x="2154724" y="4012794"/>
                </a:cubicBezTo>
                <a:lnTo>
                  <a:pt x="2154841" y="4011646"/>
                </a:lnTo>
                <a:cubicBezTo>
                  <a:pt x="2160150" y="4010636"/>
                  <a:pt x="2165478" y="4009688"/>
                  <a:pt x="2171054" y="4010107"/>
                </a:cubicBezTo>
                <a:cubicBezTo>
                  <a:pt x="2202237" y="4004550"/>
                  <a:pt x="2234130" y="4001569"/>
                  <a:pt x="2266515" y="4001042"/>
                </a:cubicBezTo>
                <a:close/>
                <a:moveTo>
                  <a:pt x="614203" y="3999419"/>
                </a:moveTo>
                <a:lnTo>
                  <a:pt x="631290" y="4001042"/>
                </a:lnTo>
                <a:cubicBezTo>
                  <a:pt x="663676" y="4001569"/>
                  <a:pt x="695568" y="4004550"/>
                  <a:pt x="726752" y="4010107"/>
                </a:cubicBezTo>
                <a:cubicBezTo>
                  <a:pt x="732328" y="4009688"/>
                  <a:pt x="737656" y="4010636"/>
                  <a:pt x="742964" y="4011646"/>
                </a:cubicBezTo>
                <a:lnTo>
                  <a:pt x="743081" y="4012794"/>
                </a:lnTo>
                <a:cubicBezTo>
                  <a:pt x="1055161" y="4064450"/>
                  <a:pt x="1308390" y="4283539"/>
                  <a:pt x="1401754" y="4572001"/>
                </a:cubicBezTo>
                <a:lnTo>
                  <a:pt x="1264205" y="4572001"/>
                </a:lnTo>
                <a:cubicBezTo>
                  <a:pt x="1180823" y="4357380"/>
                  <a:pt x="990454" y="4194541"/>
                  <a:pt x="756452" y="4144250"/>
                </a:cubicBezTo>
                <a:cubicBezTo>
                  <a:pt x="790946" y="4319651"/>
                  <a:pt x="893169" y="4471530"/>
                  <a:pt x="1036266" y="4572001"/>
                </a:cubicBezTo>
                <a:lnTo>
                  <a:pt x="842026" y="4572001"/>
                </a:lnTo>
                <a:cubicBezTo>
                  <a:pt x="725894" y="4452596"/>
                  <a:pt x="647331" y="4298519"/>
                  <a:pt x="622966" y="4127511"/>
                </a:cubicBezTo>
                <a:cubicBezTo>
                  <a:pt x="622799" y="4127458"/>
                  <a:pt x="622630" y="4127453"/>
                  <a:pt x="622461" y="4127448"/>
                </a:cubicBezTo>
                <a:lnTo>
                  <a:pt x="621923" y="4120772"/>
                </a:lnTo>
                <a:cubicBezTo>
                  <a:pt x="616864" y="4090522"/>
                  <a:pt x="614413" y="4059631"/>
                  <a:pt x="614455" y="4028296"/>
                </a:cubicBezTo>
                <a:cubicBezTo>
                  <a:pt x="613143" y="4022668"/>
                  <a:pt x="613085" y="4017001"/>
                  <a:pt x="613085" y="4011320"/>
                </a:cubicBezTo>
                <a:lnTo>
                  <a:pt x="613679" y="3999880"/>
                </a:lnTo>
                <a:lnTo>
                  <a:pt x="614177" y="3999913"/>
                </a:lnTo>
                <a:close/>
                <a:moveTo>
                  <a:pt x="591452" y="3999419"/>
                </a:moveTo>
                <a:lnTo>
                  <a:pt x="591478" y="3999913"/>
                </a:lnTo>
                <a:lnTo>
                  <a:pt x="591976" y="3999880"/>
                </a:lnTo>
                <a:lnTo>
                  <a:pt x="592570" y="4011320"/>
                </a:lnTo>
                <a:cubicBezTo>
                  <a:pt x="592570" y="4017001"/>
                  <a:pt x="592511" y="4022668"/>
                  <a:pt x="591199" y="4028296"/>
                </a:cubicBezTo>
                <a:cubicBezTo>
                  <a:pt x="591242" y="4059631"/>
                  <a:pt x="588791" y="4090522"/>
                  <a:pt x="583732" y="4120772"/>
                </a:cubicBezTo>
                <a:lnTo>
                  <a:pt x="583194" y="4127448"/>
                </a:lnTo>
                <a:cubicBezTo>
                  <a:pt x="583024" y="4127453"/>
                  <a:pt x="582856" y="4127458"/>
                  <a:pt x="582689" y="4127511"/>
                </a:cubicBezTo>
                <a:cubicBezTo>
                  <a:pt x="558275" y="4298863"/>
                  <a:pt x="479445" y="4453216"/>
                  <a:pt x="362360" y="4572001"/>
                </a:cubicBezTo>
                <a:lnTo>
                  <a:pt x="169811" y="4572001"/>
                </a:lnTo>
                <a:cubicBezTo>
                  <a:pt x="312603" y="4471357"/>
                  <a:pt x="414729" y="4319551"/>
                  <a:pt x="449203" y="4144250"/>
                </a:cubicBezTo>
                <a:cubicBezTo>
                  <a:pt x="258971" y="4185134"/>
                  <a:pt x="97576" y="4300399"/>
                  <a:pt x="0" y="4458139"/>
                </a:cubicBezTo>
                <a:lnTo>
                  <a:pt x="0" y="4251345"/>
                </a:lnTo>
                <a:cubicBezTo>
                  <a:pt x="121484" y="4128438"/>
                  <a:pt x="282199" y="4042650"/>
                  <a:pt x="462573" y="4012794"/>
                </a:cubicBezTo>
                <a:lnTo>
                  <a:pt x="462690" y="4011646"/>
                </a:lnTo>
                <a:cubicBezTo>
                  <a:pt x="467999" y="4010636"/>
                  <a:pt x="473327" y="4009688"/>
                  <a:pt x="478903" y="4010107"/>
                </a:cubicBezTo>
                <a:cubicBezTo>
                  <a:pt x="510086" y="4004550"/>
                  <a:pt x="541979" y="4001569"/>
                  <a:pt x="574365" y="4001042"/>
                </a:cubicBezTo>
                <a:close/>
                <a:moveTo>
                  <a:pt x="11452667" y="3304913"/>
                </a:moveTo>
                <a:cubicBezTo>
                  <a:pt x="11177477" y="3363591"/>
                  <a:pt x="10962633" y="3576701"/>
                  <a:pt x="10909358" y="3845480"/>
                </a:cubicBezTo>
                <a:cubicBezTo>
                  <a:pt x="11184548" y="3786801"/>
                  <a:pt x="11399391" y="3573691"/>
                  <a:pt x="11452667" y="3304913"/>
                </a:cubicBezTo>
                <a:close/>
                <a:moveTo>
                  <a:pt x="10058800" y="3304913"/>
                </a:moveTo>
                <a:cubicBezTo>
                  <a:pt x="10112076" y="3573691"/>
                  <a:pt x="10326919" y="3786801"/>
                  <a:pt x="10602109" y="3845480"/>
                </a:cubicBezTo>
                <a:cubicBezTo>
                  <a:pt x="10548834" y="3576701"/>
                  <a:pt x="10333990" y="3363591"/>
                  <a:pt x="10058800" y="3304913"/>
                </a:cubicBezTo>
                <a:close/>
                <a:moveTo>
                  <a:pt x="9760514" y="3304913"/>
                </a:moveTo>
                <a:cubicBezTo>
                  <a:pt x="9485324" y="3363591"/>
                  <a:pt x="9270480" y="3576701"/>
                  <a:pt x="9217205" y="3845480"/>
                </a:cubicBezTo>
                <a:cubicBezTo>
                  <a:pt x="9492395" y="3786801"/>
                  <a:pt x="9707238" y="3573691"/>
                  <a:pt x="9760514" y="3304913"/>
                </a:cubicBezTo>
                <a:close/>
                <a:moveTo>
                  <a:pt x="8366649" y="3304913"/>
                </a:moveTo>
                <a:cubicBezTo>
                  <a:pt x="8419925" y="3573691"/>
                  <a:pt x="8634768" y="3786801"/>
                  <a:pt x="8909958" y="3845480"/>
                </a:cubicBezTo>
                <a:cubicBezTo>
                  <a:pt x="8856683" y="3576701"/>
                  <a:pt x="8641839" y="3363591"/>
                  <a:pt x="8366649" y="3304913"/>
                </a:cubicBezTo>
                <a:close/>
                <a:moveTo>
                  <a:pt x="8068363" y="3304913"/>
                </a:moveTo>
                <a:cubicBezTo>
                  <a:pt x="7793173" y="3363591"/>
                  <a:pt x="7578329" y="3576701"/>
                  <a:pt x="7525054" y="3845480"/>
                </a:cubicBezTo>
                <a:cubicBezTo>
                  <a:pt x="7800244" y="3786801"/>
                  <a:pt x="8015087" y="3573691"/>
                  <a:pt x="8068363" y="3304913"/>
                </a:cubicBezTo>
                <a:close/>
                <a:moveTo>
                  <a:pt x="6674498" y="3304913"/>
                </a:moveTo>
                <a:cubicBezTo>
                  <a:pt x="6727774" y="3573691"/>
                  <a:pt x="6942617" y="3786801"/>
                  <a:pt x="7217807" y="3845480"/>
                </a:cubicBezTo>
                <a:cubicBezTo>
                  <a:pt x="7164532" y="3576701"/>
                  <a:pt x="6949688" y="3363591"/>
                  <a:pt x="6674498" y="3304913"/>
                </a:cubicBezTo>
                <a:close/>
                <a:moveTo>
                  <a:pt x="6376212" y="3304913"/>
                </a:moveTo>
                <a:cubicBezTo>
                  <a:pt x="6101022" y="3363591"/>
                  <a:pt x="5886178" y="3576701"/>
                  <a:pt x="5832903" y="3845480"/>
                </a:cubicBezTo>
                <a:cubicBezTo>
                  <a:pt x="6108093" y="3786801"/>
                  <a:pt x="6322936" y="3573691"/>
                  <a:pt x="6376212" y="3304913"/>
                </a:cubicBezTo>
                <a:close/>
                <a:moveTo>
                  <a:pt x="4982347" y="3304913"/>
                </a:moveTo>
                <a:cubicBezTo>
                  <a:pt x="5035623" y="3573691"/>
                  <a:pt x="5250466" y="3786801"/>
                  <a:pt x="5525656" y="3845480"/>
                </a:cubicBezTo>
                <a:cubicBezTo>
                  <a:pt x="5472381" y="3576701"/>
                  <a:pt x="5257537" y="3363591"/>
                  <a:pt x="4982347" y="3304913"/>
                </a:cubicBezTo>
                <a:close/>
                <a:moveTo>
                  <a:pt x="4684061" y="3304913"/>
                </a:moveTo>
                <a:cubicBezTo>
                  <a:pt x="4408871" y="3363591"/>
                  <a:pt x="4194027" y="3576701"/>
                  <a:pt x="4140752" y="3845480"/>
                </a:cubicBezTo>
                <a:cubicBezTo>
                  <a:pt x="4415942" y="3786801"/>
                  <a:pt x="4630785" y="3573691"/>
                  <a:pt x="4684061" y="3304913"/>
                </a:cubicBezTo>
                <a:close/>
                <a:moveTo>
                  <a:pt x="3290196" y="3304913"/>
                </a:moveTo>
                <a:cubicBezTo>
                  <a:pt x="3343472" y="3573691"/>
                  <a:pt x="3558315" y="3786801"/>
                  <a:pt x="3833505" y="3845480"/>
                </a:cubicBezTo>
                <a:cubicBezTo>
                  <a:pt x="3780230" y="3576701"/>
                  <a:pt x="3565386" y="3363591"/>
                  <a:pt x="3290196" y="3304913"/>
                </a:cubicBezTo>
                <a:close/>
                <a:moveTo>
                  <a:pt x="2991910" y="3304913"/>
                </a:moveTo>
                <a:cubicBezTo>
                  <a:pt x="2716720" y="3363591"/>
                  <a:pt x="2501876" y="3576701"/>
                  <a:pt x="2448601" y="3845480"/>
                </a:cubicBezTo>
                <a:cubicBezTo>
                  <a:pt x="2723791" y="3786801"/>
                  <a:pt x="2938634" y="3573691"/>
                  <a:pt x="2991910" y="3304913"/>
                </a:cubicBezTo>
                <a:close/>
                <a:moveTo>
                  <a:pt x="1598045" y="3304913"/>
                </a:moveTo>
                <a:cubicBezTo>
                  <a:pt x="1651321" y="3573691"/>
                  <a:pt x="1866164" y="3786801"/>
                  <a:pt x="2141354" y="3845480"/>
                </a:cubicBezTo>
                <a:cubicBezTo>
                  <a:pt x="2088079" y="3576701"/>
                  <a:pt x="1873235" y="3363591"/>
                  <a:pt x="1598045" y="3304913"/>
                </a:cubicBezTo>
                <a:close/>
                <a:moveTo>
                  <a:pt x="1299759" y="3304913"/>
                </a:moveTo>
                <a:cubicBezTo>
                  <a:pt x="1024569" y="3363591"/>
                  <a:pt x="809725" y="3576701"/>
                  <a:pt x="756450" y="3845480"/>
                </a:cubicBezTo>
                <a:cubicBezTo>
                  <a:pt x="1031640" y="3786801"/>
                  <a:pt x="1246483" y="3573691"/>
                  <a:pt x="1299759" y="3304913"/>
                </a:cubicBezTo>
                <a:close/>
                <a:moveTo>
                  <a:pt x="0" y="3200906"/>
                </a:moveTo>
                <a:cubicBezTo>
                  <a:pt x="306658" y="3291386"/>
                  <a:pt x="537576" y="3547942"/>
                  <a:pt x="582690" y="3862087"/>
                </a:cubicBezTo>
                <a:cubicBezTo>
                  <a:pt x="582857" y="3862140"/>
                  <a:pt x="583026" y="3862145"/>
                  <a:pt x="583195" y="3862150"/>
                </a:cubicBezTo>
                <a:lnTo>
                  <a:pt x="583735" y="3868787"/>
                </a:lnTo>
                <a:cubicBezTo>
                  <a:pt x="588792" y="3898794"/>
                  <a:pt x="591242" y="3929436"/>
                  <a:pt x="591199" y="3960518"/>
                </a:cubicBezTo>
                <a:cubicBezTo>
                  <a:pt x="592511" y="3966104"/>
                  <a:pt x="592570" y="3971728"/>
                  <a:pt x="592570" y="3977366"/>
                </a:cubicBezTo>
                <a:cubicBezTo>
                  <a:pt x="592570" y="3981158"/>
                  <a:pt x="592543" y="3984944"/>
                  <a:pt x="591977" y="3988716"/>
                </a:cubicBezTo>
                <a:lnTo>
                  <a:pt x="591478" y="3988683"/>
                </a:lnTo>
                <a:lnTo>
                  <a:pt x="591452" y="3989174"/>
                </a:lnTo>
                <a:lnTo>
                  <a:pt x="574334" y="3987561"/>
                </a:lnTo>
                <a:cubicBezTo>
                  <a:pt x="541959" y="3987038"/>
                  <a:pt x="510079" y="3984080"/>
                  <a:pt x="478907" y="3978570"/>
                </a:cubicBezTo>
                <a:cubicBezTo>
                  <a:pt x="473330" y="3978986"/>
                  <a:pt x="468001" y="3978045"/>
                  <a:pt x="462690" y="3977042"/>
                </a:cubicBezTo>
                <a:lnTo>
                  <a:pt x="462574" y="3975903"/>
                </a:lnTo>
                <a:cubicBezTo>
                  <a:pt x="282200" y="3946281"/>
                  <a:pt x="121485" y="3861168"/>
                  <a:pt x="0" y="3739225"/>
                </a:cubicBezTo>
                <a:lnTo>
                  <a:pt x="0" y="3534056"/>
                </a:lnTo>
                <a:cubicBezTo>
                  <a:pt x="97584" y="3690562"/>
                  <a:pt x="258975" y="3804918"/>
                  <a:pt x="449203" y="3845480"/>
                </a:cubicBezTo>
                <a:cubicBezTo>
                  <a:pt x="402182" y="3608252"/>
                  <a:pt x="229297" y="3414390"/>
                  <a:pt x="0" y="3332205"/>
                </a:cubicBezTo>
                <a:close/>
                <a:moveTo>
                  <a:pt x="11608704" y="3161219"/>
                </a:moveTo>
                <a:lnTo>
                  <a:pt x="11625791" y="3162829"/>
                </a:lnTo>
                <a:cubicBezTo>
                  <a:pt x="11658177" y="3163352"/>
                  <a:pt x="11690070" y="3166310"/>
                  <a:pt x="11721253" y="3171823"/>
                </a:cubicBezTo>
                <a:cubicBezTo>
                  <a:pt x="11726829" y="3171407"/>
                  <a:pt x="11732157" y="3172348"/>
                  <a:pt x="11737466" y="3173350"/>
                </a:cubicBezTo>
                <a:lnTo>
                  <a:pt x="11737583" y="3174489"/>
                </a:lnTo>
                <a:cubicBezTo>
                  <a:pt x="11914088" y="3203476"/>
                  <a:pt x="12071767" y="3285599"/>
                  <a:pt x="12192000" y="3403667"/>
                </a:cubicBezTo>
                <a:lnTo>
                  <a:pt x="12192000" y="3603658"/>
                </a:lnTo>
                <a:cubicBezTo>
                  <a:pt x="12093732" y="3453636"/>
                  <a:pt x="11935983" y="3344367"/>
                  <a:pt x="11750953" y="3304913"/>
                </a:cubicBezTo>
                <a:cubicBezTo>
                  <a:pt x="11797422" y="3539349"/>
                  <a:pt x="11966808" y="3731433"/>
                  <a:pt x="12192000" y="3815480"/>
                </a:cubicBezTo>
                <a:lnTo>
                  <a:pt x="12192000" y="3947482"/>
                </a:lnTo>
                <a:cubicBezTo>
                  <a:pt x="11889465" y="3854506"/>
                  <a:pt x="11662185" y="3599697"/>
                  <a:pt x="11617468" y="3288305"/>
                </a:cubicBezTo>
                <a:cubicBezTo>
                  <a:pt x="11617300" y="3288253"/>
                  <a:pt x="11617132" y="3288248"/>
                  <a:pt x="11616962" y="3288243"/>
                </a:cubicBezTo>
                <a:lnTo>
                  <a:pt x="11616424" y="3281619"/>
                </a:lnTo>
                <a:cubicBezTo>
                  <a:pt x="11611365" y="3251607"/>
                  <a:pt x="11608914" y="3220958"/>
                  <a:pt x="11608957" y="3189869"/>
                </a:cubicBezTo>
                <a:cubicBezTo>
                  <a:pt x="11607645" y="3184286"/>
                  <a:pt x="11607586" y="3178663"/>
                  <a:pt x="11607586" y="3173027"/>
                </a:cubicBezTo>
                <a:lnTo>
                  <a:pt x="11608180" y="3161677"/>
                </a:lnTo>
                <a:lnTo>
                  <a:pt x="11608678" y="3161709"/>
                </a:lnTo>
                <a:close/>
                <a:moveTo>
                  <a:pt x="11594916" y="3161219"/>
                </a:moveTo>
                <a:lnTo>
                  <a:pt x="11594942" y="3161709"/>
                </a:lnTo>
                <a:lnTo>
                  <a:pt x="11595440" y="3161677"/>
                </a:lnTo>
                <a:lnTo>
                  <a:pt x="11596034" y="3173027"/>
                </a:lnTo>
                <a:cubicBezTo>
                  <a:pt x="11596034" y="3178663"/>
                  <a:pt x="11595975" y="3184286"/>
                  <a:pt x="11594663" y="3189869"/>
                </a:cubicBezTo>
                <a:cubicBezTo>
                  <a:pt x="11594706" y="3220958"/>
                  <a:pt x="11592255" y="3251607"/>
                  <a:pt x="11587196" y="3281619"/>
                </a:cubicBezTo>
                <a:lnTo>
                  <a:pt x="11586658" y="3288243"/>
                </a:lnTo>
                <a:cubicBezTo>
                  <a:pt x="11586488" y="3288248"/>
                  <a:pt x="11586320" y="3288253"/>
                  <a:pt x="11586152" y="3288305"/>
                </a:cubicBezTo>
                <a:cubicBezTo>
                  <a:pt x="11535877" y="3638399"/>
                  <a:pt x="11254838" y="3916971"/>
                  <a:pt x="10895987" y="3975903"/>
                </a:cubicBezTo>
                <a:lnTo>
                  <a:pt x="10895871" y="3977042"/>
                </a:lnTo>
                <a:cubicBezTo>
                  <a:pt x="10890560" y="3978045"/>
                  <a:pt x="10885231" y="3978986"/>
                  <a:pt x="10879654" y="3978570"/>
                </a:cubicBezTo>
                <a:cubicBezTo>
                  <a:pt x="10848482" y="3984080"/>
                  <a:pt x="10816602" y="3987038"/>
                  <a:pt x="10784227" y="3987561"/>
                </a:cubicBezTo>
                <a:lnTo>
                  <a:pt x="10767109" y="3989174"/>
                </a:lnTo>
                <a:lnTo>
                  <a:pt x="10767083" y="3988683"/>
                </a:lnTo>
                <a:lnTo>
                  <a:pt x="10766584" y="3988716"/>
                </a:lnTo>
                <a:cubicBezTo>
                  <a:pt x="10766018" y="3984944"/>
                  <a:pt x="10765991" y="3981158"/>
                  <a:pt x="10765991" y="3977366"/>
                </a:cubicBezTo>
                <a:cubicBezTo>
                  <a:pt x="10765991" y="3971728"/>
                  <a:pt x="10766050" y="3966104"/>
                  <a:pt x="10767362" y="3960518"/>
                </a:cubicBezTo>
                <a:cubicBezTo>
                  <a:pt x="10767319" y="3929436"/>
                  <a:pt x="10769769" y="3898794"/>
                  <a:pt x="10774826" y="3868787"/>
                </a:cubicBezTo>
                <a:lnTo>
                  <a:pt x="10775366" y="3862150"/>
                </a:lnTo>
                <a:cubicBezTo>
                  <a:pt x="10775535" y="3862145"/>
                  <a:pt x="10775704" y="3862140"/>
                  <a:pt x="10775872" y="3862087"/>
                </a:cubicBezTo>
                <a:cubicBezTo>
                  <a:pt x="10826148" y="3511992"/>
                  <a:pt x="11107187" y="3233421"/>
                  <a:pt x="11466037" y="3174489"/>
                </a:cubicBezTo>
                <a:lnTo>
                  <a:pt x="11466154" y="3173350"/>
                </a:lnTo>
                <a:cubicBezTo>
                  <a:pt x="11471463" y="3172348"/>
                  <a:pt x="11476791" y="3171407"/>
                  <a:pt x="11482367" y="3171823"/>
                </a:cubicBezTo>
                <a:cubicBezTo>
                  <a:pt x="11513550" y="3166310"/>
                  <a:pt x="11545443" y="3163352"/>
                  <a:pt x="11577829" y="3162829"/>
                </a:cubicBezTo>
                <a:close/>
                <a:moveTo>
                  <a:pt x="9916551" y="3161219"/>
                </a:moveTo>
                <a:lnTo>
                  <a:pt x="9933638" y="3162829"/>
                </a:lnTo>
                <a:cubicBezTo>
                  <a:pt x="9966024" y="3163352"/>
                  <a:pt x="9997917" y="3166310"/>
                  <a:pt x="10029100" y="3171823"/>
                </a:cubicBezTo>
                <a:cubicBezTo>
                  <a:pt x="10034676" y="3171407"/>
                  <a:pt x="10040004" y="3172348"/>
                  <a:pt x="10045313" y="3173350"/>
                </a:cubicBezTo>
                <a:lnTo>
                  <a:pt x="10045430" y="3174489"/>
                </a:lnTo>
                <a:cubicBezTo>
                  <a:pt x="10404280" y="3233421"/>
                  <a:pt x="10685319" y="3511992"/>
                  <a:pt x="10735596" y="3862087"/>
                </a:cubicBezTo>
                <a:cubicBezTo>
                  <a:pt x="10735763" y="3862140"/>
                  <a:pt x="10735932" y="3862145"/>
                  <a:pt x="10736101" y="3862150"/>
                </a:cubicBezTo>
                <a:lnTo>
                  <a:pt x="10736641" y="3868787"/>
                </a:lnTo>
                <a:cubicBezTo>
                  <a:pt x="10741698" y="3898794"/>
                  <a:pt x="10744148" y="3929436"/>
                  <a:pt x="10744105" y="3960518"/>
                </a:cubicBezTo>
                <a:cubicBezTo>
                  <a:pt x="10745417" y="3966104"/>
                  <a:pt x="10745476" y="3971728"/>
                  <a:pt x="10745476" y="3977366"/>
                </a:cubicBezTo>
                <a:cubicBezTo>
                  <a:pt x="10745476" y="3981158"/>
                  <a:pt x="10745449" y="3984944"/>
                  <a:pt x="10744883" y="3988716"/>
                </a:cubicBezTo>
                <a:lnTo>
                  <a:pt x="10744384" y="3988683"/>
                </a:lnTo>
                <a:lnTo>
                  <a:pt x="10744358" y="3989174"/>
                </a:lnTo>
                <a:lnTo>
                  <a:pt x="10727240" y="3987561"/>
                </a:lnTo>
                <a:cubicBezTo>
                  <a:pt x="10694865" y="3987038"/>
                  <a:pt x="10662985" y="3984080"/>
                  <a:pt x="10631813" y="3978570"/>
                </a:cubicBezTo>
                <a:cubicBezTo>
                  <a:pt x="10626236" y="3978986"/>
                  <a:pt x="10620907" y="3978045"/>
                  <a:pt x="10615596" y="3977042"/>
                </a:cubicBezTo>
                <a:lnTo>
                  <a:pt x="10615480" y="3975903"/>
                </a:lnTo>
                <a:cubicBezTo>
                  <a:pt x="10256629" y="3916971"/>
                  <a:pt x="9975590" y="3638399"/>
                  <a:pt x="9925315" y="3288305"/>
                </a:cubicBezTo>
                <a:cubicBezTo>
                  <a:pt x="9925147" y="3288253"/>
                  <a:pt x="9924979" y="3288248"/>
                  <a:pt x="9924809" y="3288243"/>
                </a:cubicBezTo>
                <a:lnTo>
                  <a:pt x="9924271" y="3281619"/>
                </a:lnTo>
                <a:cubicBezTo>
                  <a:pt x="9919212" y="3251607"/>
                  <a:pt x="9916761" y="3220958"/>
                  <a:pt x="9916804" y="3189869"/>
                </a:cubicBezTo>
                <a:cubicBezTo>
                  <a:pt x="9915492" y="3184286"/>
                  <a:pt x="9915433" y="3178663"/>
                  <a:pt x="9915433" y="3173027"/>
                </a:cubicBezTo>
                <a:lnTo>
                  <a:pt x="9916027" y="3161677"/>
                </a:lnTo>
                <a:lnTo>
                  <a:pt x="9916525" y="3161709"/>
                </a:lnTo>
                <a:close/>
                <a:moveTo>
                  <a:pt x="9902763" y="3161219"/>
                </a:moveTo>
                <a:lnTo>
                  <a:pt x="9902789" y="3161709"/>
                </a:lnTo>
                <a:lnTo>
                  <a:pt x="9903287" y="3161677"/>
                </a:lnTo>
                <a:lnTo>
                  <a:pt x="9903881" y="3173027"/>
                </a:lnTo>
                <a:cubicBezTo>
                  <a:pt x="9903881" y="3178663"/>
                  <a:pt x="9903822" y="3184286"/>
                  <a:pt x="9902510" y="3189869"/>
                </a:cubicBezTo>
                <a:cubicBezTo>
                  <a:pt x="9902553" y="3220958"/>
                  <a:pt x="9900102" y="3251607"/>
                  <a:pt x="9895043" y="3281619"/>
                </a:cubicBezTo>
                <a:lnTo>
                  <a:pt x="9894505" y="3288243"/>
                </a:lnTo>
                <a:cubicBezTo>
                  <a:pt x="9894335" y="3288248"/>
                  <a:pt x="9894167" y="3288253"/>
                  <a:pt x="9893999" y="3288305"/>
                </a:cubicBezTo>
                <a:cubicBezTo>
                  <a:pt x="9843724" y="3638399"/>
                  <a:pt x="9562685" y="3916971"/>
                  <a:pt x="9203834" y="3975903"/>
                </a:cubicBezTo>
                <a:lnTo>
                  <a:pt x="9203718" y="3977042"/>
                </a:lnTo>
                <a:cubicBezTo>
                  <a:pt x="9198407" y="3978045"/>
                  <a:pt x="9193078" y="3978986"/>
                  <a:pt x="9187501" y="3978570"/>
                </a:cubicBezTo>
                <a:cubicBezTo>
                  <a:pt x="9156329" y="3984080"/>
                  <a:pt x="9124449" y="3987038"/>
                  <a:pt x="9092074" y="3987561"/>
                </a:cubicBezTo>
                <a:lnTo>
                  <a:pt x="9074956" y="3989174"/>
                </a:lnTo>
                <a:lnTo>
                  <a:pt x="9074930" y="3988683"/>
                </a:lnTo>
                <a:lnTo>
                  <a:pt x="9074431" y="3988716"/>
                </a:lnTo>
                <a:cubicBezTo>
                  <a:pt x="9073865" y="3984944"/>
                  <a:pt x="9073838" y="3981158"/>
                  <a:pt x="9073838" y="3977366"/>
                </a:cubicBezTo>
                <a:cubicBezTo>
                  <a:pt x="9073838" y="3971728"/>
                  <a:pt x="9073897" y="3966104"/>
                  <a:pt x="9075209" y="3960518"/>
                </a:cubicBezTo>
                <a:cubicBezTo>
                  <a:pt x="9075166" y="3929436"/>
                  <a:pt x="9077616" y="3898794"/>
                  <a:pt x="9082673" y="3868787"/>
                </a:cubicBezTo>
                <a:lnTo>
                  <a:pt x="9083213" y="3862150"/>
                </a:lnTo>
                <a:cubicBezTo>
                  <a:pt x="9083382" y="3862145"/>
                  <a:pt x="9083551" y="3862140"/>
                  <a:pt x="9083718" y="3862087"/>
                </a:cubicBezTo>
                <a:cubicBezTo>
                  <a:pt x="9133995" y="3511992"/>
                  <a:pt x="9415034" y="3233421"/>
                  <a:pt x="9773884" y="3174489"/>
                </a:cubicBezTo>
                <a:lnTo>
                  <a:pt x="9774001" y="3173350"/>
                </a:lnTo>
                <a:cubicBezTo>
                  <a:pt x="9779310" y="3172348"/>
                  <a:pt x="9784638" y="3171407"/>
                  <a:pt x="9790214" y="3171823"/>
                </a:cubicBezTo>
                <a:cubicBezTo>
                  <a:pt x="9821397" y="3166310"/>
                  <a:pt x="9853290" y="3163352"/>
                  <a:pt x="9885676" y="3162829"/>
                </a:cubicBezTo>
                <a:close/>
                <a:moveTo>
                  <a:pt x="8224400" y="3161219"/>
                </a:moveTo>
                <a:lnTo>
                  <a:pt x="8241488" y="3162829"/>
                </a:lnTo>
                <a:cubicBezTo>
                  <a:pt x="8273873" y="3163352"/>
                  <a:pt x="8305766" y="3166310"/>
                  <a:pt x="8336949" y="3171823"/>
                </a:cubicBezTo>
                <a:cubicBezTo>
                  <a:pt x="8342525" y="3171407"/>
                  <a:pt x="8347853" y="3172348"/>
                  <a:pt x="8353162" y="3173350"/>
                </a:cubicBezTo>
                <a:lnTo>
                  <a:pt x="8353279" y="3174489"/>
                </a:lnTo>
                <a:cubicBezTo>
                  <a:pt x="8712129" y="3233421"/>
                  <a:pt x="8993168" y="3511992"/>
                  <a:pt x="9043444" y="3862087"/>
                </a:cubicBezTo>
                <a:cubicBezTo>
                  <a:pt x="9043612" y="3862140"/>
                  <a:pt x="9043781" y="3862145"/>
                  <a:pt x="9043950" y="3862150"/>
                </a:cubicBezTo>
                <a:lnTo>
                  <a:pt x="9044490" y="3868787"/>
                </a:lnTo>
                <a:cubicBezTo>
                  <a:pt x="9049547" y="3898794"/>
                  <a:pt x="9051997" y="3929436"/>
                  <a:pt x="9051954" y="3960518"/>
                </a:cubicBezTo>
                <a:cubicBezTo>
                  <a:pt x="9053266" y="3966104"/>
                  <a:pt x="9053325" y="3971728"/>
                  <a:pt x="9053325" y="3977366"/>
                </a:cubicBezTo>
                <a:cubicBezTo>
                  <a:pt x="9053325" y="3981158"/>
                  <a:pt x="9053298" y="3984944"/>
                  <a:pt x="9052732" y="3988716"/>
                </a:cubicBezTo>
                <a:lnTo>
                  <a:pt x="9052233" y="3988683"/>
                </a:lnTo>
                <a:lnTo>
                  <a:pt x="9052207" y="3989174"/>
                </a:lnTo>
                <a:lnTo>
                  <a:pt x="9035089" y="3987561"/>
                </a:lnTo>
                <a:cubicBezTo>
                  <a:pt x="9002714" y="3987038"/>
                  <a:pt x="8970834" y="3984080"/>
                  <a:pt x="8939662" y="3978570"/>
                </a:cubicBezTo>
                <a:cubicBezTo>
                  <a:pt x="8934085" y="3978986"/>
                  <a:pt x="8928756" y="3978045"/>
                  <a:pt x="8923445" y="3977042"/>
                </a:cubicBezTo>
                <a:lnTo>
                  <a:pt x="8923329" y="3975903"/>
                </a:lnTo>
                <a:cubicBezTo>
                  <a:pt x="8564478" y="3916971"/>
                  <a:pt x="8283439" y="3638399"/>
                  <a:pt x="8233164" y="3288305"/>
                </a:cubicBezTo>
                <a:cubicBezTo>
                  <a:pt x="8232996" y="3288253"/>
                  <a:pt x="8232828" y="3288248"/>
                  <a:pt x="8232658" y="3288243"/>
                </a:cubicBezTo>
                <a:lnTo>
                  <a:pt x="8232120" y="3281619"/>
                </a:lnTo>
                <a:cubicBezTo>
                  <a:pt x="8227061" y="3251607"/>
                  <a:pt x="8224611" y="3220958"/>
                  <a:pt x="8224653" y="3189869"/>
                </a:cubicBezTo>
                <a:cubicBezTo>
                  <a:pt x="8223341" y="3184286"/>
                  <a:pt x="8223282" y="3178663"/>
                  <a:pt x="8223282" y="3173027"/>
                </a:cubicBezTo>
                <a:lnTo>
                  <a:pt x="8223876" y="3161677"/>
                </a:lnTo>
                <a:lnTo>
                  <a:pt x="8224374" y="3161709"/>
                </a:lnTo>
                <a:close/>
                <a:moveTo>
                  <a:pt x="8210612" y="3161219"/>
                </a:moveTo>
                <a:lnTo>
                  <a:pt x="8210638" y="3161709"/>
                </a:lnTo>
                <a:lnTo>
                  <a:pt x="8211136" y="3161677"/>
                </a:lnTo>
                <a:lnTo>
                  <a:pt x="8211730" y="3173027"/>
                </a:lnTo>
                <a:cubicBezTo>
                  <a:pt x="8211730" y="3178663"/>
                  <a:pt x="8211672" y="3184286"/>
                  <a:pt x="8210360" y="3189869"/>
                </a:cubicBezTo>
                <a:cubicBezTo>
                  <a:pt x="8210402" y="3220958"/>
                  <a:pt x="8207951" y="3251607"/>
                  <a:pt x="8202893" y="3281619"/>
                </a:cubicBezTo>
                <a:lnTo>
                  <a:pt x="8202354" y="3288243"/>
                </a:lnTo>
                <a:cubicBezTo>
                  <a:pt x="8202185" y="3288248"/>
                  <a:pt x="8202016" y="3288253"/>
                  <a:pt x="8201849" y="3288305"/>
                </a:cubicBezTo>
                <a:cubicBezTo>
                  <a:pt x="8151573" y="3638399"/>
                  <a:pt x="7870534" y="3916971"/>
                  <a:pt x="7511683" y="3975903"/>
                </a:cubicBezTo>
                <a:lnTo>
                  <a:pt x="7511567" y="3977042"/>
                </a:lnTo>
                <a:cubicBezTo>
                  <a:pt x="7506256" y="3978045"/>
                  <a:pt x="7500927" y="3978986"/>
                  <a:pt x="7495350" y="3978570"/>
                </a:cubicBezTo>
                <a:cubicBezTo>
                  <a:pt x="7464178" y="3984080"/>
                  <a:pt x="7432298" y="3987038"/>
                  <a:pt x="7399924" y="3987561"/>
                </a:cubicBezTo>
                <a:lnTo>
                  <a:pt x="7382805" y="3989174"/>
                </a:lnTo>
                <a:lnTo>
                  <a:pt x="7382779" y="3988683"/>
                </a:lnTo>
                <a:lnTo>
                  <a:pt x="7382280" y="3988716"/>
                </a:lnTo>
                <a:cubicBezTo>
                  <a:pt x="7381714" y="3984944"/>
                  <a:pt x="7381687" y="3981158"/>
                  <a:pt x="7381687" y="3977366"/>
                </a:cubicBezTo>
                <a:cubicBezTo>
                  <a:pt x="7381687" y="3971728"/>
                  <a:pt x="7381746" y="3966104"/>
                  <a:pt x="7383058" y="3960518"/>
                </a:cubicBezTo>
                <a:cubicBezTo>
                  <a:pt x="7383016" y="3929436"/>
                  <a:pt x="7385465" y="3898794"/>
                  <a:pt x="7390522" y="3868787"/>
                </a:cubicBezTo>
                <a:lnTo>
                  <a:pt x="7391062" y="3862150"/>
                </a:lnTo>
                <a:cubicBezTo>
                  <a:pt x="7391231" y="3862145"/>
                  <a:pt x="7391400" y="3862140"/>
                  <a:pt x="7391568" y="3862087"/>
                </a:cubicBezTo>
                <a:cubicBezTo>
                  <a:pt x="7441844" y="3511992"/>
                  <a:pt x="7722883" y="3233421"/>
                  <a:pt x="8081734" y="3174489"/>
                </a:cubicBezTo>
                <a:lnTo>
                  <a:pt x="8081851" y="3173350"/>
                </a:lnTo>
                <a:cubicBezTo>
                  <a:pt x="8087159" y="3172348"/>
                  <a:pt x="8092487" y="3171407"/>
                  <a:pt x="8098063" y="3171823"/>
                </a:cubicBezTo>
                <a:cubicBezTo>
                  <a:pt x="8129247" y="3166310"/>
                  <a:pt x="8161139" y="3163352"/>
                  <a:pt x="8193525" y="3162829"/>
                </a:cubicBezTo>
                <a:close/>
                <a:moveTo>
                  <a:pt x="6532249" y="3161219"/>
                </a:moveTo>
                <a:lnTo>
                  <a:pt x="6549337" y="3162829"/>
                </a:lnTo>
                <a:cubicBezTo>
                  <a:pt x="6581722" y="3163352"/>
                  <a:pt x="6613615" y="3166310"/>
                  <a:pt x="6644798" y="3171823"/>
                </a:cubicBezTo>
                <a:cubicBezTo>
                  <a:pt x="6650374" y="3171407"/>
                  <a:pt x="6655702" y="3172348"/>
                  <a:pt x="6661011" y="3173350"/>
                </a:cubicBezTo>
                <a:lnTo>
                  <a:pt x="6661128" y="3174489"/>
                </a:lnTo>
                <a:cubicBezTo>
                  <a:pt x="7019978" y="3233421"/>
                  <a:pt x="7301017" y="3511992"/>
                  <a:pt x="7351294" y="3862087"/>
                </a:cubicBezTo>
                <a:cubicBezTo>
                  <a:pt x="7351461" y="3862140"/>
                  <a:pt x="7351631" y="3862145"/>
                  <a:pt x="7351799" y="3862150"/>
                </a:cubicBezTo>
                <a:lnTo>
                  <a:pt x="7352340" y="3868787"/>
                </a:lnTo>
                <a:cubicBezTo>
                  <a:pt x="7357396" y="3898794"/>
                  <a:pt x="7359846" y="3929436"/>
                  <a:pt x="7359804" y="3960518"/>
                </a:cubicBezTo>
                <a:cubicBezTo>
                  <a:pt x="7361116" y="3966104"/>
                  <a:pt x="7361174" y="3971728"/>
                  <a:pt x="7361174" y="3977366"/>
                </a:cubicBezTo>
                <a:cubicBezTo>
                  <a:pt x="7361174" y="3981158"/>
                  <a:pt x="7361147" y="3984944"/>
                  <a:pt x="7360581" y="3988716"/>
                </a:cubicBezTo>
                <a:lnTo>
                  <a:pt x="7360082" y="3988683"/>
                </a:lnTo>
                <a:lnTo>
                  <a:pt x="7360056" y="3989174"/>
                </a:lnTo>
                <a:lnTo>
                  <a:pt x="7342938" y="3987561"/>
                </a:lnTo>
                <a:cubicBezTo>
                  <a:pt x="7310564" y="3987038"/>
                  <a:pt x="7278683" y="3984080"/>
                  <a:pt x="7247511" y="3978570"/>
                </a:cubicBezTo>
                <a:cubicBezTo>
                  <a:pt x="7241934" y="3978986"/>
                  <a:pt x="7236605" y="3978045"/>
                  <a:pt x="7231295" y="3977042"/>
                </a:cubicBezTo>
                <a:lnTo>
                  <a:pt x="7231179" y="3975903"/>
                </a:lnTo>
                <a:cubicBezTo>
                  <a:pt x="6872327" y="3916971"/>
                  <a:pt x="6591288" y="3638399"/>
                  <a:pt x="6541013" y="3288305"/>
                </a:cubicBezTo>
                <a:cubicBezTo>
                  <a:pt x="6540845" y="3288253"/>
                  <a:pt x="6540677" y="3288248"/>
                  <a:pt x="6540507" y="3288243"/>
                </a:cubicBezTo>
                <a:lnTo>
                  <a:pt x="6539969" y="3281619"/>
                </a:lnTo>
                <a:cubicBezTo>
                  <a:pt x="6534910" y="3251607"/>
                  <a:pt x="6532460" y="3220958"/>
                  <a:pt x="6532502" y="3189869"/>
                </a:cubicBezTo>
                <a:cubicBezTo>
                  <a:pt x="6531190" y="3184286"/>
                  <a:pt x="6531131" y="3178663"/>
                  <a:pt x="6531131" y="3173027"/>
                </a:cubicBezTo>
                <a:lnTo>
                  <a:pt x="6531725" y="3161677"/>
                </a:lnTo>
                <a:lnTo>
                  <a:pt x="6532223" y="3161709"/>
                </a:lnTo>
                <a:close/>
                <a:moveTo>
                  <a:pt x="6518461" y="3161219"/>
                </a:moveTo>
                <a:lnTo>
                  <a:pt x="6518487" y="3161709"/>
                </a:lnTo>
                <a:lnTo>
                  <a:pt x="6518985" y="3161677"/>
                </a:lnTo>
                <a:lnTo>
                  <a:pt x="6519579" y="3173027"/>
                </a:lnTo>
                <a:cubicBezTo>
                  <a:pt x="6519579" y="3178663"/>
                  <a:pt x="6519520" y="3184286"/>
                  <a:pt x="6518208" y="3189869"/>
                </a:cubicBezTo>
                <a:cubicBezTo>
                  <a:pt x="6518250" y="3220958"/>
                  <a:pt x="6515800" y="3251607"/>
                  <a:pt x="6510741" y="3281619"/>
                </a:cubicBezTo>
                <a:lnTo>
                  <a:pt x="6510203" y="3288243"/>
                </a:lnTo>
                <a:cubicBezTo>
                  <a:pt x="6510033" y="3288248"/>
                  <a:pt x="6509865" y="3288253"/>
                  <a:pt x="6509697" y="3288305"/>
                </a:cubicBezTo>
                <a:cubicBezTo>
                  <a:pt x="6459422" y="3638399"/>
                  <a:pt x="6178383" y="3916971"/>
                  <a:pt x="5819531" y="3975903"/>
                </a:cubicBezTo>
                <a:lnTo>
                  <a:pt x="5819415" y="3977042"/>
                </a:lnTo>
                <a:cubicBezTo>
                  <a:pt x="5814105" y="3978045"/>
                  <a:pt x="5808776" y="3978986"/>
                  <a:pt x="5803199" y="3978570"/>
                </a:cubicBezTo>
                <a:cubicBezTo>
                  <a:pt x="5772027" y="3984080"/>
                  <a:pt x="5740146" y="3987038"/>
                  <a:pt x="5707772" y="3987561"/>
                </a:cubicBezTo>
                <a:lnTo>
                  <a:pt x="5690654" y="3989174"/>
                </a:lnTo>
                <a:lnTo>
                  <a:pt x="5690628" y="3988683"/>
                </a:lnTo>
                <a:lnTo>
                  <a:pt x="5690129" y="3988716"/>
                </a:lnTo>
                <a:cubicBezTo>
                  <a:pt x="5689563" y="3984944"/>
                  <a:pt x="5689536" y="3981158"/>
                  <a:pt x="5689536" y="3977366"/>
                </a:cubicBezTo>
                <a:cubicBezTo>
                  <a:pt x="5689536" y="3971728"/>
                  <a:pt x="5689594" y="3966104"/>
                  <a:pt x="5690906" y="3960518"/>
                </a:cubicBezTo>
                <a:cubicBezTo>
                  <a:pt x="5690864" y="3929436"/>
                  <a:pt x="5693314" y="3898794"/>
                  <a:pt x="5698370" y="3868787"/>
                </a:cubicBezTo>
                <a:lnTo>
                  <a:pt x="5698911" y="3862150"/>
                </a:lnTo>
                <a:cubicBezTo>
                  <a:pt x="5699079" y="3862145"/>
                  <a:pt x="5699249" y="3862140"/>
                  <a:pt x="5699416" y="3862087"/>
                </a:cubicBezTo>
                <a:cubicBezTo>
                  <a:pt x="5749693" y="3511992"/>
                  <a:pt x="6030732" y="3233421"/>
                  <a:pt x="6389582" y="3174489"/>
                </a:cubicBezTo>
                <a:lnTo>
                  <a:pt x="6389699" y="3173350"/>
                </a:lnTo>
                <a:cubicBezTo>
                  <a:pt x="6395008" y="3172348"/>
                  <a:pt x="6400336" y="3171407"/>
                  <a:pt x="6405912" y="3171823"/>
                </a:cubicBezTo>
                <a:cubicBezTo>
                  <a:pt x="6437095" y="3166310"/>
                  <a:pt x="6468988" y="3163352"/>
                  <a:pt x="6501373" y="3162829"/>
                </a:cubicBezTo>
                <a:close/>
                <a:moveTo>
                  <a:pt x="4840098" y="3161219"/>
                </a:moveTo>
                <a:lnTo>
                  <a:pt x="4857185" y="3162829"/>
                </a:lnTo>
                <a:cubicBezTo>
                  <a:pt x="4889571" y="3163352"/>
                  <a:pt x="4921463" y="3166310"/>
                  <a:pt x="4952647" y="3171823"/>
                </a:cubicBezTo>
                <a:cubicBezTo>
                  <a:pt x="4958223" y="3171407"/>
                  <a:pt x="4963551" y="3172348"/>
                  <a:pt x="4968859" y="3173350"/>
                </a:cubicBezTo>
                <a:lnTo>
                  <a:pt x="4968976" y="3174489"/>
                </a:lnTo>
                <a:cubicBezTo>
                  <a:pt x="5327827" y="3233421"/>
                  <a:pt x="5608866" y="3511992"/>
                  <a:pt x="5659142" y="3862087"/>
                </a:cubicBezTo>
                <a:cubicBezTo>
                  <a:pt x="5659310" y="3862140"/>
                  <a:pt x="5659479" y="3862145"/>
                  <a:pt x="5659648" y="3862150"/>
                </a:cubicBezTo>
                <a:lnTo>
                  <a:pt x="5660188" y="3868787"/>
                </a:lnTo>
                <a:cubicBezTo>
                  <a:pt x="5665245" y="3898794"/>
                  <a:pt x="5667694" y="3929436"/>
                  <a:pt x="5667652" y="3960518"/>
                </a:cubicBezTo>
                <a:cubicBezTo>
                  <a:pt x="5668964" y="3966104"/>
                  <a:pt x="5669023" y="3971728"/>
                  <a:pt x="5669023" y="3977366"/>
                </a:cubicBezTo>
                <a:cubicBezTo>
                  <a:pt x="5669023" y="3981158"/>
                  <a:pt x="5668996" y="3984944"/>
                  <a:pt x="5668430" y="3988716"/>
                </a:cubicBezTo>
                <a:lnTo>
                  <a:pt x="5667931" y="3988683"/>
                </a:lnTo>
                <a:lnTo>
                  <a:pt x="5667905" y="3989174"/>
                </a:lnTo>
                <a:lnTo>
                  <a:pt x="5650786" y="3987561"/>
                </a:lnTo>
                <a:cubicBezTo>
                  <a:pt x="5618412" y="3987038"/>
                  <a:pt x="5586532" y="3984080"/>
                  <a:pt x="5555360" y="3978570"/>
                </a:cubicBezTo>
                <a:cubicBezTo>
                  <a:pt x="5549783" y="3978986"/>
                  <a:pt x="5544454" y="3978045"/>
                  <a:pt x="5539143" y="3977042"/>
                </a:cubicBezTo>
                <a:lnTo>
                  <a:pt x="5539027" y="3975903"/>
                </a:lnTo>
                <a:cubicBezTo>
                  <a:pt x="5180176" y="3916971"/>
                  <a:pt x="4899137" y="3638399"/>
                  <a:pt x="4848861" y="3288305"/>
                </a:cubicBezTo>
                <a:cubicBezTo>
                  <a:pt x="4848694" y="3288253"/>
                  <a:pt x="4848525" y="3288248"/>
                  <a:pt x="4848356" y="3288243"/>
                </a:cubicBezTo>
                <a:lnTo>
                  <a:pt x="4847817" y="3281619"/>
                </a:lnTo>
                <a:cubicBezTo>
                  <a:pt x="4842759" y="3251607"/>
                  <a:pt x="4840308" y="3220958"/>
                  <a:pt x="4840350" y="3189869"/>
                </a:cubicBezTo>
                <a:cubicBezTo>
                  <a:pt x="4839038" y="3184286"/>
                  <a:pt x="4838980" y="3178663"/>
                  <a:pt x="4838980" y="3173027"/>
                </a:cubicBezTo>
                <a:lnTo>
                  <a:pt x="4839574" y="3161677"/>
                </a:lnTo>
                <a:lnTo>
                  <a:pt x="4840072" y="3161709"/>
                </a:lnTo>
                <a:close/>
                <a:moveTo>
                  <a:pt x="4826310" y="3161219"/>
                </a:moveTo>
                <a:lnTo>
                  <a:pt x="4826336" y="3161709"/>
                </a:lnTo>
                <a:lnTo>
                  <a:pt x="4826834" y="3161677"/>
                </a:lnTo>
                <a:lnTo>
                  <a:pt x="4827428" y="3173027"/>
                </a:lnTo>
                <a:cubicBezTo>
                  <a:pt x="4827428" y="3178663"/>
                  <a:pt x="4827369" y="3184286"/>
                  <a:pt x="4826057" y="3189869"/>
                </a:cubicBezTo>
                <a:cubicBezTo>
                  <a:pt x="4826099" y="3220958"/>
                  <a:pt x="4823649" y="3251607"/>
                  <a:pt x="4818590" y="3281619"/>
                </a:cubicBezTo>
                <a:lnTo>
                  <a:pt x="4818052" y="3288243"/>
                </a:lnTo>
                <a:cubicBezTo>
                  <a:pt x="4817882" y="3288248"/>
                  <a:pt x="4817714" y="3288253"/>
                  <a:pt x="4817546" y="3288305"/>
                </a:cubicBezTo>
                <a:cubicBezTo>
                  <a:pt x="4767271" y="3638399"/>
                  <a:pt x="4486232" y="3916971"/>
                  <a:pt x="4127381" y="3975903"/>
                </a:cubicBezTo>
                <a:lnTo>
                  <a:pt x="4127264" y="3977042"/>
                </a:lnTo>
                <a:cubicBezTo>
                  <a:pt x="4121954" y="3978045"/>
                  <a:pt x="4116625" y="3978986"/>
                  <a:pt x="4111048" y="3978570"/>
                </a:cubicBezTo>
                <a:cubicBezTo>
                  <a:pt x="4079876" y="3984080"/>
                  <a:pt x="4047996" y="3987038"/>
                  <a:pt x="4015621" y="3987561"/>
                </a:cubicBezTo>
                <a:lnTo>
                  <a:pt x="3998503" y="3989174"/>
                </a:lnTo>
                <a:lnTo>
                  <a:pt x="3998477" y="3988683"/>
                </a:lnTo>
                <a:lnTo>
                  <a:pt x="3997978" y="3988716"/>
                </a:lnTo>
                <a:cubicBezTo>
                  <a:pt x="3997412" y="3984944"/>
                  <a:pt x="3997385" y="3981158"/>
                  <a:pt x="3997385" y="3977366"/>
                </a:cubicBezTo>
                <a:cubicBezTo>
                  <a:pt x="3997385" y="3971728"/>
                  <a:pt x="3997443" y="3966104"/>
                  <a:pt x="3998755" y="3960518"/>
                </a:cubicBezTo>
                <a:cubicBezTo>
                  <a:pt x="3998713" y="3929436"/>
                  <a:pt x="4001163" y="3898794"/>
                  <a:pt x="4006219" y="3868787"/>
                </a:cubicBezTo>
                <a:lnTo>
                  <a:pt x="4006760" y="3862150"/>
                </a:lnTo>
                <a:cubicBezTo>
                  <a:pt x="4006928" y="3862145"/>
                  <a:pt x="4007098" y="3862140"/>
                  <a:pt x="4007265" y="3862087"/>
                </a:cubicBezTo>
                <a:cubicBezTo>
                  <a:pt x="4057542" y="3511992"/>
                  <a:pt x="4338581" y="3233421"/>
                  <a:pt x="4697431" y="3174489"/>
                </a:cubicBezTo>
                <a:lnTo>
                  <a:pt x="4697548" y="3173350"/>
                </a:lnTo>
                <a:cubicBezTo>
                  <a:pt x="4702857" y="3172348"/>
                  <a:pt x="4708185" y="3171407"/>
                  <a:pt x="4713761" y="3171823"/>
                </a:cubicBezTo>
                <a:cubicBezTo>
                  <a:pt x="4744944" y="3166310"/>
                  <a:pt x="4776837" y="3163352"/>
                  <a:pt x="4809222" y="3162829"/>
                </a:cubicBezTo>
                <a:close/>
                <a:moveTo>
                  <a:pt x="3147947" y="3161219"/>
                </a:moveTo>
                <a:lnTo>
                  <a:pt x="3165034" y="3162829"/>
                </a:lnTo>
                <a:cubicBezTo>
                  <a:pt x="3197420" y="3163352"/>
                  <a:pt x="3229312" y="3166310"/>
                  <a:pt x="3260496" y="3171823"/>
                </a:cubicBezTo>
                <a:cubicBezTo>
                  <a:pt x="3266072" y="3171407"/>
                  <a:pt x="3271400" y="3172348"/>
                  <a:pt x="3276708" y="3173350"/>
                </a:cubicBezTo>
                <a:lnTo>
                  <a:pt x="3276826" y="3174489"/>
                </a:lnTo>
                <a:cubicBezTo>
                  <a:pt x="3635676" y="3233421"/>
                  <a:pt x="3916715" y="3511992"/>
                  <a:pt x="3966991" y="3862087"/>
                </a:cubicBezTo>
                <a:cubicBezTo>
                  <a:pt x="3967159" y="3862140"/>
                  <a:pt x="3967328" y="3862145"/>
                  <a:pt x="3967497" y="3862150"/>
                </a:cubicBezTo>
                <a:lnTo>
                  <a:pt x="3968037" y="3868787"/>
                </a:lnTo>
                <a:cubicBezTo>
                  <a:pt x="3973094" y="3898794"/>
                  <a:pt x="3975543" y="3929436"/>
                  <a:pt x="3975501" y="3960518"/>
                </a:cubicBezTo>
                <a:cubicBezTo>
                  <a:pt x="3976813" y="3966104"/>
                  <a:pt x="3976872" y="3971728"/>
                  <a:pt x="3976872" y="3977366"/>
                </a:cubicBezTo>
                <a:cubicBezTo>
                  <a:pt x="3976872" y="3981158"/>
                  <a:pt x="3976845" y="3984944"/>
                  <a:pt x="3976279" y="3988716"/>
                </a:cubicBezTo>
                <a:lnTo>
                  <a:pt x="3975780" y="3988683"/>
                </a:lnTo>
                <a:lnTo>
                  <a:pt x="3975754" y="3989174"/>
                </a:lnTo>
                <a:lnTo>
                  <a:pt x="3958635" y="3987561"/>
                </a:lnTo>
                <a:cubicBezTo>
                  <a:pt x="3926261" y="3987038"/>
                  <a:pt x="3894381" y="3984080"/>
                  <a:pt x="3863209" y="3978570"/>
                </a:cubicBezTo>
                <a:cubicBezTo>
                  <a:pt x="3857632" y="3978986"/>
                  <a:pt x="3852303" y="3978045"/>
                  <a:pt x="3846992" y="3977042"/>
                </a:cubicBezTo>
                <a:lnTo>
                  <a:pt x="3846876" y="3975903"/>
                </a:lnTo>
                <a:cubicBezTo>
                  <a:pt x="3488025" y="3916971"/>
                  <a:pt x="3206986" y="3638399"/>
                  <a:pt x="3156710" y="3288305"/>
                </a:cubicBezTo>
                <a:cubicBezTo>
                  <a:pt x="3156543" y="3288253"/>
                  <a:pt x="3156374" y="3288248"/>
                  <a:pt x="3156205" y="3288243"/>
                </a:cubicBezTo>
                <a:lnTo>
                  <a:pt x="3155667" y="3281619"/>
                </a:lnTo>
                <a:cubicBezTo>
                  <a:pt x="3150608" y="3251607"/>
                  <a:pt x="3148157" y="3220958"/>
                  <a:pt x="3148199" y="3189869"/>
                </a:cubicBezTo>
                <a:cubicBezTo>
                  <a:pt x="3146887" y="3184286"/>
                  <a:pt x="3146829" y="3178663"/>
                  <a:pt x="3146829" y="3173027"/>
                </a:cubicBezTo>
                <a:lnTo>
                  <a:pt x="3147423" y="3161677"/>
                </a:lnTo>
                <a:lnTo>
                  <a:pt x="3147921" y="3161709"/>
                </a:lnTo>
                <a:close/>
                <a:moveTo>
                  <a:pt x="3134159" y="3161219"/>
                </a:moveTo>
                <a:lnTo>
                  <a:pt x="3134185" y="3161709"/>
                </a:lnTo>
                <a:lnTo>
                  <a:pt x="3134683" y="3161677"/>
                </a:lnTo>
                <a:lnTo>
                  <a:pt x="3135277" y="3173027"/>
                </a:lnTo>
                <a:cubicBezTo>
                  <a:pt x="3135277" y="3178663"/>
                  <a:pt x="3135218" y="3184286"/>
                  <a:pt x="3133906" y="3189869"/>
                </a:cubicBezTo>
                <a:cubicBezTo>
                  <a:pt x="3133948" y="3220958"/>
                  <a:pt x="3131498" y="3251607"/>
                  <a:pt x="3126439" y="3281619"/>
                </a:cubicBezTo>
                <a:lnTo>
                  <a:pt x="3125901" y="3288243"/>
                </a:lnTo>
                <a:cubicBezTo>
                  <a:pt x="3125731" y="3288248"/>
                  <a:pt x="3125563" y="3288253"/>
                  <a:pt x="3125395" y="3288305"/>
                </a:cubicBezTo>
                <a:cubicBezTo>
                  <a:pt x="3075120" y="3638399"/>
                  <a:pt x="2794081" y="3916971"/>
                  <a:pt x="2435230" y="3975903"/>
                </a:cubicBezTo>
                <a:lnTo>
                  <a:pt x="2435113" y="3977042"/>
                </a:lnTo>
                <a:cubicBezTo>
                  <a:pt x="2429803" y="3978045"/>
                  <a:pt x="2424474" y="3978986"/>
                  <a:pt x="2418897" y="3978570"/>
                </a:cubicBezTo>
                <a:cubicBezTo>
                  <a:pt x="2387725" y="3984080"/>
                  <a:pt x="2355845" y="3987038"/>
                  <a:pt x="2323470" y="3987561"/>
                </a:cubicBezTo>
                <a:lnTo>
                  <a:pt x="2306352" y="3989174"/>
                </a:lnTo>
                <a:lnTo>
                  <a:pt x="2306326" y="3988683"/>
                </a:lnTo>
                <a:lnTo>
                  <a:pt x="2305827" y="3988716"/>
                </a:lnTo>
                <a:cubicBezTo>
                  <a:pt x="2305261" y="3984944"/>
                  <a:pt x="2305234" y="3981158"/>
                  <a:pt x="2305234" y="3977366"/>
                </a:cubicBezTo>
                <a:cubicBezTo>
                  <a:pt x="2305234" y="3971728"/>
                  <a:pt x="2305292" y="3966104"/>
                  <a:pt x="2306604" y="3960518"/>
                </a:cubicBezTo>
                <a:cubicBezTo>
                  <a:pt x="2306562" y="3929436"/>
                  <a:pt x="2309012" y="3898794"/>
                  <a:pt x="2314068" y="3868787"/>
                </a:cubicBezTo>
                <a:lnTo>
                  <a:pt x="2314609" y="3862150"/>
                </a:lnTo>
                <a:cubicBezTo>
                  <a:pt x="2314777" y="3862145"/>
                  <a:pt x="2314947" y="3862140"/>
                  <a:pt x="2315114" y="3862087"/>
                </a:cubicBezTo>
                <a:cubicBezTo>
                  <a:pt x="2365391" y="3511992"/>
                  <a:pt x="2646430" y="3233421"/>
                  <a:pt x="3005280" y="3174489"/>
                </a:cubicBezTo>
                <a:lnTo>
                  <a:pt x="3005397" y="3173350"/>
                </a:lnTo>
                <a:cubicBezTo>
                  <a:pt x="3010706" y="3172348"/>
                  <a:pt x="3016034" y="3171407"/>
                  <a:pt x="3021610" y="3171823"/>
                </a:cubicBezTo>
                <a:cubicBezTo>
                  <a:pt x="3052793" y="3166310"/>
                  <a:pt x="3084686" y="3163352"/>
                  <a:pt x="3117071" y="3162829"/>
                </a:cubicBezTo>
                <a:close/>
                <a:moveTo>
                  <a:pt x="1455796" y="3161219"/>
                </a:moveTo>
                <a:lnTo>
                  <a:pt x="1472883" y="3162829"/>
                </a:lnTo>
                <a:cubicBezTo>
                  <a:pt x="1505269" y="3163352"/>
                  <a:pt x="1537161" y="3166310"/>
                  <a:pt x="1568345" y="3171823"/>
                </a:cubicBezTo>
                <a:cubicBezTo>
                  <a:pt x="1573921" y="3171407"/>
                  <a:pt x="1579249" y="3172348"/>
                  <a:pt x="1584557" y="3173350"/>
                </a:cubicBezTo>
                <a:lnTo>
                  <a:pt x="1584675" y="3174489"/>
                </a:lnTo>
                <a:cubicBezTo>
                  <a:pt x="1943525" y="3233421"/>
                  <a:pt x="2224564" y="3511992"/>
                  <a:pt x="2274840" y="3862087"/>
                </a:cubicBezTo>
                <a:cubicBezTo>
                  <a:pt x="2275008" y="3862140"/>
                  <a:pt x="2275177" y="3862145"/>
                  <a:pt x="2275346" y="3862150"/>
                </a:cubicBezTo>
                <a:lnTo>
                  <a:pt x="2275886" y="3868787"/>
                </a:lnTo>
                <a:cubicBezTo>
                  <a:pt x="2280943" y="3898794"/>
                  <a:pt x="2283392" y="3929436"/>
                  <a:pt x="2283350" y="3960518"/>
                </a:cubicBezTo>
                <a:cubicBezTo>
                  <a:pt x="2284662" y="3966104"/>
                  <a:pt x="2284721" y="3971728"/>
                  <a:pt x="2284721" y="3977366"/>
                </a:cubicBezTo>
                <a:cubicBezTo>
                  <a:pt x="2284721" y="3981158"/>
                  <a:pt x="2284694" y="3984944"/>
                  <a:pt x="2284128" y="3988716"/>
                </a:cubicBezTo>
                <a:lnTo>
                  <a:pt x="2283629" y="3988683"/>
                </a:lnTo>
                <a:lnTo>
                  <a:pt x="2283603" y="3989174"/>
                </a:lnTo>
                <a:lnTo>
                  <a:pt x="2266484" y="3987561"/>
                </a:lnTo>
                <a:cubicBezTo>
                  <a:pt x="2234110" y="3987038"/>
                  <a:pt x="2202230" y="3984080"/>
                  <a:pt x="2171058" y="3978570"/>
                </a:cubicBezTo>
                <a:cubicBezTo>
                  <a:pt x="2165481" y="3978986"/>
                  <a:pt x="2160152" y="3978045"/>
                  <a:pt x="2154841" y="3977042"/>
                </a:cubicBezTo>
                <a:lnTo>
                  <a:pt x="2154725" y="3975903"/>
                </a:lnTo>
                <a:cubicBezTo>
                  <a:pt x="1795874" y="3916971"/>
                  <a:pt x="1514835" y="3638399"/>
                  <a:pt x="1464559" y="3288305"/>
                </a:cubicBezTo>
                <a:cubicBezTo>
                  <a:pt x="1464392" y="3288253"/>
                  <a:pt x="1464223" y="3288248"/>
                  <a:pt x="1464054" y="3288243"/>
                </a:cubicBezTo>
                <a:lnTo>
                  <a:pt x="1463515" y="3281619"/>
                </a:lnTo>
                <a:cubicBezTo>
                  <a:pt x="1458457" y="3251607"/>
                  <a:pt x="1456006" y="3220958"/>
                  <a:pt x="1456048" y="3189869"/>
                </a:cubicBezTo>
                <a:cubicBezTo>
                  <a:pt x="1454736" y="3184286"/>
                  <a:pt x="1454678" y="3178663"/>
                  <a:pt x="1454678" y="3173027"/>
                </a:cubicBezTo>
                <a:lnTo>
                  <a:pt x="1455272" y="3161677"/>
                </a:lnTo>
                <a:lnTo>
                  <a:pt x="1455770" y="3161709"/>
                </a:lnTo>
                <a:close/>
                <a:moveTo>
                  <a:pt x="1442008" y="3161219"/>
                </a:moveTo>
                <a:lnTo>
                  <a:pt x="1442034" y="3161709"/>
                </a:lnTo>
                <a:lnTo>
                  <a:pt x="1442532" y="3161677"/>
                </a:lnTo>
                <a:lnTo>
                  <a:pt x="1443126" y="3173027"/>
                </a:lnTo>
                <a:cubicBezTo>
                  <a:pt x="1443126" y="3178663"/>
                  <a:pt x="1443067" y="3184286"/>
                  <a:pt x="1441755" y="3189869"/>
                </a:cubicBezTo>
                <a:cubicBezTo>
                  <a:pt x="1441797" y="3220958"/>
                  <a:pt x="1439347" y="3251607"/>
                  <a:pt x="1434288" y="3281619"/>
                </a:cubicBezTo>
                <a:lnTo>
                  <a:pt x="1433750" y="3288243"/>
                </a:lnTo>
                <a:cubicBezTo>
                  <a:pt x="1433580" y="3288248"/>
                  <a:pt x="1433412" y="3288253"/>
                  <a:pt x="1433244" y="3288305"/>
                </a:cubicBezTo>
                <a:cubicBezTo>
                  <a:pt x="1382969" y="3638399"/>
                  <a:pt x="1101930" y="3916971"/>
                  <a:pt x="743079" y="3975903"/>
                </a:cubicBezTo>
                <a:lnTo>
                  <a:pt x="742962" y="3977042"/>
                </a:lnTo>
                <a:cubicBezTo>
                  <a:pt x="737652" y="3978045"/>
                  <a:pt x="732323" y="3978986"/>
                  <a:pt x="726746" y="3978570"/>
                </a:cubicBezTo>
                <a:cubicBezTo>
                  <a:pt x="695574" y="3984080"/>
                  <a:pt x="663693" y="3987038"/>
                  <a:pt x="631319" y="3987561"/>
                </a:cubicBezTo>
                <a:lnTo>
                  <a:pt x="614201" y="3989174"/>
                </a:lnTo>
                <a:lnTo>
                  <a:pt x="614175" y="3988683"/>
                </a:lnTo>
                <a:lnTo>
                  <a:pt x="613676" y="3988716"/>
                </a:lnTo>
                <a:cubicBezTo>
                  <a:pt x="613110" y="3984944"/>
                  <a:pt x="613083" y="3981158"/>
                  <a:pt x="613083" y="3977366"/>
                </a:cubicBezTo>
                <a:cubicBezTo>
                  <a:pt x="613083" y="3971728"/>
                  <a:pt x="613141" y="3966104"/>
                  <a:pt x="614453" y="3960518"/>
                </a:cubicBezTo>
                <a:cubicBezTo>
                  <a:pt x="614411" y="3929436"/>
                  <a:pt x="616861" y="3898794"/>
                  <a:pt x="621917" y="3868787"/>
                </a:cubicBezTo>
                <a:lnTo>
                  <a:pt x="622458" y="3862150"/>
                </a:lnTo>
                <a:cubicBezTo>
                  <a:pt x="622626" y="3862145"/>
                  <a:pt x="622796" y="3862140"/>
                  <a:pt x="622963" y="3862087"/>
                </a:cubicBezTo>
                <a:cubicBezTo>
                  <a:pt x="673240" y="3511992"/>
                  <a:pt x="954279" y="3233421"/>
                  <a:pt x="1313129" y="3174489"/>
                </a:cubicBezTo>
                <a:lnTo>
                  <a:pt x="1313246" y="3173350"/>
                </a:lnTo>
                <a:cubicBezTo>
                  <a:pt x="1318555" y="3172348"/>
                  <a:pt x="1323883" y="3171407"/>
                  <a:pt x="1329459" y="3171823"/>
                </a:cubicBezTo>
                <a:cubicBezTo>
                  <a:pt x="1360642" y="3166310"/>
                  <a:pt x="1392535" y="3163352"/>
                  <a:pt x="1424920" y="3162829"/>
                </a:cubicBezTo>
                <a:close/>
                <a:moveTo>
                  <a:pt x="10909360" y="2447425"/>
                </a:moveTo>
                <a:cubicBezTo>
                  <a:pt x="10962636" y="2718331"/>
                  <a:pt x="11177479" y="2933128"/>
                  <a:pt x="11452669" y="2992271"/>
                </a:cubicBezTo>
                <a:cubicBezTo>
                  <a:pt x="11399394" y="2721365"/>
                  <a:pt x="11184550" y="2506568"/>
                  <a:pt x="10909360" y="2447425"/>
                </a:cubicBezTo>
                <a:close/>
                <a:moveTo>
                  <a:pt x="10602109" y="2447425"/>
                </a:moveTo>
                <a:cubicBezTo>
                  <a:pt x="10326919" y="2506568"/>
                  <a:pt x="10112075" y="2721365"/>
                  <a:pt x="10058800" y="2992271"/>
                </a:cubicBezTo>
                <a:cubicBezTo>
                  <a:pt x="10333990" y="2933128"/>
                  <a:pt x="10548833" y="2718331"/>
                  <a:pt x="10602109" y="2447425"/>
                </a:cubicBezTo>
                <a:close/>
                <a:moveTo>
                  <a:pt x="9217207" y="2447425"/>
                </a:moveTo>
                <a:cubicBezTo>
                  <a:pt x="9270483" y="2718331"/>
                  <a:pt x="9485326" y="2933128"/>
                  <a:pt x="9760516" y="2992271"/>
                </a:cubicBezTo>
                <a:cubicBezTo>
                  <a:pt x="9707241" y="2721365"/>
                  <a:pt x="9492397" y="2506568"/>
                  <a:pt x="9217207" y="2447425"/>
                </a:cubicBezTo>
                <a:close/>
                <a:moveTo>
                  <a:pt x="8909958" y="2447425"/>
                </a:moveTo>
                <a:cubicBezTo>
                  <a:pt x="8634768" y="2506568"/>
                  <a:pt x="8419924" y="2721365"/>
                  <a:pt x="8366649" y="2992271"/>
                </a:cubicBezTo>
                <a:cubicBezTo>
                  <a:pt x="8641839" y="2933128"/>
                  <a:pt x="8856682" y="2718331"/>
                  <a:pt x="8909958" y="2447425"/>
                </a:cubicBezTo>
                <a:close/>
                <a:moveTo>
                  <a:pt x="7525056" y="2447425"/>
                </a:moveTo>
                <a:cubicBezTo>
                  <a:pt x="7578332" y="2718331"/>
                  <a:pt x="7793175" y="2933128"/>
                  <a:pt x="8068365" y="2992271"/>
                </a:cubicBezTo>
                <a:cubicBezTo>
                  <a:pt x="8015090" y="2721365"/>
                  <a:pt x="7800246" y="2506568"/>
                  <a:pt x="7525056" y="2447425"/>
                </a:cubicBezTo>
                <a:close/>
                <a:moveTo>
                  <a:pt x="7217807" y="2447425"/>
                </a:moveTo>
                <a:cubicBezTo>
                  <a:pt x="6942617" y="2506568"/>
                  <a:pt x="6727773" y="2721365"/>
                  <a:pt x="6674498" y="2992271"/>
                </a:cubicBezTo>
                <a:cubicBezTo>
                  <a:pt x="6949688" y="2933128"/>
                  <a:pt x="7164531" y="2718331"/>
                  <a:pt x="7217807" y="2447425"/>
                </a:cubicBezTo>
                <a:close/>
                <a:moveTo>
                  <a:pt x="5832905" y="2447425"/>
                </a:moveTo>
                <a:cubicBezTo>
                  <a:pt x="5886181" y="2718331"/>
                  <a:pt x="6101024" y="2933128"/>
                  <a:pt x="6376214" y="2992271"/>
                </a:cubicBezTo>
                <a:cubicBezTo>
                  <a:pt x="6322939" y="2721365"/>
                  <a:pt x="6108095" y="2506568"/>
                  <a:pt x="5832905" y="2447425"/>
                </a:cubicBezTo>
                <a:close/>
                <a:moveTo>
                  <a:pt x="5525656" y="2447425"/>
                </a:moveTo>
                <a:cubicBezTo>
                  <a:pt x="5250466" y="2506568"/>
                  <a:pt x="5035622" y="2721365"/>
                  <a:pt x="4982347" y="2992271"/>
                </a:cubicBezTo>
                <a:cubicBezTo>
                  <a:pt x="5257537" y="2933128"/>
                  <a:pt x="5472380" y="2718331"/>
                  <a:pt x="5525656" y="2447425"/>
                </a:cubicBezTo>
                <a:close/>
                <a:moveTo>
                  <a:pt x="4140754" y="2447425"/>
                </a:moveTo>
                <a:cubicBezTo>
                  <a:pt x="4194030" y="2718331"/>
                  <a:pt x="4408873" y="2933128"/>
                  <a:pt x="4684063" y="2992271"/>
                </a:cubicBezTo>
                <a:cubicBezTo>
                  <a:pt x="4630788" y="2721365"/>
                  <a:pt x="4415944" y="2506568"/>
                  <a:pt x="4140754" y="2447425"/>
                </a:cubicBezTo>
                <a:close/>
                <a:moveTo>
                  <a:pt x="3833505" y="2447425"/>
                </a:moveTo>
                <a:cubicBezTo>
                  <a:pt x="3558315" y="2506568"/>
                  <a:pt x="3343471" y="2721365"/>
                  <a:pt x="3290196" y="2992271"/>
                </a:cubicBezTo>
                <a:cubicBezTo>
                  <a:pt x="3565386" y="2933128"/>
                  <a:pt x="3780229" y="2718331"/>
                  <a:pt x="3833505" y="2447425"/>
                </a:cubicBezTo>
                <a:close/>
                <a:moveTo>
                  <a:pt x="2448603" y="2447425"/>
                </a:moveTo>
                <a:cubicBezTo>
                  <a:pt x="2501879" y="2718331"/>
                  <a:pt x="2716722" y="2933128"/>
                  <a:pt x="2991912" y="2992271"/>
                </a:cubicBezTo>
                <a:cubicBezTo>
                  <a:pt x="2938637" y="2721365"/>
                  <a:pt x="2723793" y="2506568"/>
                  <a:pt x="2448603" y="2447425"/>
                </a:cubicBezTo>
                <a:close/>
                <a:moveTo>
                  <a:pt x="2141354" y="2447425"/>
                </a:moveTo>
                <a:cubicBezTo>
                  <a:pt x="1866164" y="2506568"/>
                  <a:pt x="1651320" y="2721365"/>
                  <a:pt x="1598045" y="2992271"/>
                </a:cubicBezTo>
                <a:cubicBezTo>
                  <a:pt x="1873235" y="2933128"/>
                  <a:pt x="2088078" y="2718331"/>
                  <a:pt x="2141354" y="2447425"/>
                </a:cubicBezTo>
                <a:close/>
                <a:moveTo>
                  <a:pt x="756452" y="2447425"/>
                </a:moveTo>
                <a:cubicBezTo>
                  <a:pt x="809728" y="2718331"/>
                  <a:pt x="1024571" y="2933128"/>
                  <a:pt x="1299761" y="2992271"/>
                </a:cubicBezTo>
                <a:cubicBezTo>
                  <a:pt x="1246486" y="2721365"/>
                  <a:pt x="1031642" y="2506568"/>
                  <a:pt x="756452" y="2447425"/>
                </a:cubicBezTo>
                <a:close/>
                <a:moveTo>
                  <a:pt x="12192000" y="2344615"/>
                </a:moveTo>
                <a:lnTo>
                  <a:pt x="12192000" y="2477663"/>
                </a:lnTo>
                <a:cubicBezTo>
                  <a:pt x="11966807" y="2562375"/>
                  <a:pt x="11797421" y="2755980"/>
                  <a:pt x="11750953" y="2992271"/>
                </a:cubicBezTo>
                <a:cubicBezTo>
                  <a:pt x="11935988" y="2952504"/>
                  <a:pt x="12093739" y="2842365"/>
                  <a:pt x="12192000" y="2691161"/>
                </a:cubicBezTo>
                <a:lnTo>
                  <a:pt x="12192000" y="2892735"/>
                </a:lnTo>
                <a:cubicBezTo>
                  <a:pt x="12071770" y="3011736"/>
                  <a:pt x="11914089" y="3094511"/>
                  <a:pt x="11737582" y="3123727"/>
                </a:cubicBezTo>
                <a:lnTo>
                  <a:pt x="11737466" y="3124875"/>
                </a:lnTo>
                <a:cubicBezTo>
                  <a:pt x="11732155" y="3125886"/>
                  <a:pt x="11726826" y="3126834"/>
                  <a:pt x="11721249" y="3126415"/>
                </a:cubicBezTo>
                <a:cubicBezTo>
                  <a:pt x="11690077" y="3131969"/>
                  <a:pt x="11658197" y="3134950"/>
                  <a:pt x="11625822" y="3135477"/>
                </a:cubicBezTo>
                <a:lnTo>
                  <a:pt x="11608704" y="3137103"/>
                </a:lnTo>
                <a:lnTo>
                  <a:pt x="11608678" y="3136608"/>
                </a:lnTo>
                <a:lnTo>
                  <a:pt x="11608179" y="3136641"/>
                </a:lnTo>
                <a:cubicBezTo>
                  <a:pt x="11607613" y="3132839"/>
                  <a:pt x="11607586" y="3129023"/>
                  <a:pt x="11607586" y="3125201"/>
                </a:cubicBezTo>
                <a:cubicBezTo>
                  <a:pt x="11607586" y="3119519"/>
                  <a:pt x="11607645" y="3113850"/>
                  <a:pt x="11608957" y="3108220"/>
                </a:cubicBezTo>
                <a:cubicBezTo>
                  <a:pt x="11608914" y="3076892"/>
                  <a:pt x="11611364" y="3046007"/>
                  <a:pt x="11616421" y="3015763"/>
                </a:cubicBezTo>
                <a:lnTo>
                  <a:pt x="11616961" y="3009073"/>
                </a:lnTo>
                <a:cubicBezTo>
                  <a:pt x="11617130" y="3009068"/>
                  <a:pt x="11617299" y="3009063"/>
                  <a:pt x="11617466" y="3009010"/>
                </a:cubicBezTo>
                <a:cubicBezTo>
                  <a:pt x="11662185" y="2695154"/>
                  <a:pt x="11889463" y="2438329"/>
                  <a:pt x="12192000" y="2344615"/>
                </a:cubicBezTo>
                <a:close/>
                <a:moveTo>
                  <a:pt x="10767111" y="2302594"/>
                </a:moveTo>
                <a:lnTo>
                  <a:pt x="10784198" y="2304217"/>
                </a:lnTo>
                <a:cubicBezTo>
                  <a:pt x="10816584" y="2304744"/>
                  <a:pt x="10848477" y="2307725"/>
                  <a:pt x="10879660" y="2313282"/>
                </a:cubicBezTo>
                <a:cubicBezTo>
                  <a:pt x="10885236" y="2312863"/>
                  <a:pt x="10890564" y="2313811"/>
                  <a:pt x="10895873" y="2314821"/>
                </a:cubicBezTo>
                <a:lnTo>
                  <a:pt x="10895990" y="2315969"/>
                </a:lnTo>
                <a:cubicBezTo>
                  <a:pt x="11254840" y="2375367"/>
                  <a:pt x="11535879" y="2656144"/>
                  <a:pt x="11586156" y="3009010"/>
                </a:cubicBezTo>
                <a:cubicBezTo>
                  <a:pt x="11586323" y="3009063"/>
                  <a:pt x="11586492" y="3009068"/>
                  <a:pt x="11586661" y="3009073"/>
                </a:cubicBezTo>
                <a:lnTo>
                  <a:pt x="11587201" y="3015763"/>
                </a:lnTo>
                <a:cubicBezTo>
                  <a:pt x="11592258" y="3046007"/>
                  <a:pt x="11594708" y="3076892"/>
                  <a:pt x="11594665" y="3108220"/>
                </a:cubicBezTo>
                <a:cubicBezTo>
                  <a:pt x="11595977" y="3113850"/>
                  <a:pt x="11596036" y="3119519"/>
                  <a:pt x="11596036" y="3125201"/>
                </a:cubicBezTo>
                <a:cubicBezTo>
                  <a:pt x="11596036" y="3129023"/>
                  <a:pt x="11596009" y="3132839"/>
                  <a:pt x="11595443" y="3136641"/>
                </a:cubicBezTo>
                <a:lnTo>
                  <a:pt x="11594944" y="3136608"/>
                </a:lnTo>
                <a:lnTo>
                  <a:pt x="11594918" y="3137103"/>
                </a:lnTo>
                <a:lnTo>
                  <a:pt x="11577800" y="3135477"/>
                </a:lnTo>
                <a:cubicBezTo>
                  <a:pt x="11545425" y="3134950"/>
                  <a:pt x="11513545" y="3131969"/>
                  <a:pt x="11482373" y="3126415"/>
                </a:cubicBezTo>
                <a:cubicBezTo>
                  <a:pt x="11476796" y="3126834"/>
                  <a:pt x="11471467" y="3125886"/>
                  <a:pt x="11466156" y="3124875"/>
                </a:cubicBezTo>
                <a:lnTo>
                  <a:pt x="11466040" y="3123727"/>
                </a:lnTo>
                <a:cubicBezTo>
                  <a:pt x="11107189" y="3064328"/>
                  <a:pt x="10826150" y="2783551"/>
                  <a:pt x="10775875" y="2430686"/>
                </a:cubicBezTo>
                <a:cubicBezTo>
                  <a:pt x="10775707" y="2430633"/>
                  <a:pt x="10775539" y="2430628"/>
                  <a:pt x="10775369" y="2430623"/>
                </a:cubicBezTo>
                <a:lnTo>
                  <a:pt x="10774831" y="2423947"/>
                </a:lnTo>
                <a:cubicBezTo>
                  <a:pt x="10769772" y="2393697"/>
                  <a:pt x="10767321" y="2362806"/>
                  <a:pt x="10767364" y="2331471"/>
                </a:cubicBezTo>
                <a:cubicBezTo>
                  <a:pt x="10766052" y="2325843"/>
                  <a:pt x="10765993" y="2320176"/>
                  <a:pt x="10765993" y="2314495"/>
                </a:cubicBezTo>
                <a:lnTo>
                  <a:pt x="10766587" y="2303055"/>
                </a:lnTo>
                <a:lnTo>
                  <a:pt x="10767085" y="2303088"/>
                </a:lnTo>
                <a:close/>
                <a:moveTo>
                  <a:pt x="10744358" y="2302594"/>
                </a:moveTo>
                <a:lnTo>
                  <a:pt x="10744384" y="2303088"/>
                </a:lnTo>
                <a:lnTo>
                  <a:pt x="10744882" y="2303055"/>
                </a:lnTo>
                <a:lnTo>
                  <a:pt x="10745476" y="2314495"/>
                </a:lnTo>
                <a:cubicBezTo>
                  <a:pt x="10745476" y="2320176"/>
                  <a:pt x="10745417" y="2325843"/>
                  <a:pt x="10744105" y="2331471"/>
                </a:cubicBezTo>
                <a:cubicBezTo>
                  <a:pt x="10744148" y="2362806"/>
                  <a:pt x="10741697" y="2393697"/>
                  <a:pt x="10736638" y="2423947"/>
                </a:cubicBezTo>
                <a:lnTo>
                  <a:pt x="10736100" y="2430623"/>
                </a:lnTo>
                <a:cubicBezTo>
                  <a:pt x="10735930" y="2430628"/>
                  <a:pt x="10735762" y="2430633"/>
                  <a:pt x="10735594" y="2430686"/>
                </a:cubicBezTo>
                <a:cubicBezTo>
                  <a:pt x="10685319" y="2783551"/>
                  <a:pt x="10404280" y="3064328"/>
                  <a:pt x="10045429" y="3123727"/>
                </a:cubicBezTo>
                <a:lnTo>
                  <a:pt x="10045313" y="3124875"/>
                </a:lnTo>
                <a:cubicBezTo>
                  <a:pt x="10040002" y="3125886"/>
                  <a:pt x="10034673" y="3126834"/>
                  <a:pt x="10029096" y="3126415"/>
                </a:cubicBezTo>
                <a:cubicBezTo>
                  <a:pt x="9997924" y="3131969"/>
                  <a:pt x="9966044" y="3134950"/>
                  <a:pt x="9933669" y="3135477"/>
                </a:cubicBezTo>
                <a:lnTo>
                  <a:pt x="9916551" y="3137103"/>
                </a:lnTo>
                <a:lnTo>
                  <a:pt x="9916525" y="3136608"/>
                </a:lnTo>
                <a:lnTo>
                  <a:pt x="9916026" y="3136641"/>
                </a:lnTo>
                <a:cubicBezTo>
                  <a:pt x="9915460" y="3132839"/>
                  <a:pt x="9915433" y="3129023"/>
                  <a:pt x="9915433" y="3125201"/>
                </a:cubicBezTo>
                <a:cubicBezTo>
                  <a:pt x="9915433" y="3119519"/>
                  <a:pt x="9915492" y="3113850"/>
                  <a:pt x="9916804" y="3108220"/>
                </a:cubicBezTo>
                <a:cubicBezTo>
                  <a:pt x="9916761" y="3076892"/>
                  <a:pt x="9919211" y="3046007"/>
                  <a:pt x="9924268" y="3015763"/>
                </a:cubicBezTo>
                <a:lnTo>
                  <a:pt x="9924808" y="3009073"/>
                </a:lnTo>
                <a:cubicBezTo>
                  <a:pt x="9924977" y="3009068"/>
                  <a:pt x="9925146" y="3009063"/>
                  <a:pt x="9925314" y="3009010"/>
                </a:cubicBezTo>
                <a:cubicBezTo>
                  <a:pt x="9975590" y="2656144"/>
                  <a:pt x="10256629" y="2375367"/>
                  <a:pt x="10615479" y="2315969"/>
                </a:cubicBezTo>
                <a:lnTo>
                  <a:pt x="10615596" y="2314821"/>
                </a:lnTo>
                <a:cubicBezTo>
                  <a:pt x="10620905" y="2313811"/>
                  <a:pt x="10626233" y="2312863"/>
                  <a:pt x="10631809" y="2313282"/>
                </a:cubicBezTo>
                <a:cubicBezTo>
                  <a:pt x="10662992" y="2307725"/>
                  <a:pt x="10694885" y="2304744"/>
                  <a:pt x="10727271" y="2304217"/>
                </a:cubicBezTo>
                <a:close/>
                <a:moveTo>
                  <a:pt x="9074958" y="2302594"/>
                </a:moveTo>
                <a:lnTo>
                  <a:pt x="9092045" y="2304217"/>
                </a:lnTo>
                <a:cubicBezTo>
                  <a:pt x="9124431" y="2304744"/>
                  <a:pt x="9156324" y="2307725"/>
                  <a:pt x="9187507" y="2313282"/>
                </a:cubicBezTo>
                <a:cubicBezTo>
                  <a:pt x="9193083" y="2312863"/>
                  <a:pt x="9198411" y="2313811"/>
                  <a:pt x="9203720" y="2314821"/>
                </a:cubicBezTo>
                <a:lnTo>
                  <a:pt x="9203837" y="2315969"/>
                </a:lnTo>
                <a:cubicBezTo>
                  <a:pt x="9562687" y="2375367"/>
                  <a:pt x="9843726" y="2656144"/>
                  <a:pt x="9894002" y="3009010"/>
                </a:cubicBezTo>
                <a:cubicBezTo>
                  <a:pt x="9894170" y="3009063"/>
                  <a:pt x="9894339" y="3009068"/>
                  <a:pt x="9894508" y="3009073"/>
                </a:cubicBezTo>
                <a:lnTo>
                  <a:pt x="9895048" y="3015763"/>
                </a:lnTo>
                <a:cubicBezTo>
                  <a:pt x="9900105" y="3046007"/>
                  <a:pt x="9902555" y="3076892"/>
                  <a:pt x="9902512" y="3108220"/>
                </a:cubicBezTo>
                <a:cubicBezTo>
                  <a:pt x="9903824" y="3113850"/>
                  <a:pt x="9903883" y="3119519"/>
                  <a:pt x="9903883" y="3125201"/>
                </a:cubicBezTo>
                <a:cubicBezTo>
                  <a:pt x="9903883" y="3129023"/>
                  <a:pt x="9903856" y="3132839"/>
                  <a:pt x="9903290" y="3136641"/>
                </a:cubicBezTo>
                <a:lnTo>
                  <a:pt x="9902791" y="3136608"/>
                </a:lnTo>
                <a:lnTo>
                  <a:pt x="9902765" y="3137103"/>
                </a:lnTo>
                <a:lnTo>
                  <a:pt x="9885647" y="3135477"/>
                </a:lnTo>
                <a:cubicBezTo>
                  <a:pt x="9853272" y="3134950"/>
                  <a:pt x="9821392" y="3131969"/>
                  <a:pt x="9790220" y="3126415"/>
                </a:cubicBezTo>
                <a:cubicBezTo>
                  <a:pt x="9784643" y="3126834"/>
                  <a:pt x="9779314" y="3125886"/>
                  <a:pt x="9774003" y="3124875"/>
                </a:cubicBezTo>
                <a:lnTo>
                  <a:pt x="9773887" y="3123727"/>
                </a:lnTo>
                <a:cubicBezTo>
                  <a:pt x="9415036" y="3064328"/>
                  <a:pt x="9133997" y="2783551"/>
                  <a:pt x="9083722" y="2430686"/>
                </a:cubicBezTo>
                <a:cubicBezTo>
                  <a:pt x="9083554" y="2430633"/>
                  <a:pt x="9083386" y="2430628"/>
                  <a:pt x="9083216" y="2430623"/>
                </a:cubicBezTo>
                <a:lnTo>
                  <a:pt x="9082678" y="2423947"/>
                </a:lnTo>
                <a:cubicBezTo>
                  <a:pt x="9077619" y="2393697"/>
                  <a:pt x="9075168" y="2362806"/>
                  <a:pt x="9075211" y="2331471"/>
                </a:cubicBezTo>
                <a:cubicBezTo>
                  <a:pt x="9073899" y="2325843"/>
                  <a:pt x="9073840" y="2320176"/>
                  <a:pt x="9073840" y="2314495"/>
                </a:cubicBezTo>
                <a:lnTo>
                  <a:pt x="9074434" y="2303055"/>
                </a:lnTo>
                <a:lnTo>
                  <a:pt x="9074932" y="2303088"/>
                </a:lnTo>
                <a:close/>
                <a:moveTo>
                  <a:pt x="9052207" y="2302594"/>
                </a:moveTo>
                <a:lnTo>
                  <a:pt x="9052233" y="2303088"/>
                </a:lnTo>
                <a:lnTo>
                  <a:pt x="9052731" y="2303055"/>
                </a:lnTo>
                <a:lnTo>
                  <a:pt x="9053325" y="2314495"/>
                </a:lnTo>
                <a:cubicBezTo>
                  <a:pt x="9053325" y="2320176"/>
                  <a:pt x="9053266" y="2325843"/>
                  <a:pt x="9051954" y="2331471"/>
                </a:cubicBezTo>
                <a:cubicBezTo>
                  <a:pt x="9051997" y="2362806"/>
                  <a:pt x="9049546" y="2393697"/>
                  <a:pt x="9044487" y="2423947"/>
                </a:cubicBezTo>
                <a:lnTo>
                  <a:pt x="9043949" y="2430623"/>
                </a:lnTo>
                <a:cubicBezTo>
                  <a:pt x="9043779" y="2430628"/>
                  <a:pt x="9043611" y="2430633"/>
                  <a:pt x="9043443" y="2430686"/>
                </a:cubicBezTo>
                <a:cubicBezTo>
                  <a:pt x="8993168" y="2783551"/>
                  <a:pt x="8712129" y="3064328"/>
                  <a:pt x="8353278" y="3123727"/>
                </a:cubicBezTo>
                <a:lnTo>
                  <a:pt x="8353162" y="3124875"/>
                </a:lnTo>
                <a:cubicBezTo>
                  <a:pt x="8347851" y="3125886"/>
                  <a:pt x="8342522" y="3126834"/>
                  <a:pt x="8336945" y="3126415"/>
                </a:cubicBezTo>
                <a:cubicBezTo>
                  <a:pt x="8305773" y="3131969"/>
                  <a:pt x="8273893" y="3134950"/>
                  <a:pt x="8241519" y="3135477"/>
                </a:cubicBezTo>
                <a:lnTo>
                  <a:pt x="8224400" y="3137103"/>
                </a:lnTo>
                <a:lnTo>
                  <a:pt x="8224374" y="3136608"/>
                </a:lnTo>
                <a:lnTo>
                  <a:pt x="8223875" y="3136641"/>
                </a:lnTo>
                <a:cubicBezTo>
                  <a:pt x="8223309" y="3132839"/>
                  <a:pt x="8223282" y="3129023"/>
                  <a:pt x="8223282" y="3125201"/>
                </a:cubicBezTo>
                <a:cubicBezTo>
                  <a:pt x="8223282" y="3119519"/>
                  <a:pt x="8223341" y="3113850"/>
                  <a:pt x="8224653" y="3108220"/>
                </a:cubicBezTo>
                <a:cubicBezTo>
                  <a:pt x="8224611" y="3076892"/>
                  <a:pt x="8227060" y="3046007"/>
                  <a:pt x="8232117" y="3015763"/>
                </a:cubicBezTo>
                <a:lnTo>
                  <a:pt x="8232657" y="3009073"/>
                </a:lnTo>
                <a:cubicBezTo>
                  <a:pt x="8232826" y="3009068"/>
                  <a:pt x="8232995" y="3009063"/>
                  <a:pt x="8233163" y="3009010"/>
                </a:cubicBezTo>
                <a:cubicBezTo>
                  <a:pt x="8283439" y="2656144"/>
                  <a:pt x="8564478" y="2375367"/>
                  <a:pt x="8923328" y="2315969"/>
                </a:cubicBezTo>
                <a:lnTo>
                  <a:pt x="8923445" y="2314821"/>
                </a:lnTo>
                <a:cubicBezTo>
                  <a:pt x="8928754" y="2313811"/>
                  <a:pt x="8934082" y="2312863"/>
                  <a:pt x="8939658" y="2313282"/>
                </a:cubicBezTo>
                <a:cubicBezTo>
                  <a:pt x="8970841" y="2307725"/>
                  <a:pt x="9002734" y="2304744"/>
                  <a:pt x="9035120" y="2304217"/>
                </a:cubicBezTo>
                <a:close/>
                <a:moveTo>
                  <a:pt x="7382807" y="2302594"/>
                </a:moveTo>
                <a:lnTo>
                  <a:pt x="7399895" y="2304217"/>
                </a:lnTo>
                <a:cubicBezTo>
                  <a:pt x="7432280" y="2304744"/>
                  <a:pt x="7464173" y="2307725"/>
                  <a:pt x="7495356" y="2313282"/>
                </a:cubicBezTo>
                <a:cubicBezTo>
                  <a:pt x="7500932" y="2312863"/>
                  <a:pt x="7506260" y="2313811"/>
                  <a:pt x="7511569" y="2314821"/>
                </a:cubicBezTo>
                <a:lnTo>
                  <a:pt x="7511686" y="2315969"/>
                </a:lnTo>
                <a:cubicBezTo>
                  <a:pt x="7870536" y="2375367"/>
                  <a:pt x="8151575" y="2656144"/>
                  <a:pt x="8201852" y="3009010"/>
                </a:cubicBezTo>
                <a:cubicBezTo>
                  <a:pt x="8202019" y="3009063"/>
                  <a:pt x="8202189" y="3009068"/>
                  <a:pt x="8202357" y="3009073"/>
                </a:cubicBezTo>
                <a:lnTo>
                  <a:pt x="8202898" y="3015763"/>
                </a:lnTo>
                <a:cubicBezTo>
                  <a:pt x="8207954" y="3046007"/>
                  <a:pt x="8210404" y="3076892"/>
                  <a:pt x="8210362" y="3108220"/>
                </a:cubicBezTo>
                <a:cubicBezTo>
                  <a:pt x="8211674" y="3113850"/>
                  <a:pt x="8211732" y="3119519"/>
                  <a:pt x="8211732" y="3125201"/>
                </a:cubicBezTo>
                <a:cubicBezTo>
                  <a:pt x="8211732" y="3129023"/>
                  <a:pt x="8211705" y="3132839"/>
                  <a:pt x="8211139" y="3136641"/>
                </a:cubicBezTo>
                <a:lnTo>
                  <a:pt x="8210640" y="3136608"/>
                </a:lnTo>
                <a:lnTo>
                  <a:pt x="8210614" y="3137103"/>
                </a:lnTo>
                <a:lnTo>
                  <a:pt x="8193496" y="3135477"/>
                </a:lnTo>
                <a:cubicBezTo>
                  <a:pt x="8161122" y="3134950"/>
                  <a:pt x="8129241" y="3131969"/>
                  <a:pt x="8098069" y="3126415"/>
                </a:cubicBezTo>
                <a:cubicBezTo>
                  <a:pt x="8092492" y="3126834"/>
                  <a:pt x="8087163" y="3125886"/>
                  <a:pt x="8081853" y="3124875"/>
                </a:cubicBezTo>
                <a:lnTo>
                  <a:pt x="8081737" y="3123727"/>
                </a:lnTo>
                <a:cubicBezTo>
                  <a:pt x="7722885" y="3064328"/>
                  <a:pt x="7441846" y="2783551"/>
                  <a:pt x="7391571" y="2430686"/>
                </a:cubicBezTo>
                <a:cubicBezTo>
                  <a:pt x="7391403" y="2430633"/>
                  <a:pt x="7391235" y="2430628"/>
                  <a:pt x="7391065" y="2430623"/>
                </a:cubicBezTo>
                <a:lnTo>
                  <a:pt x="7390527" y="2423947"/>
                </a:lnTo>
                <a:cubicBezTo>
                  <a:pt x="7385468" y="2393697"/>
                  <a:pt x="7383018" y="2362806"/>
                  <a:pt x="7383060" y="2331471"/>
                </a:cubicBezTo>
                <a:cubicBezTo>
                  <a:pt x="7381748" y="2325843"/>
                  <a:pt x="7381689" y="2320176"/>
                  <a:pt x="7381689" y="2314495"/>
                </a:cubicBezTo>
                <a:lnTo>
                  <a:pt x="7382283" y="2303055"/>
                </a:lnTo>
                <a:lnTo>
                  <a:pt x="7382781" y="2303088"/>
                </a:lnTo>
                <a:close/>
                <a:moveTo>
                  <a:pt x="7360056" y="2302594"/>
                </a:moveTo>
                <a:lnTo>
                  <a:pt x="7360082" y="2303088"/>
                </a:lnTo>
                <a:lnTo>
                  <a:pt x="7360580" y="2303055"/>
                </a:lnTo>
                <a:lnTo>
                  <a:pt x="7361174" y="2314495"/>
                </a:lnTo>
                <a:cubicBezTo>
                  <a:pt x="7361174" y="2320176"/>
                  <a:pt x="7361116" y="2325843"/>
                  <a:pt x="7359804" y="2331471"/>
                </a:cubicBezTo>
                <a:cubicBezTo>
                  <a:pt x="7359846" y="2362806"/>
                  <a:pt x="7357395" y="2393697"/>
                  <a:pt x="7352337" y="2423947"/>
                </a:cubicBezTo>
                <a:lnTo>
                  <a:pt x="7351798" y="2430623"/>
                </a:lnTo>
                <a:cubicBezTo>
                  <a:pt x="7351629" y="2430628"/>
                  <a:pt x="7351460" y="2430633"/>
                  <a:pt x="7351293" y="2430686"/>
                </a:cubicBezTo>
                <a:cubicBezTo>
                  <a:pt x="7301017" y="2783551"/>
                  <a:pt x="7019978" y="3064328"/>
                  <a:pt x="6661127" y="3123727"/>
                </a:cubicBezTo>
                <a:lnTo>
                  <a:pt x="6661011" y="3124875"/>
                </a:lnTo>
                <a:cubicBezTo>
                  <a:pt x="6655700" y="3125886"/>
                  <a:pt x="6650371" y="3126834"/>
                  <a:pt x="6644794" y="3126415"/>
                </a:cubicBezTo>
                <a:cubicBezTo>
                  <a:pt x="6613622" y="3131969"/>
                  <a:pt x="6581742" y="3134950"/>
                  <a:pt x="6549368" y="3135477"/>
                </a:cubicBezTo>
                <a:lnTo>
                  <a:pt x="6532249" y="3137103"/>
                </a:lnTo>
                <a:lnTo>
                  <a:pt x="6532223" y="3136608"/>
                </a:lnTo>
                <a:lnTo>
                  <a:pt x="6531724" y="3136641"/>
                </a:lnTo>
                <a:cubicBezTo>
                  <a:pt x="6531158" y="3132839"/>
                  <a:pt x="6531131" y="3129023"/>
                  <a:pt x="6531131" y="3125201"/>
                </a:cubicBezTo>
                <a:cubicBezTo>
                  <a:pt x="6531131" y="3119519"/>
                  <a:pt x="6531190" y="3113850"/>
                  <a:pt x="6532502" y="3108220"/>
                </a:cubicBezTo>
                <a:cubicBezTo>
                  <a:pt x="6532460" y="3076892"/>
                  <a:pt x="6534909" y="3046007"/>
                  <a:pt x="6539966" y="3015763"/>
                </a:cubicBezTo>
                <a:lnTo>
                  <a:pt x="6540506" y="3009073"/>
                </a:lnTo>
                <a:cubicBezTo>
                  <a:pt x="6540675" y="3009068"/>
                  <a:pt x="6540844" y="3009063"/>
                  <a:pt x="6541012" y="3009010"/>
                </a:cubicBezTo>
                <a:cubicBezTo>
                  <a:pt x="6591288" y="2656144"/>
                  <a:pt x="6872327" y="2375367"/>
                  <a:pt x="7231178" y="2315969"/>
                </a:cubicBezTo>
                <a:lnTo>
                  <a:pt x="7231295" y="2314821"/>
                </a:lnTo>
                <a:cubicBezTo>
                  <a:pt x="7236603" y="2313811"/>
                  <a:pt x="7241931" y="2312863"/>
                  <a:pt x="7247507" y="2313282"/>
                </a:cubicBezTo>
                <a:cubicBezTo>
                  <a:pt x="7278691" y="2307725"/>
                  <a:pt x="7310583" y="2304744"/>
                  <a:pt x="7342969" y="2304217"/>
                </a:cubicBezTo>
                <a:close/>
                <a:moveTo>
                  <a:pt x="5690656" y="2302594"/>
                </a:moveTo>
                <a:lnTo>
                  <a:pt x="5707743" y="2304217"/>
                </a:lnTo>
                <a:cubicBezTo>
                  <a:pt x="5740129" y="2304744"/>
                  <a:pt x="5772021" y="2307725"/>
                  <a:pt x="5803205" y="2313282"/>
                </a:cubicBezTo>
                <a:cubicBezTo>
                  <a:pt x="5808781" y="2312863"/>
                  <a:pt x="5814109" y="2313811"/>
                  <a:pt x="5819417" y="2314821"/>
                </a:cubicBezTo>
                <a:lnTo>
                  <a:pt x="5819534" y="2315969"/>
                </a:lnTo>
                <a:cubicBezTo>
                  <a:pt x="6178385" y="2375367"/>
                  <a:pt x="6459424" y="2656144"/>
                  <a:pt x="6509700" y="3009010"/>
                </a:cubicBezTo>
                <a:cubicBezTo>
                  <a:pt x="6509868" y="3009063"/>
                  <a:pt x="6510037" y="3009068"/>
                  <a:pt x="6510206" y="3009073"/>
                </a:cubicBezTo>
                <a:lnTo>
                  <a:pt x="6510746" y="3015763"/>
                </a:lnTo>
                <a:cubicBezTo>
                  <a:pt x="6515803" y="3046007"/>
                  <a:pt x="6518252" y="3076892"/>
                  <a:pt x="6518210" y="3108220"/>
                </a:cubicBezTo>
                <a:cubicBezTo>
                  <a:pt x="6519522" y="3113850"/>
                  <a:pt x="6519581" y="3119519"/>
                  <a:pt x="6519581" y="3125201"/>
                </a:cubicBezTo>
                <a:cubicBezTo>
                  <a:pt x="6519581" y="3129023"/>
                  <a:pt x="6519554" y="3132839"/>
                  <a:pt x="6518988" y="3136641"/>
                </a:cubicBezTo>
                <a:lnTo>
                  <a:pt x="6518489" y="3136608"/>
                </a:lnTo>
                <a:lnTo>
                  <a:pt x="6518463" y="3137103"/>
                </a:lnTo>
                <a:lnTo>
                  <a:pt x="6501344" y="3135477"/>
                </a:lnTo>
                <a:cubicBezTo>
                  <a:pt x="6468970" y="3134950"/>
                  <a:pt x="6437090" y="3131969"/>
                  <a:pt x="6405918" y="3126415"/>
                </a:cubicBezTo>
                <a:cubicBezTo>
                  <a:pt x="6400341" y="3126834"/>
                  <a:pt x="6395012" y="3125886"/>
                  <a:pt x="6389701" y="3124875"/>
                </a:cubicBezTo>
                <a:lnTo>
                  <a:pt x="6389585" y="3123727"/>
                </a:lnTo>
                <a:cubicBezTo>
                  <a:pt x="6030734" y="3064328"/>
                  <a:pt x="5749695" y="2783551"/>
                  <a:pt x="5699419" y="2430686"/>
                </a:cubicBezTo>
                <a:cubicBezTo>
                  <a:pt x="5699252" y="2430633"/>
                  <a:pt x="5699083" y="2430628"/>
                  <a:pt x="5698914" y="2430623"/>
                </a:cubicBezTo>
                <a:lnTo>
                  <a:pt x="5698375" y="2423947"/>
                </a:lnTo>
                <a:cubicBezTo>
                  <a:pt x="5693317" y="2393697"/>
                  <a:pt x="5690866" y="2362806"/>
                  <a:pt x="5690908" y="2331471"/>
                </a:cubicBezTo>
                <a:cubicBezTo>
                  <a:pt x="5689596" y="2325843"/>
                  <a:pt x="5689538" y="2320176"/>
                  <a:pt x="5689538" y="2314495"/>
                </a:cubicBezTo>
                <a:lnTo>
                  <a:pt x="5690132" y="2303055"/>
                </a:lnTo>
                <a:lnTo>
                  <a:pt x="5690630" y="2303088"/>
                </a:lnTo>
                <a:close/>
                <a:moveTo>
                  <a:pt x="5667905" y="2302594"/>
                </a:moveTo>
                <a:lnTo>
                  <a:pt x="5667931" y="2303088"/>
                </a:lnTo>
                <a:lnTo>
                  <a:pt x="5668429" y="2303055"/>
                </a:lnTo>
                <a:lnTo>
                  <a:pt x="5669023" y="2314495"/>
                </a:lnTo>
                <a:cubicBezTo>
                  <a:pt x="5669023" y="2320176"/>
                  <a:pt x="5668964" y="2325843"/>
                  <a:pt x="5667652" y="2331471"/>
                </a:cubicBezTo>
                <a:cubicBezTo>
                  <a:pt x="5667694" y="2362806"/>
                  <a:pt x="5665244" y="2393697"/>
                  <a:pt x="5660185" y="2423947"/>
                </a:cubicBezTo>
                <a:lnTo>
                  <a:pt x="5659647" y="2430623"/>
                </a:lnTo>
                <a:cubicBezTo>
                  <a:pt x="5659477" y="2430628"/>
                  <a:pt x="5659309" y="2430633"/>
                  <a:pt x="5659141" y="2430686"/>
                </a:cubicBezTo>
                <a:cubicBezTo>
                  <a:pt x="5608866" y="2783551"/>
                  <a:pt x="5327827" y="3064328"/>
                  <a:pt x="4968975" y="3123727"/>
                </a:cubicBezTo>
                <a:lnTo>
                  <a:pt x="4968859" y="3124875"/>
                </a:lnTo>
                <a:cubicBezTo>
                  <a:pt x="4963549" y="3125886"/>
                  <a:pt x="4958220" y="3126834"/>
                  <a:pt x="4952643" y="3126415"/>
                </a:cubicBezTo>
                <a:cubicBezTo>
                  <a:pt x="4921471" y="3131969"/>
                  <a:pt x="4889590" y="3134950"/>
                  <a:pt x="4857216" y="3135477"/>
                </a:cubicBezTo>
                <a:lnTo>
                  <a:pt x="4840098" y="3137103"/>
                </a:lnTo>
                <a:lnTo>
                  <a:pt x="4840072" y="3136608"/>
                </a:lnTo>
                <a:lnTo>
                  <a:pt x="4839573" y="3136641"/>
                </a:lnTo>
                <a:cubicBezTo>
                  <a:pt x="4839007" y="3132839"/>
                  <a:pt x="4838980" y="3129023"/>
                  <a:pt x="4838980" y="3125201"/>
                </a:cubicBezTo>
                <a:cubicBezTo>
                  <a:pt x="4838980" y="3119519"/>
                  <a:pt x="4839038" y="3113850"/>
                  <a:pt x="4840350" y="3108220"/>
                </a:cubicBezTo>
                <a:cubicBezTo>
                  <a:pt x="4840308" y="3076892"/>
                  <a:pt x="4842758" y="3046007"/>
                  <a:pt x="4847814" y="3015763"/>
                </a:cubicBezTo>
                <a:lnTo>
                  <a:pt x="4848355" y="3009073"/>
                </a:lnTo>
                <a:cubicBezTo>
                  <a:pt x="4848523" y="3009068"/>
                  <a:pt x="4848693" y="3009063"/>
                  <a:pt x="4848860" y="3009010"/>
                </a:cubicBezTo>
                <a:cubicBezTo>
                  <a:pt x="4899137" y="2656144"/>
                  <a:pt x="5180176" y="2375367"/>
                  <a:pt x="5539026" y="2315969"/>
                </a:cubicBezTo>
                <a:lnTo>
                  <a:pt x="5539143" y="2314821"/>
                </a:lnTo>
                <a:cubicBezTo>
                  <a:pt x="5544452" y="2313811"/>
                  <a:pt x="5549780" y="2312863"/>
                  <a:pt x="5555356" y="2313282"/>
                </a:cubicBezTo>
                <a:cubicBezTo>
                  <a:pt x="5586539" y="2307725"/>
                  <a:pt x="5618432" y="2304744"/>
                  <a:pt x="5650817" y="2304217"/>
                </a:cubicBezTo>
                <a:close/>
                <a:moveTo>
                  <a:pt x="3998505" y="2302594"/>
                </a:moveTo>
                <a:lnTo>
                  <a:pt x="4015592" y="2304217"/>
                </a:lnTo>
                <a:cubicBezTo>
                  <a:pt x="4047978" y="2304744"/>
                  <a:pt x="4079870" y="2307725"/>
                  <a:pt x="4111054" y="2313282"/>
                </a:cubicBezTo>
                <a:cubicBezTo>
                  <a:pt x="4116630" y="2312863"/>
                  <a:pt x="4121958" y="2313811"/>
                  <a:pt x="4127266" y="2314821"/>
                </a:cubicBezTo>
                <a:lnTo>
                  <a:pt x="4127384" y="2315969"/>
                </a:lnTo>
                <a:cubicBezTo>
                  <a:pt x="4486234" y="2375367"/>
                  <a:pt x="4767273" y="2656144"/>
                  <a:pt x="4817549" y="3009010"/>
                </a:cubicBezTo>
                <a:cubicBezTo>
                  <a:pt x="4817717" y="3009063"/>
                  <a:pt x="4817886" y="3009068"/>
                  <a:pt x="4818055" y="3009073"/>
                </a:cubicBezTo>
                <a:lnTo>
                  <a:pt x="4818595" y="3015763"/>
                </a:lnTo>
                <a:cubicBezTo>
                  <a:pt x="4823652" y="3046007"/>
                  <a:pt x="4826101" y="3076892"/>
                  <a:pt x="4826059" y="3108220"/>
                </a:cubicBezTo>
                <a:cubicBezTo>
                  <a:pt x="4827371" y="3113850"/>
                  <a:pt x="4827430" y="3119519"/>
                  <a:pt x="4827430" y="3125201"/>
                </a:cubicBezTo>
                <a:cubicBezTo>
                  <a:pt x="4827430" y="3129023"/>
                  <a:pt x="4827403" y="3132839"/>
                  <a:pt x="4826837" y="3136641"/>
                </a:cubicBezTo>
                <a:lnTo>
                  <a:pt x="4826338" y="3136608"/>
                </a:lnTo>
                <a:lnTo>
                  <a:pt x="4826312" y="3137103"/>
                </a:lnTo>
                <a:lnTo>
                  <a:pt x="4809193" y="3135477"/>
                </a:lnTo>
                <a:cubicBezTo>
                  <a:pt x="4776819" y="3134950"/>
                  <a:pt x="4744939" y="3131969"/>
                  <a:pt x="4713767" y="3126415"/>
                </a:cubicBezTo>
                <a:cubicBezTo>
                  <a:pt x="4708190" y="3126834"/>
                  <a:pt x="4702861" y="3125886"/>
                  <a:pt x="4697550" y="3124875"/>
                </a:cubicBezTo>
                <a:lnTo>
                  <a:pt x="4697434" y="3123727"/>
                </a:lnTo>
                <a:cubicBezTo>
                  <a:pt x="4338583" y="3064328"/>
                  <a:pt x="4057544" y="2783551"/>
                  <a:pt x="4007268" y="2430686"/>
                </a:cubicBezTo>
                <a:cubicBezTo>
                  <a:pt x="4007101" y="2430633"/>
                  <a:pt x="4006932" y="2430628"/>
                  <a:pt x="4006763" y="2430623"/>
                </a:cubicBezTo>
                <a:lnTo>
                  <a:pt x="4006225" y="2423947"/>
                </a:lnTo>
                <a:cubicBezTo>
                  <a:pt x="4001166" y="2393697"/>
                  <a:pt x="3998715" y="2362806"/>
                  <a:pt x="3998757" y="2331471"/>
                </a:cubicBezTo>
                <a:cubicBezTo>
                  <a:pt x="3997445" y="2325843"/>
                  <a:pt x="3997387" y="2320176"/>
                  <a:pt x="3997387" y="2314495"/>
                </a:cubicBezTo>
                <a:lnTo>
                  <a:pt x="3997981" y="2303055"/>
                </a:lnTo>
                <a:lnTo>
                  <a:pt x="3998479" y="2303088"/>
                </a:lnTo>
                <a:close/>
                <a:moveTo>
                  <a:pt x="3975754" y="2302594"/>
                </a:moveTo>
                <a:lnTo>
                  <a:pt x="3975780" y="2303088"/>
                </a:lnTo>
                <a:lnTo>
                  <a:pt x="3976278" y="2303055"/>
                </a:lnTo>
                <a:lnTo>
                  <a:pt x="3976872" y="2314495"/>
                </a:lnTo>
                <a:cubicBezTo>
                  <a:pt x="3976872" y="2320176"/>
                  <a:pt x="3976813" y="2325843"/>
                  <a:pt x="3975501" y="2331471"/>
                </a:cubicBezTo>
                <a:cubicBezTo>
                  <a:pt x="3975543" y="2362806"/>
                  <a:pt x="3973093" y="2393697"/>
                  <a:pt x="3968034" y="2423947"/>
                </a:cubicBezTo>
                <a:lnTo>
                  <a:pt x="3967496" y="2430623"/>
                </a:lnTo>
                <a:cubicBezTo>
                  <a:pt x="3967326" y="2430628"/>
                  <a:pt x="3967158" y="2430633"/>
                  <a:pt x="3966990" y="2430686"/>
                </a:cubicBezTo>
                <a:cubicBezTo>
                  <a:pt x="3916715" y="2783551"/>
                  <a:pt x="3635676" y="3064328"/>
                  <a:pt x="3276825" y="3123727"/>
                </a:cubicBezTo>
                <a:lnTo>
                  <a:pt x="3276708" y="3124875"/>
                </a:lnTo>
                <a:cubicBezTo>
                  <a:pt x="3271398" y="3125886"/>
                  <a:pt x="3266069" y="3126834"/>
                  <a:pt x="3260492" y="3126415"/>
                </a:cubicBezTo>
                <a:cubicBezTo>
                  <a:pt x="3229320" y="3131969"/>
                  <a:pt x="3197440" y="3134950"/>
                  <a:pt x="3165065" y="3135477"/>
                </a:cubicBezTo>
                <a:lnTo>
                  <a:pt x="3147947" y="3137103"/>
                </a:lnTo>
                <a:lnTo>
                  <a:pt x="3147921" y="3136608"/>
                </a:lnTo>
                <a:lnTo>
                  <a:pt x="3147422" y="3136641"/>
                </a:lnTo>
                <a:cubicBezTo>
                  <a:pt x="3146856" y="3132839"/>
                  <a:pt x="3146829" y="3129023"/>
                  <a:pt x="3146829" y="3125201"/>
                </a:cubicBezTo>
                <a:cubicBezTo>
                  <a:pt x="3146829" y="3119519"/>
                  <a:pt x="3146887" y="3113850"/>
                  <a:pt x="3148199" y="3108220"/>
                </a:cubicBezTo>
                <a:cubicBezTo>
                  <a:pt x="3148157" y="3076892"/>
                  <a:pt x="3150607" y="3046007"/>
                  <a:pt x="3155663" y="3015763"/>
                </a:cubicBezTo>
                <a:lnTo>
                  <a:pt x="3156204" y="3009073"/>
                </a:lnTo>
                <a:cubicBezTo>
                  <a:pt x="3156372" y="3009068"/>
                  <a:pt x="3156542" y="3009063"/>
                  <a:pt x="3156709" y="3009010"/>
                </a:cubicBezTo>
                <a:cubicBezTo>
                  <a:pt x="3206986" y="2656144"/>
                  <a:pt x="3488025" y="2375367"/>
                  <a:pt x="3846875" y="2315969"/>
                </a:cubicBezTo>
                <a:lnTo>
                  <a:pt x="3846992" y="2314821"/>
                </a:lnTo>
                <a:cubicBezTo>
                  <a:pt x="3852301" y="2313811"/>
                  <a:pt x="3857629" y="2312863"/>
                  <a:pt x="3863205" y="2313282"/>
                </a:cubicBezTo>
                <a:cubicBezTo>
                  <a:pt x="3894388" y="2307725"/>
                  <a:pt x="3926281" y="2304744"/>
                  <a:pt x="3958666" y="2304217"/>
                </a:cubicBezTo>
                <a:close/>
                <a:moveTo>
                  <a:pt x="2306354" y="2302594"/>
                </a:moveTo>
                <a:lnTo>
                  <a:pt x="2323441" y="2304217"/>
                </a:lnTo>
                <a:cubicBezTo>
                  <a:pt x="2355827" y="2304744"/>
                  <a:pt x="2387719" y="2307725"/>
                  <a:pt x="2418903" y="2313282"/>
                </a:cubicBezTo>
                <a:cubicBezTo>
                  <a:pt x="2424479" y="2312863"/>
                  <a:pt x="2429807" y="2313811"/>
                  <a:pt x="2435115" y="2314821"/>
                </a:cubicBezTo>
                <a:lnTo>
                  <a:pt x="2435233" y="2315969"/>
                </a:lnTo>
                <a:cubicBezTo>
                  <a:pt x="2794083" y="2375367"/>
                  <a:pt x="3075122" y="2656144"/>
                  <a:pt x="3125398" y="3009010"/>
                </a:cubicBezTo>
                <a:cubicBezTo>
                  <a:pt x="3125566" y="3009063"/>
                  <a:pt x="3125735" y="3009068"/>
                  <a:pt x="3125904" y="3009073"/>
                </a:cubicBezTo>
                <a:lnTo>
                  <a:pt x="3126444" y="3015763"/>
                </a:lnTo>
                <a:cubicBezTo>
                  <a:pt x="3131501" y="3046007"/>
                  <a:pt x="3133950" y="3076892"/>
                  <a:pt x="3133908" y="3108220"/>
                </a:cubicBezTo>
                <a:cubicBezTo>
                  <a:pt x="3135220" y="3113850"/>
                  <a:pt x="3135279" y="3119519"/>
                  <a:pt x="3135279" y="3125201"/>
                </a:cubicBezTo>
                <a:cubicBezTo>
                  <a:pt x="3135279" y="3129023"/>
                  <a:pt x="3135252" y="3132839"/>
                  <a:pt x="3134686" y="3136641"/>
                </a:cubicBezTo>
                <a:lnTo>
                  <a:pt x="3134187" y="3136608"/>
                </a:lnTo>
                <a:lnTo>
                  <a:pt x="3134161" y="3137103"/>
                </a:lnTo>
                <a:lnTo>
                  <a:pt x="3117042" y="3135477"/>
                </a:lnTo>
                <a:cubicBezTo>
                  <a:pt x="3084668" y="3134950"/>
                  <a:pt x="3052788" y="3131969"/>
                  <a:pt x="3021616" y="3126415"/>
                </a:cubicBezTo>
                <a:cubicBezTo>
                  <a:pt x="3016039" y="3126834"/>
                  <a:pt x="3010710" y="3125886"/>
                  <a:pt x="3005399" y="3124875"/>
                </a:cubicBezTo>
                <a:lnTo>
                  <a:pt x="3005283" y="3123727"/>
                </a:lnTo>
                <a:cubicBezTo>
                  <a:pt x="2646432" y="3064328"/>
                  <a:pt x="2365393" y="2783551"/>
                  <a:pt x="2315117" y="2430686"/>
                </a:cubicBezTo>
                <a:cubicBezTo>
                  <a:pt x="2314950" y="2430633"/>
                  <a:pt x="2314781" y="2430628"/>
                  <a:pt x="2314612" y="2430623"/>
                </a:cubicBezTo>
                <a:lnTo>
                  <a:pt x="2314074" y="2423947"/>
                </a:lnTo>
                <a:cubicBezTo>
                  <a:pt x="2309015" y="2393697"/>
                  <a:pt x="2306564" y="2362806"/>
                  <a:pt x="2306606" y="2331471"/>
                </a:cubicBezTo>
                <a:cubicBezTo>
                  <a:pt x="2305294" y="2325843"/>
                  <a:pt x="2305236" y="2320176"/>
                  <a:pt x="2305236" y="2314495"/>
                </a:cubicBezTo>
                <a:lnTo>
                  <a:pt x="2305830" y="2303055"/>
                </a:lnTo>
                <a:lnTo>
                  <a:pt x="2306328" y="2303088"/>
                </a:lnTo>
                <a:close/>
                <a:moveTo>
                  <a:pt x="2283603" y="2302594"/>
                </a:moveTo>
                <a:lnTo>
                  <a:pt x="2283629" y="2303088"/>
                </a:lnTo>
                <a:lnTo>
                  <a:pt x="2284127" y="2303055"/>
                </a:lnTo>
                <a:lnTo>
                  <a:pt x="2284721" y="2314495"/>
                </a:lnTo>
                <a:cubicBezTo>
                  <a:pt x="2284721" y="2320176"/>
                  <a:pt x="2284662" y="2325843"/>
                  <a:pt x="2283350" y="2331471"/>
                </a:cubicBezTo>
                <a:cubicBezTo>
                  <a:pt x="2283392" y="2362806"/>
                  <a:pt x="2280942" y="2393697"/>
                  <a:pt x="2275883" y="2423947"/>
                </a:cubicBezTo>
                <a:lnTo>
                  <a:pt x="2275345" y="2430623"/>
                </a:lnTo>
                <a:cubicBezTo>
                  <a:pt x="2275175" y="2430628"/>
                  <a:pt x="2275007" y="2430633"/>
                  <a:pt x="2274839" y="2430686"/>
                </a:cubicBezTo>
                <a:cubicBezTo>
                  <a:pt x="2224564" y="2783551"/>
                  <a:pt x="1943525" y="3064328"/>
                  <a:pt x="1584673" y="3123727"/>
                </a:cubicBezTo>
                <a:lnTo>
                  <a:pt x="1584557" y="3124875"/>
                </a:lnTo>
                <a:cubicBezTo>
                  <a:pt x="1579247" y="3125886"/>
                  <a:pt x="1573918" y="3126834"/>
                  <a:pt x="1568341" y="3126415"/>
                </a:cubicBezTo>
                <a:cubicBezTo>
                  <a:pt x="1537169" y="3131969"/>
                  <a:pt x="1505289" y="3134950"/>
                  <a:pt x="1472914" y="3135477"/>
                </a:cubicBezTo>
                <a:lnTo>
                  <a:pt x="1455796" y="3137103"/>
                </a:lnTo>
                <a:lnTo>
                  <a:pt x="1455770" y="3136608"/>
                </a:lnTo>
                <a:lnTo>
                  <a:pt x="1455271" y="3136641"/>
                </a:lnTo>
                <a:cubicBezTo>
                  <a:pt x="1454705" y="3132839"/>
                  <a:pt x="1454678" y="3129023"/>
                  <a:pt x="1454678" y="3125201"/>
                </a:cubicBezTo>
                <a:cubicBezTo>
                  <a:pt x="1454678" y="3119519"/>
                  <a:pt x="1454736" y="3113850"/>
                  <a:pt x="1456048" y="3108220"/>
                </a:cubicBezTo>
                <a:cubicBezTo>
                  <a:pt x="1456006" y="3076892"/>
                  <a:pt x="1458456" y="3046007"/>
                  <a:pt x="1463513" y="3015763"/>
                </a:cubicBezTo>
                <a:lnTo>
                  <a:pt x="1464053" y="3009073"/>
                </a:lnTo>
                <a:cubicBezTo>
                  <a:pt x="1464221" y="3009068"/>
                  <a:pt x="1464391" y="3009063"/>
                  <a:pt x="1464558" y="3009010"/>
                </a:cubicBezTo>
                <a:cubicBezTo>
                  <a:pt x="1514835" y="2656144"/>
                  <a:pt x="1795874" y="2375367"/>
                  <a:pt x="2154724" y="2315969"/>
                </a:cubicBezTo>
                <a:lnTo>
                  <a:pt x="2154841" y="2314821"/>
                </a:lnTo>
                <a:cubicBezTo>
                  <a:pt x="2160150" y="2313811"/>
                  <a:pt x="2165478" y="2312863"/>
                  <a:pt x="2171054" y="2313282"/>
                </a:cubicBezTo>
                <a:cubicBezTo>
                  <a:pt x="2202237" y="2307725"/>
                  <a:pt x="2234130" y="2304744"/>
                  <a:pt x="2266515" y="2304217"/>
                </a:cubicBezTo>
                <a:close/>
                <a:moveTo>
                  <a:pt x="614203" y="2302594"/>
                </a:moveTo>
                <a:lnTo>
                  <a:pt x="631290" y="2304217"/>
                </a:lnTo>
                <a:cubicBezTo>
                  <a:pt x="663676" y="2304744"/>
                  <a:pt x="695568" y="2307725"/>
                  <a:pt x="726752" y="2313282"/>
                </a:cubicBezTo>
                <a:cubicBezTo>
                  <a:pt x="732328" y="2312863"/>
                  <a:pt x="737656" y="2313811"/>
                  <a:pt x="742964" y="2314821"/>
                </a:cubicBezTo>
                <a:lnTo>
                  <a:pt x="743081" y="2315969"/>
                </a:lnTo>
                <a:cubicBezTo>
                  <a:pt x="1101932" y="2375367"/>
                  <a:pt x="1382971" y="2656144"/>
                  <a:pt x="1433247" y="3009010"/>
                </a:cubicBezTo>
                <a:cubicBezTo>
                  <a:pt x="1433415" y="3009063"/>
                  <a:pt x="1433584" y="3009068"/>
                  <a:pt x="1433753" y="3009073"/>
                </a:cubicBezTo>
                <a:lnTo>
                  <a:pt x="1434293" y="3015763"/>
                </a:lnTo>
                <a:cubicBezTo>
                  <a:pt x="1439350" y="3046007"/>
                  <a:pt x="1441799" y="3076892"/>
                  <a:pt x="1441757" y="3108220"/>
                </a:cubicBezTo>
                <a:cubicBezTo>
                  <a:pt x="1443069" y="3113850"/>
                  <a:pt x="1443128" y="3119519"/>
                  <a:pt x="1443128" y="3125201"/>
                </a:cubicBezTo>
                <a:cubicBezTo>
                  <a:pt x="1443128" y="3129023"/>
                  <a:pt x="1443101" y="3132839"/>
                  <a:pt x="1442535" y="3136641"/>
                </a:cubicBezTo>
                <a:lnTo>
                  <a:pt x="1442036" y="3136608"/>
                </a:lnTo>
                <a:lnTo>
                  <a:pt x="1442010" y="3137103"/>
                </a:lnTo>
                <a:lnTo>
                  <a:pt x="1424891" y="3135477"/>
                </a:lnTo>
                <a:cubicBezTo>
                  <a:pt x="1392517" y="3134950"/>
                  <a:pt x="1360637" y="3131969"/>
                  <a:pt x="1329465" y="3126415"/>
                </a:cubicBezTo>
                <a:cubicBezTo>
                  <a:pt x="1323888" y="3126834"/>
                  <a:pt x="1318559" y="3125886"/>
                  <a:pt x="1313248" y="3124875"/>
                </a:cubicBezTo>
                <a:lnTo>
                  <a:pt x="1313132" y="3123727"/>
                </a:lnTo>
                <a:cubicBezTo>
                  <a:pt x="954281" y="3064328"/>
                  <a:pt x="673242" y="2783551"/>
                  <a:pt x="622966" y="2430686"/>
                </a:cubicBezTo>
                <a:cubicBezTo>
                  <a:pt x="622799" y="2430633"/>
                  <a:pt x="622630" y="2430628"/>
                  <a:pt x="622461" y="2430623"/>
                </a:cubicBezTo>
                <a:lnTo>
                  <a:pt x="621923" y="2423947"/>
                </a:lnTo>
                <a:cubicBezTo>
                  <a:pt x="616864" y="2393697"/>
                  <a:pt x="614413" y="2362806"/>
                  <a:pt x="614455" y="2331471"/>
                </a:cubicBezTo>
                <a:cubicBezTo>
                  <a:pt x="613143" y="2325843"/>
                  <a:pt x="613085" y="2320176"/>
                  <a:pt x="613085" y="2314495"/>
                </a:cubicBezTo>
                <a:lnTo>
                  <a:pt x="613679" y="2303055"/>
                </a:lnTo>
                <a:lnTo>
                  <a:pt x="614177" y="2303088"/>
                </a:lnTo>
                <a:close/>
                <a:moveTo>
                  <a:pt x="591452" y="2302594"/>
                </a:moveTo>
                <a:lnTo>
                  <a:pt x="591478" y="2303088"/>
                </a:lnTo>
                <a:lnTo>
                  <a:pt x="591976" y="2303055"/>
                </a:lnTo>
                <a:lnTo>
                  <a:pt x="592570" y="2314495"/>
                </a:lnTo>
                <a:cubicBezTo>
                  <a:pt x="592570" y="2320176"/>
                  <a:pt x="592511" y="2325843"/>
                  <a:pt x="591199" y="2331471"/>
                </a:cubicBezTo>
                <a:cubicBezTo>
                  <a:pt x="591242" y="2362806"/>
                  <a:pt x="588791" y="2393697"/>
                  <a:pt x="583732" y="2423947"/>
                </a:cubicBezTo>
                <a:lnTo>
                  <a:pt x="583194" y="2430623"/>
                </a:lnTo>
                <a:cubicBezTo>
                  <a:pt x="583024" y="2430628"/>
                  <a:pt x="582856" y="2430633"/>
                  <a:pt x="582689" y="2430686"/>
                </a:cubicBezTo>
                <a:cubicBezTo>
                  <a:pt x="537576" y="2747315"/>
                  <a:pt x="306662" y="3005901"/>
                  <a:pt x="0" y="3097101"/>
                </a:cubicBezTo>
                <a:lnTo>
                  <a:pt x="0" y="2964763"/>
                </a:lnTo>
                <a:cubicBezTo>
                  <a:pt x="229298" y="2881926"/>
                  <a:pt x="402181" y="2686530"/>
                  <a:pt x="449203" y="2447425"/>
                </a:cubicBezTo>
                <a:cubicBezTo>
                  <a:pt x="258971" y="2488309"/>
                  <a:pt x="97576" y="2603574"/>
                  <a:pt x="0" y="2761314"/>
                </a:cubicBezTo>
                <a:lnTo>
                  <a:pt x="0" y="2554520"/>
                </a:lnTo>
                <a:cubicBezTo>
                  <a:pt x="121484" y="2431613"/>
                  <a:pt x="282199" y="2345825"/>
                  <a:pt x="462573" y="2315969"/>
                </a:cubicBezTo>
                <a:lnTo>
                  <a:pt x="462690" y="2314821"/>
                </a:lnTo>
                <a:cubicBezTo>
                  <a:pt x="467999" y="2313811"/>
                  <a:pt x="473327" y="2312863"/>
                  <a:pt x="478903" y="2313282"/>
                </a:cubicBezTo>
                <a:cubicBezTo>
                  <a:pt x="510086" y="2307725"/>
                  <a:pt x="541979" y="2304744"/>
                  <a:pt x="574365" y="2304217"/>
                </a:cubicBezTo>
                <a:close/>
                <a:moveTo>
                  <a:pt x="11452667" y="1608087"/>
                </a:moveTo>
                <a:cubicBezTo>
                  <a:pt x="11177477" y="1666766"/>
                  <a:pt x="10962633" y="1879876"/>
                  <a:pt x="10909358" y="2148655"/>
                </a:cubicBezTo>
                <a:cubicBezTo>
                  <a:pt x="11184548" y="2089976"/>
                  <a:pt x="11399391" y="1876866"/>
                  <a:pt x="11452667" y="1608087"/>
                </a:cubicBezTo>
                <a:close/>
                <a:moveTo>
                  <a:pt x="10058800" y="1608087"/>
                </a:moveTo>
                <a:cubicBezTo>
                  <a:pt x="10112076" y="1876866"/>
                  <a:pt x="10326919" y="2089976"/>
                  <a:pt x="10602109" y="2148655"/>
                </a:cubicBezTo>
                <a:cubicBezTo>
                  <a:pt x="10548834" y="1879876"/>
                  <a:pt x="10333990" y="1666766"/>
                  <a:pt x="10058800" y="1608087"/>
                </a:cubicBezTo>
                <a:close/>
                <a:moveTo>
                  <a:pt x="9760514" y="1608087"/>
                </a:moveTo>
                <a:cubicBezTo>
                  <a:pt x="9485324" y="1666766"/>
                  <a:pt x="9270480" y="1879876"/>
                  <a:pt x="9217205" y="2148655"/>
                </a:cubicBezTo>
                <a:cubicBezTo>
                  <a:pt x="9492395" y="2089976"/>
                  <a:pt x="9707238" y="1876866"/>
                  <a:pt x="9760514" y="1608087"/>
                </a:cubicBezTo>
                <a:close/>
                <a:moveTo>
                  <a:pt x="8366649" y="1608087"/>
                </a:moveTo>
                <a:cubicBezTo>
                  <a:pt x="8419925" y="1876866"/>
                  <a:pt x="8634768" y="2089976"/>
                  <a:pt x="8909958" y="2148655"/>
                </a:cubicBezTo>
                <a:cubicBezTo>
                  <a:pt x="8856683" y="1879876"/>
                  <a:pt x="8641839" y="1666766"/>
                  <a:pt x="8366649" y="1608087"/>
                </a:cubicBezTo>
                <a:close/>
                <a:moveTo>
                  <a:pt x="8068363" y="1608087"/>
                </a:moveTo>
                <a:cubicBezTo>
                  <a:pt x="7793173" y="1666766"/>
                  <a:pt x="7578329" y="1879876"/>
                  <a:pt x="7525054" y="2148655"/>
                </a:cubicBezTo>
                <a:cubicBezTo>
                  <a:pt x="7800244" y="2089976"/>
                  <a:pt x="8015087" y="1876866"/>
                  <a:pt x="8068363" y="1608087"/>
                </a:cubicBezTo>
                <a:close/>
                <a:moveTo>
                  <a:pt x="6674498" y="1608087"/>
                </a:moveTo>
                <a:cubicBezTo>
                  <a:pt x="6727774" y="1876866"/>
                  <a:pt x="6942617" y="2089976"/>
                  <a:pt x="7217807" y="2148655"/>
                </a:cubicBezTo>
                <a:cubicBezTo>
                  <a:pt x="7164532" y="1879876"/>
                  <a:pt x="6949688" y="1666766"/>
                  <a:pt x="6674498" y="1608087"/>
                </a:cubicBezTo>
                <a:close/>
                <a:moveTo>
                  <a:pt x="6376212" y="1608087"/>
                </a:moveTo>
                <a:cubicBezTo>
                  <a:pt x="6101022" y="1666766"/>
                  <a:pt x="5886178" y="1879876"/>
                  <a:pt x="5832903" y="2148655"/>
                </a:cubicBezTo>
                <a:cubicBezTo>
                  <a:pt x="6108093" y="2089976"/>
                  <a:pt x="6322936" y="1876866"/>
                  <a:pt x="6376212" y="1608087"/>
                </a:cubicBezTo>
                <a:close/>
                <a:moveTo>
                  <a:pt x="4982347" y="1608087"/>
                </a:moveTo>
                <a:cubicBezTo>
                  <a:pt x="5035623" y="1876866"/>
                  <a:pt x="5250466" y="2089976"/>
                  <a:pt x="5525656" y="2148655"/>
                </a:cubicBezTo>
                <a:cubicBezTo>
                  <a:pt x="5472381" y="1879876"/>
                  <a:pt x="5257537" y="1666766"/>
                  <a:pt x="4982347" y="1608087"/>
                </a:cubicBezTo>
                <a:close/>
                <a:moveTo>
                  <a:pt x="4684061" y="1608087"/>
                </a:moveTo>
                <a:cubicBezTo>
                  <a:pt x="4408871" y="1666766"/>
                  <a:pt x="4194027" y="1879876"/>
                  <a:pt x="4140752" y="2148655"/>
                </a:cubicBezTo>
                <a:cubicBezTo>
                  <a:pt x="4415942" y="2089976"/>
                  <a:pt x="4630785" y="1876866"/>
                  <a:pt x="4684061" y="1608087"/>
                </a:cubicBezTo>
                <a:close/>
                <a:moveTo>
                  <a:pt x="3290196" y="1608087"/>
                </a:moveTo>
                <a:cubicBezTo>
                  <a:pt x="3343472" y="1876866"/>
                  <a:pt x="3558315" y="2089976"/>
                  <a:pt x="3833505" y="2148655"/>
                </a:cubicBezTo>
                <a:cubicBezTo>
                  <a:pt x="3780230" y="1879876"/>
                  <a:pt x="3565386" y="1666766"/>
                  <a:pt x="3290196" y="1608087"/>
                </a:cubicBezTo>
                <a:close/>
                <a:moveTo>
                  <a:pt x="2991910" y="1608087"/>
                </a:moveTo>
                <a:cubicBezTo>
                  <a:pt x="2716720" y="1666766"/>
                  <a:pt x="2501876" y="1879876"/>
                  <a:pt x="2448601" y="2148655"/>
                </a:cubicBezTo>
                <a:cubicBezTo>
                  <a:pt x="2723791" y="2089976"/>
                  <a:pt x="2938634" y="1876866"/>
                  <a:pt x="2991910" y="1608087"/>
                </a:cubicBezTo>
                <a:close/>
                <a:moveTo>
                  <a:pt x="1598045" y="1608087"/>
                </a:moveTo>
                <a:cubicBezTo>
                  <a:pt x="1651321" y="1876866"/>
                  <a:pt x="1866164" y="2089976"/>
                  <a:pt x="2141354" y="2148655"/>
                </a:cubicBezTo>
                <a:cubicBezTo>
                  <a:pt x="2088079" y="1879876"/>
                  <a:pt x="1873235" y="1666766"/>
                  <a:pt x="1598045" y="1608087"/>
                </a:cubicBezTo>
                <a:close/>
                <a:moveTo>
                  <a:pt x="1299759" y="1608087"/>
                </a:moveTo>
                <a:cubicBezTo>
                  <a:pt x="1024569" y="1666766"/>
                  <a:pt x="809725" y="1879876"/>
                  <a:pt x="756450" y="2148655"/>
                </a:cubicBezTo>
                <a:cubicBezTo>
                  <a:pt x="1031640" y="2089976"/>
                  <a:pt x="1246483" y="1876866"/>
                  <a:pt x="1299759" y="1608087"/>
                </a:cubicBezTo>
                <a:close/>
                <a:moveTo>
                  <a:pt x="0" y="1504081"/>
                </a:moveTo>
                <a:cubicBezTo>
                  <a:pt x="306658" y="1594561"/>
                  <a:pt x="537576" y="1851117"/>
                  <a:pt x="582690" y="2165262"/>
                </a:cubicBezTo>
                <a:cubicBezTo>
                  <a:pt x="582857" y="2165315"/>
                  <a:pt x="583026" y="2165320"/>
                  <a:pt x="583195" y="2165325"/>
                </a:cubicBezTo>
                <a:lnTo>
                  <a:pt x="583735" y="2171962"/>
                </a:lnTo>
                <a:cubicBezTo>
                  <a:pt x="588792" y="2201969"/>
                  <a:pt x="591242" y="2232611"/>
                  <a:pt x="591199" y="2263693"/>
                </a:cubicBezTo>
                <a:cubicBezTo>
                  <a:pt x="592511" y="2269279"/>
                  <a:pt x="592570" y="2274903"/>
                  <a:pt x="592570" y="2280541"/>
                </a:cubicBezTo>
                <a:cubicBezTo>
                  <a:pt x="592570" y="2284333"/>
                  <a:pt x="592543" y="2288119"/>
                  <a:pt x="591977" y="2291891"/>
                </a:cubicBezTo>
                <a:lnTo>
                  <a:pt x="591478" y="2291858"/>
                </a:lnTo>
                <a:lnTo>
                  <a:pt x="591452" y="2292349"/>
                </a:lnTo>
                <a:lnTo>
                  <a:pt x="574334" y="2290736"/>
                </a:lnTo>
                <a:cubicBezTo>
                  <a:pt x="541959" y="2290213"/>
                  <a:pt x="510079" y="2287255"/>
                  <a:pt x="478907" y="2281745"/>
                </a:cubicBezTo>
                <a:cubicBezTo>
                  <a:pt x="473330" y="2282161"/>
                  <a:pt x="468001" y="2281220"/>
                  <a:pt x="462690" y="2280217"/>
                </a:cubicBezTo>
                <a:lnTo>
                  <a:pt x="462574" y="2279078"/>
                </a:lnTo>
                <a:cubicBezTo>
                  <a:pt x="282200" y="2249456"/>
                  <a:pt x="121485" y="2164343"/>
                  <a:pt x="0" y="2042401"/>
                </a:cubicBezTo>
                <a:lnTo>
                  <a:pt x="0" y="1837231"/>
                </a:lnTo>
                <a:cubicBezTo>
                  <a:pt x="97584" y="1993737"/>
                  <a:pt x="258975" y="2108093"/>
                  <a:pt x="449203" y="2148655"/>
                </a:cubicBezTo>
                <a:cubicBezTo>
                  <a:pt x="402182" y="1911427"/>
                  <a:pt x="229297" y="1717565"/>
                  <a:pt x="0" y="1635380"/>
                </a:cubicBezTo>
                <a:close/>
                <a:moveTo>
                  <a:pt x="11608704" y="1464394"/>
                </a:moveTo>
                <a:lnTo>
                  <a:pt x="11625791" y="1466004"/>
                </a:lnTo>
                <a:cubicBezTo>
                  <a:pt x="11658177" y="1466527"/>
                  <a:pt x="11690070" y="1469485"/>
                  <a:pt x="11721253" y="1474998"/>
                </a:cubicBezTo>
                <a:cubicBezTo>
                  <a:pt x="11726829" y="1474582"/>
                  <a:pt x="11732157" y="1475523"/>
                  <a:pt x="11737466" y="1476525"/>
                </a:cubicBezTo>
                <a:lnTo>
                  <a:pt x="11737583" y="1477664"/>
                </a:lnTo>
                <a:cubicBezTo>
                  <a:pt x="11914088" y="1506650"/>
                  <a:pt x="12071767" y="1588774"/>
                  <a:pt x="12192000" y="1706842"/>
                </a:cubicBezTo>
                <a:lnTo>
                  <a:pt x="12192000" y="1906833"/>
                </a:lnTo>
                <a:cubicBezTo>
                  <a:pt x="12093732" y="1756811"/>
                  <a:pt x="11935983" y="1647542"/>
                  <a:pt x="11750953" y="1608088"/>
                </a:cubicBezTo>
                <a:cubicBezTo>
                  <a:pt x="11797422" y="1842524"/>
                  <a:pt x="11966808" y="2034608"/>
                  <a:pt x="12192000" y="2118654"/>
                </a:cubicBezTo>
                <a:lnTo>
                  <a:pt x="12192000" y="2250657"/>
                </a:lnTo>
                <a:cubicBezTo>
                  <a:pt x="11889465" y="2157681"/>
                  <a:pt x="11662185" y="1902872"/>
                  <a:pt x="11617468" y="1591480"/>
                </a:cubicBezTo>
                <a:cubicBezTo>
                  <a:pt x="11617300" y="1591427"/>
                  <a:pt x="11617132" y="1591423"/>
                  <a:pt x="11616962" y="1591418"/>
                </a:cubicBezTo>
                <a:lnTo>
                  <a:pt x="11616424" y="1584794"/>
                </a:lnTo>
                <a:cubicBezTo>
                  <a:pt x="11611365" y="1554782"/>
                  <a:pt x="11608914" y="1524133"/>
                  <a:pt x="11608957" y="1493044"/>
                </a:cubicBezTo>
                <a:cubicBezTo>
                  <a:pt x="11607645" y="1487460"/>
                  <a:pt x="11607586" y="1481838"/>
                  <a:pt x="11607586" y="1476202"/>
                </a:cubicBezTo>
                <a:lnTo>
                  <a:pt x="11608180" y="1464851"/>
                </a:lnTo>
                <a:lnTo>
                  <a:pt x="11608678" y="1464884"/>
                </a:lnTo>
                <a:close/>
                <a:moveTo>
                  <a:pt x="11594916" y="1464394"/>
                </a:moveTo>
                <a:lnTo>
                  <a:pt x="11594942" y="1464884"/>
                </a:lnTo>
                <a:lnTo>
                  <a:pt x="11595440" y="1464852"/>
                </a:lnTo>
                <a:lnTo>
                  <a:pt x="11596034" y="1476202"/>
                </a:lnTo>
                <a:cubicBezTo>
                  <a:pt x="11596034" y="1481838"/>
                  <a:pt x="11595975" y="1487460"/>
                  <a:pt x="11594663" y="1493044"/>
                </a:cubicBezTo>
                <a:cubicBezTo>
                  <a:pt x="11594706" y="1524133"/>
                  <a:pt x="11592255" y="1554782"/>
                  <a:pt x="11587196" y="1584794"/>
                </a:cubicBezTo>
                <a:lnTo>
                  <a:pt x="11586658" y="1591418"/>
                </a:lnTo>
                <a:cubicBezTo>
                  <a:pt x="11586488" y="1591423"/>
                  <a:pt x="11586320" y="1591427"/>
                  <a:pt x="11586152" y="1591480"/>
                </a:cubicBezTo>
                <a:cubicBezTo>
                  <a:pt x="11535877" y="1941574"/>
                  <a:pt x="11254838" y="2220146"/>
                  <a:pt x="10895987" y="2279078"/>
                </a:cubicBezTo>
                <a:lnTo>
                  <a:pt x="10895871" y="2280217"/>
                </a:lnTo>
                <a:cubicBezTo>
                  <a:pt x="10890560" y="2281220"/>
                  <a:pt x="10885231" y="2282161"/>
                  <a:pt x="10879654" y="2281745"/>
                </a:cubicBezTo>
                <a:cubicBezTo>
                  <a:pt x="10848482" y="2287255"/>
                  <a:pt x="10816602" y="2290213"/>
                  <a:pt x="10784227" y="2290736"/>
                </a:cubicBezTo>
                <a:lnTo>
                  <a:pt x="10767109" y="2292349"/>
                </a:lnTo>
                <a:lnTo>
                  <a:pt x="10767083" y="2291858"/>
                </a:lnTo>
                <a:lnTo>
                  <a:pt x="10766584" y="2291891"/>
                </a:lnTo>
                <a:cubicBezTo>
                  <a:pt x="10766018" y="2288119"/>
                  <a:pt x="10765991" y="2284333"/>
                  <a:pt x="10765991" y="2280541"/>
                </a:cubicBezTo>
                <a:cubicBezTo>
                  <a:pt x="10765991" y="2274903"/>
                  <a:pt x="10766050" y="2269279"/>
                  <a:pt x="10767362" y="2263693"/>
                </a:cubicBezTo>
                <a:cubicBezTo>
                  <a:pt x="10767319" y="2232611"/>
                  <a:pt x="10769769" y="2201969"/>
                  <a:pt x="10774826" y="2171962"/>
                </a:cubicBezTo>
                <a:lnTo>
                  <a:pt x="10775366" y="2165325"/>
                </a:lnTo>
                <a:cubicBezTo>
                  <a:pt x="10775535" y="2165320"/>
                  <a:pt x="10775704" y="2165315"/>
                  <a:pt x="10775872" y="2165262"/>
                </a:cubicBezTo>
                <a:cubicBezTo>
                  <a:pt x="10826148" y="1815167"/>
                  <a:pt x="11107187" y="1536596"/>
                  <a:pt x="11466037" y="1477664"/>
                </a:cubicBezTo>
                <a:lnTo>
                  <a:pt x="11466154" y="1476525"/>
                </a:lnTo>
                <a:cubicBezTo>
                  <a:pt x="11471463" y="1475523"/>
                  <a:pt x="11476791" y="1474582"/>
                  <a:pt x="11482367" y="1474998"/>
                </a:cubicBezTo>
                <a:cubicBezTo>
                  <a:pt x="11513550" y="1469485"/>
                  <a:pt x="11545443" y="1466527"/>
                  <a:pt x="11577829" y="1466004"/>
                </a:cubicBezTo>
                <a:close/>
                <a:moveTo>
                  <a:pt x="9916551" y="1464394"/>
                </a:moveTo>
                <a:lnTo>
                  <a:pt x="9933638" y="1466004"/>
                </a:lnTo>
                <a:cubicBezTo>
                  <a:pt x="9966024" y="1466527"/>
                  <a:pt x="9997917" y="1469485"/>
                  <a:pt x="10029100" y="1474998"/>
                </a:cubicBezTo>
                <a:cubicBezTo>
                  <a:pt x="10034676" y="1474582"/>
                  <a:pt x="10040004" y="1475523"/>
                  <a:pt x="10045313" y="1476525"/>
                </a:cubicBezTo>
                <a:lnTo>
                  <a:pt x="10045430" y="1477664"/>
                </a:lnTo>
                <a:cubicBezTo>
                  <a:pt x="10404280" y="1536596"/>
                  <a:pt x="10685319" y="1815167"/>
                  <a:pt x="10735596" y="2165262"/>
                </a:cubicBezTo>
                <a:cubicBezTo>
                  <a:pt x="10735763" y="2165315"/>
                  <a:pt x="10735932" y="2165320"/>
                  <a:pt x="10736101" y="2165325"/>
                </a:cubicBezTo>
                <a:lnTo>
                  <a:pt x="10736641" y="2171962"/>
                </a:lnTo>
                <a:cubicBezTo>
                  <a:pt x="10741698" y="2201969"/>
                  <a:pt x="10744148" y="2232611"/>
                  <a:pt x="10744105" y="2263693"/>
                </a:cubicBezTo>
                <a:cubicBezTo>
                  <a:pt x="10745417" y="2269279"/>
                  <a:pt x="10745476" y="2274903"/>
                  <a:pt x="10745476" y="2280541"/>
                </a:cubicBezTo>
                <a:cubicBezTo>
                  <a:pt x="10745476" y="2284333"/>
                  <a:pt x="10745449" y="2288119"/>
                  <a:pt x="10744883" y="2291891"/>
                </a:cubicBezTo>
                <a:lnTo>
                  <a:pt x="10744384" y="2291858"/>
                </a:lnTo>
                <a:lnTo>
                  <a:pt x="10744358" y="2292349"/>
                </a:lnTo>
                <a:lnTo>
                  <a:pt x="10727240" y="2290736"/>
                </a:lnTo>
                <a:cubicBezTo>
                  <a:pt x="10694865" y="2290213"/>
                  <a:pt x="10662985" y="2287255"/>
                  <a:pt x="10631813" y="2281745"/>
                </a:cubicBezTo>
                <a:cubicBezTo>
                  <a:pt x="10626236" y="2282161"/>
                  <a:pt x="10620907" y="2281220"/>
                  <a:pt x="10615596" y="2280217"/>
                </a:cubicBezTo>
                <a:lnTo>
                  <a:pt x="10615480" y="2279078"/>
                </a:lnTo>
                <a:cubicBezTo>
                  <a:pt x="10256629" y="2220146"/>
                  <a:pt x="9975590" y="1941574"/>
                  <a:pt x="9925315" y="1591480"/>
                </a:cubicBezTo>
                <a:cubicBezTo>
                  <a:pt x="9925147" y="1591427"/>
                  <a:pt x="9924979" y="1591423"/>
                  <a:pt x="9924809" y="1591418"/>
                </a:cubicBezTo>
                <a:lnTo>
                  <a:pt x="9924271" y="1584794"/>
                </a:lnTo>
                <a:cubicBezTo>
                  <a:pt x="9919212" y="1554782"/>
                  <a:pt x="9916761" y="1524133"/>
                  <a:pt x="9916804" y="1493044"/>
                </a:cubicBezTo>
                <a:cubicBezTo>
                  <a:pt x="9915492" y="1487460"/>
                  <a:pt x="9915433" y="1481838"/>
                  <a:pt x="9915433" y="1476202"/>
                </a:cubicBezTo>
                <a:lnTo>
                  <a:pt x="9916027" y="1464852"/>
                </a:lnTo>
                <a:lnTo>
                  <a:pt x="9916525" y="1464884"/>
                </a:lnTo>
                <a:close/>
                <a:moveTo>
                  <a:pt x="9902763" y="1464394"/>
                </a:moveTo>
                <a:lnTo>
                  <a:pt x="9902789" y="1464884"/>
                </a:lnTo>
                <a:lnTo>
                  <a:pt x="9903287" y="1464852"/>
                </a:lnTo>
                <a:lnTo>
                  <a:pt x="9903881" y="1476202"/>
                </a:lnTo>
                <a:cubicBezTo>
                  <a:pt x="9903881" y="1481838"/>
                  <a:pt x="9903822" y="1487460"/>
                  <a:pt x="9902510" y="1493044"/>
                </a:cubicBezTo>
                <a:cubicBezTo>
                  <a:pt x="9902553" y="1524133"/>
                  <a:pt x="9900102" y="1554782"/>
                  <a:pt x="9895043" y="1584794"/>
                </a:cubicBezTo>
                <a:lnTo>
                  <a:pt x="9894505" y="1591418"/>
                </a:lnTo>
                <a:cubicBezTo>
                  <a:pt x="9894335" y="1591423"/>
                  <a:pt x="9894167" y="1591427"/>
                  <a:pt x="9893999" y="1591480"/>
                </a:cubicBezTo>
                <a:cubicBezTo>
                  <a:pt x="9843724" y="1941574"/>
                  <a:pt x="9562685" y="2220146"/>
                  <a:pt x="9203834" y="2279078"/>
                </a:cubicBezTo>
                <a:lnTo>
                  <a:pt x="9203718" y="2280217"/>
                </a:lnTo>
                <a:cubicBezTo>
                  <a:pt x="9198407" y="2281220"/>
                  <a:pt x="9193078" y="2282161"/>
                  <a:pt x="9187501" y="2281745"/>
                </a:cubicBezTo>
                <a:cubicBezTo>
                  <a:pt x="9156329" y="2287255"/>
                  <a:pt x="9124449" y="2290213"/>
                  <a:pt x="9092074" y="2290736"/>
                </a:cubicBezTo>
                <a:lnTo>
                  <a:pt x="9074956" y="2292349"/>
                </a:lnTo>
                <a:lnTo>
                  <a:pt x="9074930" y="2291858"/>
                </a:lnTo>
                <a:lnTo>
                  <a:pt x="9074431" y="2291891"/>
                </a:lnTo>
                <a:cubicBezTo>
                  <a:pt x="9073865" y="2288119"/>
                  <a:pt x="9073838" y="2284333"/>
                  <a:pt x="9073838" y="2280541"/>
                </a:cubicBezTo>
                <a:cubicBezTo>
                  <a:pt x="9073838" y="2274903"/>
                  <a:pt x="9073897" y="2269279"/>
                  <a:pt x="9075209" y="2263693"/>
                </a:cubicBezTo>
                <a:cubicBezTo>
                  <a:pt x="9075166" y="2232611"/>
                  <a:pt x="9077616" y="2201969"/>
                  <a:pt x="9082673" y="2171962"/>
                </a:cubicBezTo>
                <a:lnTo>
                  <a:pt x="9083213" y="2165325"/>
                </a:lnTo>
                <a:cubicBezTo>
                  <a:pt x="9083382" y="2165320"/>
                  <a:pt x="9083551" y="2165315"/>
                  <a:pt x="9083718" y="2165262"/>
                </a:cubicBezTo>
                <a:cubicBezTo>
                  <a:pt x="9133995" y="1815167"/>
                  <a:pt x="9415034" y="1536596"/>
                  <a:pt x="9773884" y="1477664"/>
                </a:cubicBezTo>
                <a:lnTo>
                  <a:pt x="9774001" y="1476525"/>
                </a:lnTo>
                <a:cubicBezTo>
                  <a:pt x="9779310" y="1475523"/>
                  <a:pt x="9784638" y="1474582"/>
                  <a:pt x="9790214" y="1474998"/>
                </a:cubicBezTo>
                <a:cubicBezTo>
                  <a:pt x="9821397" y="1469485"/>
                  <a:pt x="9853290" y="1466527"/>
                  <a:pt x="9885676" y="1466004"/>
                </a:cubicBezTo>
                <a:close/>
                <a:moveTo>
                  <a:pt x="8224400" y="1464394"/>
                </a:moveTo>
                <a:lnTo>
                  <a:pt x="8241488" y="1466004"/>
                </a:lnTo>
                <a:cubicBezTo>
                  <a:pt x="8273873" y="1466527"/>
                  <a:pt x="8305766" y="1469485"/>
                  <a:pt x="8336949" y="1474998"/>
                </a:cubicBezTo>
                <a:cubicBezTo>
                  <a:pt x="8342525" y="1474582"/>
                  <a:pt x="8347853" y="1475523"/>
                  <a:pt x="8353162" y="1476525"/>
                </a:cubicBezTo>
                <a:lnTo>
                  <a:pt x="8353279" y="1477664"/>
                </a:lnTo>
                <a:cubicBezTo>
                  <a:pt x="8712129" y="1536596"/>
                  <a:pt x="8993168" y="1815167"/>
                  <a:pt x="9043444" y="2165262"/>
                </a:cubicBezTo>
                <a:cubicBezTo>
                  <a:pt x="9043612" y="2165315"/>
                  <a:pt x="9043781" y="2165320"/>
                  <a:pt x="9043950" y="2165325"/>
                </a:cubicBezTo>
                <a:lnTo>
                  <a:pt x="9044490" y="2171962"/>
                </a:lnTo>
                <a:cubicBezTo>
                  <a:pt x="9049547" y="2201969"/>
                  <a:pt x="9051997" y="2232611"/>
                  <a:pt x="9051954" y="2263693"/>
                </a:cubicBezTo>
                <a:cubicBezTo>
                  <a:pt x="9053266" y="2269279"/>
                  <a:pt x="9053325" y="2274903"/>
                  <a:pt x="9053325" y="2280541"/>
                </a:cubicBezTo>
                <a:cubicBezTo>
                  <a:pt x="9053325" y="2284333"/>
                  <a:pt x="9053298" y="2288119"/>
                  <a:pt x="9052732" y="2291891"/>
                </a:cubicBezTo>
                <a:lnTo>
                  <a:pt x="9052233" y="2291858"/>
                </a:lnTo>
                <a:lnTo>
                  <a:pt x="9052207" y="2292349"/>
                </a:lnTo>
                <a:lnTo>
                  <a:pt x="9035089" y="2290736"/>
                </a:lnTo>
                <a:cubicBezTo>
                  <a:pt x="9002714" y="2290213"/>
                  <a:pt x="8970834" y="2287255"/>
                  <a:pt x="8939662" y="2281745"/>
                </a:cubicBezTo>
                <a:cubicBezTo>
                  <a:pt x="8934085" y="2282161"/>
                  <a:pt x="8928756" y="2281220"/>
                  <a:pt x="8923445" y="2280217"/>
                </a:cubicBezTo>
                <a:lnTo>
                  <a:pt x="8923329" y="2279078"/>
                </a:lnTo>
                <a:cubicBezTo>
                  <a:pt x="8564478" y="2220146"/>
                  <a:pt x="8283439" y="1941574"/>
                  <a:pt x="8233164" y="1591480"/>
                </a:cubicBezTo>
                <a:cubicBezTo>
                  <a:pt x="8232996" y="1591427"/>
                  <a:pt x="8232828" y="1591423"/>
                  <a:pt x="8232658" y="1591418"/>
                </a:cubicBezTo>
                <a:lnTo>
                  <a:pt x="8232120" y="1584794"/>
                </a:lnTo>
                <a:cubicBezTo>
                  <a:pt x="8227061" y="1554782"/>
                  <a:pt x="8224611" y="1524133"/>
                  <a:pt x="8224653" y="1493044"/>
                </a:cubicBezTo>
                <a:cubicBezTo>
                  <a:pt x="8223341" y="1487460"/>
                  <a:pt x="8223282" y="1481838"/>
                  <a:pt x="8223282" y="1476202"/>
                </a:cubicBezTo>
                <a:lnTo>
                  <a:pt x="8223876" y="1464852"/>
                </a:lnTo>
                <a:lnTo>
                  <a:pt x="8224374" y="1464884"/>
                </a:lnTo>
                <a:close/>
                <a:moveTo>
                  <a:pt x="8210612" y="1464394"/>
                </a:moveTo>
                <a:lnTo>
                  <a:pt x="8210638" y="1464884"/>
                </a:lnTo>
                <a:lnTo>
                  <a:pt x="8211136" y="1464852"/>
                </a:lnTo>
                <a:lnTo>
                  <a:pt x="8211730" y="1476202"/>
                </a:lnTo>
                <a:cubicBezTo>
                  <a:pt x="8211730" y="1481838"/>
                  <a:pt x="8211672" y="1487460"/>
                  <a:pt x="8210360" y="1493044"/>
                </a:cubicBezTo>
                <a:cubicBezTo>
                  <a:pt x="8210402" y="1524133"/>
                  <a:pt x="8207951" y="1554782"/>
                  <a:pt x="8202893" y="1584794"/>
                </a:cubicBezTo>
                <a:lnTo>
                  <a:pt x="8202354" y="1591418"/>
                </a:lnTo>
                <a:cubicBezTo>
                  <a:pt x="8202185" y="1591423"/>
                  <a:pt x="8202016" y="1591427"/>
                  <a:pt x="8201849" y="1591480"/>
                </a:cubicBezTo>
                <a:cubicBezTo>
                  <a:pt x="8151573" y="1941574"/>
                  <a:pt x="7870534" y="2220146"/>
                  <a:pt x="7511683" y="2279078"/>
                </a:cubicBezTo>
                <a:lnTo>
                  <a:pt x="7511567" y="2280217"/>
                </a:lnTo>
                <a:cubicBezTo>
                  <a:pt x="7506256" y="2281220"/>
                  <a:pt x="7500927" y="2282161"/>
                  <a:pt x="7495350" y="2281745"/>
                </a:cubicBezTo>
                <a:cubicBezTo>
                  <a:pt x="7464178" y="2287255"/>
                  <a:pt x="7432298" y="2290213"/>
                  <a:pt x="7399924" y="2290736"/>
                </a:cubicBezTo>
                <a:lnTo>
                  <a:pt x="7382805" y="2292349"/>
                </a:lnTo>
                <a:lnTo>
                  <a:pt x="7382779" y="2291858"/>
                </a:lnTo>
                <a:lnTo>
                  <a:pt x="7382280" y="2291891"/>
                </a:lnTo>
                <a:cubicBezTo>
                  <a:pt x="7381714" y="2288119"/>
                  <a:pt x="7381687" y="2284333"/>
                  <a:pt x="7381687" y="2280541"/>
                </a:cubicBezTo>
                <a:cubicBezTo>
                  <a:pt x="7381687" y="2274903"/>
                  <a:pt x="7381746" y="2269279"/>
                  <a:pt x="7383058" y="2263693"/>
                </a:cubicBezTo>
                <a:cubicBezTo>
                  <a:pt x="7383016" y="2232611"/>
                  <a:pt x="7385465" y="2201969"/>
                  <a:pt x="7390522" y="2171962"/>
                </a:cubicBezTo>
                <a:lnTo>
                  <a:pt x="7391062" y="2165325"/>
                </a:lnTo>
                <a:cubicBezTo>
                  <a:pt x="7391231" y="2165320"/>
                  <a:pt x="7391400" y="2165315"/>
                  <a:pt x="7391568" y="2165262"/>
                </a:cubicBezTo>
                <a:cubicBezTo>
                  <a:pt x="7441844" y="1815167"/>
                  <a:pt x="7722883" y="1536596"/>
                  <a:pt x="8081734" y="1477664"/>
                </a:cubicBezTo>
                <a:lnTo>
                  <a:pt x="8081851" y="1476525"/>
                </a:lnTo>
                <a:cubicBezTo>
                  <a:pt x="8087159" y="1475523"/>
                  <a:pt x="8092487" y="1474582"/>
                  <a:pt x="8098063" y="1474998"/>
                </a:cubicBezTo>
                <a:cubicBezTo>
                  <a:pt x="8129247" y="1469485"/>
                  <a:pt x="8161139" y="1466527"/>
                  <a:pt x="8193525" y="1466004"/>
                </a:cubicBezTo>
                <a:close/>
                <a:moveTo>
                  <a:pt x="6532249" y="1464394"/>
                </a:moveTo>
                <a:lnTo>
                  <a:pt x="6549337" y="1466004"/>
                </a:lnTo>
                <a:cubicBezTo>
                  <a:pt x="6581722" y="1466527"/>
                  <a:pt x="6613615" y="1469485"/>
                  <a:pt x="6644798" y="1474998"/>
                </a:cubicBezTo>
                <a:cubicBezTo>
                  <a:pt x="6650374" y="1474582"/>
                  <a:pt x="6655702" y="1475523"/>
                  <a:pt x="6661011" y="1476525"/>
                </a:cubicBezTo>
                <a:lnTo>
                  <a:pt x="6661128" y="1477664"/>
                </a:lnTo>
                <a:cubicBezTo>
                  <a:pt x="7019978" y="1536596"/>
                  <a:pt x="7301017" y="1815167"/>
                  <a:pt x="7351294" y="2165262"/>
                </a:cubicBezTo>
                <a:cubicBezTo>
                  <a:pt x="7351461" y="2165315"/>
                  <a:pt x="7351631" y="2165320"/>
                  <a:pt x="7351799" y="2165325"/>
                </a:cubicBezTo>
                <a:lnTo>
                  <a:pt x="7352340" y="2171962"/>
                </a:lnTo>
                <a:cubicBezTo>
                  <a:pt x="7357396" y="2201969"/>
                  <a:pt x="7359846" y="2232611"/>
                  <a:pt x="7359804" y="2263693"/>
                </a:cubicBezTo>
                <a:cubicBezTo>
                  <a:pt x="7361116" y="2269279"/>
                  <a:pt x="7361174" y="2274903"/>
                  <a:pt x="7361174" y="2280541"/>
                </a:cubicBezTo>
                <a:cubicBezTo>
                  <a:pt x="7361174" y="2284333"/>
                  <a:pt x="7361147" y="2288119"/>
                  <a:pt x="7360581" y="2291891"/>
                </a:cubicBezTo>
                <a:lnTo>
                  <a:pt x="7360082" y="2291858"/>
                </a:lnTo>
                <a:lnTo>
                  <a:pt x="7360056" y="2292349"/>
                </a:lnTo>
                <a:lnTo>
                  <a:pt x="7342938" y="2290736"/>
                </a:lnTo>
                <a:cubicBezTo>
                  <a:pt x="7310564" y="2290213"/>
                  <a:pt x="7278683" y="2287255"/>
                  <a:pt x="7247511" y="2281745"/>
                </a:cubicBezTo>
                <a:cubicBezTo>
                  <a:pt x="7241934" y="2282161"/>
                  <a:pt x="7236605" y="2281220"/>
                  <a:pt x="7231295" y="2280217"/>
                </a:cubicBezTo>
                <a:lnTo>
                  <a:pt x="7231179" y="2279078"/>
                </a:lnTo>
                <a:cubicBezTo>
                  <a:pt x="6872327" y="2220146"/>
                  <a:pt x="6591288" y="1941574"/>
                  <a:pt x="6541013" y="1591480"/>
                </a:cubicBezTo>
                <a:cubicBezTo>
                  <a:pt x="6540845" y="1591427"/>
                  <a:pt x="6540677" y="1591423"/>
                  <a:pt x="6540507" y="1591418"/>
                </a:cubicBezTo>
                <a:lnTo>
                  <a:pt x="6539969" y="1584794"/>
                </a:lnTo>
                <a:cubicBezTo>
                  <a:pt x="6534910" y="1554782"/>
                  <a:pt x="6532460" y="1524133"/>
                  <a:pt x="6532502" y="1493044"/>
                </a:cubicBezTo>
                <a:cubicBezTo>
                  <a:pt x="6531190" y="1487460"/>
                  <a:pt x="6531131" y="1481838"/>
                  <a:pt x="6531131" y="1476202"/>
                </a:cubicBezTo>
                <a:lnTo>
                  <a:pt x="6531725" y="1464852"/>
                </a:lnTo>
                <a:lnTo>
                  <a:pt x="6532223" y="1464884"/>
                </a:lnTo>
                <a:close/>
                <a:moveTo>
                  <a:pt x="6518461" y="1464394"/>
                </a:moveTo>
                <a:lnTo>
                  <a:pt x="6518487" y="1464884"/>
                </a:lnTo>
                <a:lnTo>
                  <a:pt x="6518985" y="1464852"/>
                </a:lnTo>
                <a:lnTo>
                  <a:pt x="6519579" y="1476202"/>
                </a:lnTo>
                <a:cubicBezTo>
                  <a:pt x="6519579" y="1481838"/>
                  <a:pt x="6519520" y="1487460"/>
                  <a:pt x="6518208" y="1493044"/>
                </a:cubicBezTo>
                <a:cubicBezTo>
                  <a:pt x="6518250" y="1524133"/>
                  <a:pt x="6515800" y="1554782"/>
                  <a:pt x="6510741" y="1584794"/>
                </a:cubicBezTo>
                <a:lnTo>
                  <a:pt x="6510203" y="1591418"/>
                </a:lnTo>
                <a:cubicBezTo>
                  <a:pt x="6510033" y="1591423"/>
                  <a:pt x="6509865" y="1591427"/>
                  <a:pt x="6509697" y="1591480"/>
                </a:cubicBezTo>
                <a:cubicBezTo>
                  <a:pt x="6459422" y="1941574"/>
                  <a:pt x="6178383" y="2220146"/>
                  <a:pt x="5819531" y="2279078"/>
                </a:cubicBezTo>
                <a:lnTo>
                  <a:pt x="5819415" y="2280217"/>
                </a:lnTo>
                <a:cubicBezTo>
                  <a:pt x="5814105" y="2281220"/>
                  <a:pt x="5808776" y="2282161"/>
                  <a:pt x="5803199" y="2281745"/>
                </a:cubicBezTo>
                <a:cubicBezTo>
                  <a:pt x="5772027" y="2287255"/>
                  <a:pt x="5740146" y="2290213"/>
                  <a:pt x="5707772" y="2290736"/>
                </a:cubicBezTo>
                <a:lnTo>
                  <a:pt x="5690654" y="2292349"/>
                </a:lnTo>
                <a:lnTo>
                  <a:pt x="5690628" y="2291858"/>
                </a:lnTo>
                <a:lnTo>
                  <a:pt x="5690129" y="2291891"/>
                </a:lnTo>
                <a:cubicBezTo>
                  <a:pt x="5689563" y="2288119"/>
                  <a:pt x="5689536" y="2284333"/>
                  <a:pt x="5689536" y="2280541"/>
                </a:cubicBezTo>
                <a:cubicBezTo>
                  <a:pt x="5689536" y="2274903"/>
                  <a:pt x="5689594" y="2269279"/>
                  <a:pt x="5690906" y="2263693"/>
                </a:cubicBezTo>
                <a:cubicBezTo>
                  <a:pt x="5690864" y="2232611"/>
                  <a:pt x="5693314" y="2201969"/>
                  <a:pt x="5698370" y="2171962"/>
                </a:cubicBezTo>
                <a:lnTo>
                  <a:pt x="5698911" y="2165325"/>
                </a:lnTo>
                <a:cubicBezTo>
                  <a:pt x="5699079" y="2165320"/>
                  <a:pt x="5699249" y="2165315"/>
                  <a:pt x="5699416" y="2165262"/>
                </a:cubicBezTo>
                <a:cubicBezTo>
                  <a:pt x="5749693" y="1815167"/>
                  <a:pt x="6030732" y="1536596"/>
                  <a:pt x="6389582" y="1477664"/>
                </a:cubicBezTo>
                <a:lnTo>
                  <a:pt x="6389699" y="1476525"/>
                </a:lnTo>
                <a:cubicBezTo>
                  <a:pt x="6395008" y="1475523"/>
                  <a:pt x="6400336" y="1474582"/>
                  <a:pt x="6405912" y="1474998"/>
                </a:cubicBezTo>
                <a:cubicBezTo>
                  <a:pt x="6437095" y="1469485"/>
                  <a:pt x="6468988" y="1466527"/>
                  <a:pt x="6501373" y="1466004"/>
                </a:cubicBezTo>
                <a:close/>
                <a:moveTo>
                  <a:pt x="4840098" y="1464394"/>
                </a:moveTo>
                <a:lnTo>
                  <a:pt x="4857185" y="1466004"/>
                </a:lnTo>
                <a:cubicBezTo>
                  <a:pt x="4889571" y="1466527"/>
                  <a:pt x="4921463" y="1469485"/>
                  <a:pt x="4952647" y="1474998"/>
                </a:cubicBezTo>
                <a:cubicBezTo>
                  <a:pt x="4958223" y="1474582"/>
                  <a:pt x="4963551" y="1475523"/>
                  <a:pt x="4968859" y="1476525"/>
                </a:cubicBezTo>
                <a:lnTo>
                  <a:pt x="4968976" y="1477664"/>
                </a:lnTo>
                <a:cubicBezTo>
                  <a:pt x="5327827" y="1536596"/>
                  <a:pt x="5608866" y="1815167"/>
                  <a:pt x="5659142" y="2165262"/>
                </a:cubicBezTo>
                <a:cubicBezTo>
                  <a:pt x="5659310" y="2165315"/>
                  <a:pt x="5659479" y="2165320"/>
                  <a:pt x="5659648" y="2165325"/>
                </a:cubicBezTo>
                <a:lnTo>
                  <a:pt x="5660188" y="2171962"/>
                </a:lnTo>
                <a:cubicBezTo>
                  <a:pt x="5665245" y="2201969"/>
                  <a:pt x="5667694" y="2232611"/>
                  <a:pt x="5667652" y="2263693"/>
                </a:cubicBezTo>
                <a:cubicBezTo>
                  <a:pt x="5668964" y="2269279"/>
                  <a:pt x="5669023" y="2274903"/>
                  <a:pt x="5669023" y="2280541"/>
                </a:cubicBezTo>
                <a:cubicBezTo>
                  <a:pt x="5669023" y="2284333"/>
                  <a:pt x="5668996" y="2288119"/>
                  <a:pt x="5668430" y="2291891"/>
                </a:cubicBezTo>
                <a:lnTo>
                  <a:pt x="5667931" y="2291858"/>
                </a:lnTo>
                <a:lnTo>
                  <a:pt x="5667905" y="2292349"/>
                </a:lnTo>
                <a:lnTo>
                  <a:pt x="5650786" y="2290736"/>
                </a:lnTo>
                <a:cubicBezTo>
                  <a:pt x="5618412" y="2290213"/>
                  <a:pt x="5586532" y="2287255"/>
                  <a:pt x="5555360" y="2281745"/>
                </a:cubicBezTo>
                <a:cubicBezTo>
                  <a:pt x="5549783" y="2282161"/>
                  <a:pt x="5544454" y="2281220"/>
                  <a:pt x="5539143" y="2280217"/>
                </a:cubicBezTo>
                <a:lnTo>
                  <a:pt x="5539027" y="2279078"/>
                </a:lnTo>
                <a:cubicBezTo>
                  <a:pt x="5180176" y="2220146"/>
                  <a:pt x="4899137" y="1941574"/>
                  <a:pt x="4848861" y="1591480"/>
                </a:cubicBezTo>
                <a:cubicBezTo>
                  <a:pt x="4848694" y="1591427"/>
                  <a:pt x="4848525" y="1591423"/>
                  <a:pt x="4848356" y="1591418"/>
                </a:cubicBezTo>
                <a:lnTo>
                  <a:pt x="4847817" y="1584794"/>
                </a:lnTo>
                <a:cubicBezTo>
                  <a:pt x="4842759" y="1554782"/>
                  <a:pt x="4840308" y="1524133"/>
                  <a:pt x="4840350" y="1493044"/>
                </a:cubicBezTo>
                <a:cubicBezTo>
                  <a:pt x="4839038" y="1487460"/>
                  <a:pt x="4838980" y="1481838"/>
                  <a:pt x="4838980" y="1476202"/>
                </a:cubicBezTo>
                <a:lnTo>
                  <a:pt x="4839574" y="1464852"/>
                </a:lnTo>
                <a:lnTo>
                  <a:pt x="4840072" y="1464884"/>
                </a:lnTo>
                <a:close/>
                <a:moveTo>
                  <a:pt x="4826310" y="1464394"/>
                </a:moveTo>
                <a:lnTo>
                  <a:pt x="4826336" y="1464884"/>
                </a:lnTo>
                <a:lnTo>
                  <a:pt x="4826834" y="1464852"/>
                </a:lnTo>
                <a:lnTo>
                  <a:pt x="4827428" y="1476202"/>
                </a:lnTo>
                <a:cubicBezTo>
                  <a:pt x="4827428" y="1481838"/>
                  <a:pt x="4827369" y="1487460"/>
                  <a:pt x="4826057" y="1493044"/>
                </a:cubicBezTo>
                <a:cubicBezTo>
                  <a:pt x="4826099" y="1524133"/>
                  <a:pt x="4823649" y="1554782"/>
                  <a:pt x="4818590" y="1584794"/>
                </a:cubicBezTo>
                <a:lnTo>
                  <a:pt x="4818052" y="1591418"/>
                </a:lnTo>
                <a:cubicBezTo>
                  <a:pt x="4817882" y="1591423"/>
                  <a:pt x="4817714" y="1591427"/>
                  <a:pt x="4817546" y="1591480"/>
                </a:cubicBezTo>
                <a:cubicBezTo>
                  <a:pt x="4767271" y="1941574"/>
                  <a:pt x="4486232" y="2220146"/>
                  <a:pt x="4127381" y="2279078"/>
                </a:cubicBezTo>
                <a:lnTo>
                  <a:pt x="4127264" y="2280217"/>
                </a:lnTo>
                <a:cubicBezTo>
                  <a:pt x="4121954" y="2281220"/>
                  <a:pt x="4116625" y="2282161"/>
                  <a:pt x="4111048" y="2281745"/>
                </a:cubicBezTo>
                <a:cubicBezTo>
                  <a:pt x="4079876" y="2287255"/>
                  <a:pt x="4047996" y="2290213"/>
                  <a:pt x="4015621" y="2290736"/>
                </a:cubicBezTo>
                <a:lnTo>
                  <a:pt x="3998503" y="2292349"/>
                </a:lnTo>
                <a:lnTo>
                  <a:pt x="3998477" y="2291858"/>
                </a:lnTo>
                <a:lnTo>
                  <a:pt x="3997978" y="2291891"/>
                </a:lnTo>
                <a:cubicBezTo>
                  <a:pt x="3997412" y="2288119"/>
                  <a:pt x="3997385" y="2284333"/>
                  <a:pt x="3997385" y="2280541"/>
                </a:cubicBezTo>
                <a:cubicBezTo>
                  <a:pt x="3997385" y="2274903"/>
                  <a:pt x="3997443" y="2269279"/>
                  <a:pt x="3998755" y="2263693"/>
                </a:cubicBezTo>
                <a:cubicBezTo>
                  <a:pt x="3998713" y="2232611"/>
                  <a:pt x="4001163" y="2201969"/>
                  <a:pt x="4006219" y="2171962"/>
                </a:cubicBezTo>
                <a:lnTo>
                  <a:pt x="4006760" y="2165325"/>
                </a:lnTo>
                <a:cubicBezTo>
                  <a:pt x="4006928" y="2165320"/>
                  <a:pt x="4007098" y="2165315"/>
                  <a:pt x="4007265" y="2165262"/>
                </a:cubicBezTo>
                <a:cubicBezTo>
                  <a:pt x="4057542" y="1815167"/>
                  <a:pt x="4338581" y="1536596"/>
                  <a:pt x="4697431" y="1477664"/>
                </a:cubicBezTo>
                <a:lnTo>
                  <a:pt x="4697548" y="1476525"/>
                </a:lnTo>
                <a:cubicBezTo>
                  <a:pt x="4702857" y="1475523"/>
                  <a:pt x="4708185" y="1474582"/>
                  <a:pt x="4713761" y="1474998"/>
                </a:cubicBezTo>
                <a:cubicBezTo>
                  <a:pt x="4744944" y="1469485"/>
                  <a:pt x="4776837" y="1466527"/>
                  <a:pt x="4809222" y="1466004"/>
                </a:cubicBezTo>
                <a:close/>
                <a:moveTo>
                  <a:pt x="3147947" y="1464394"/>
                </a:moveTo>
                <a:lnTo>
                  <a:pt x="3165034" y="1466004"/>
                </a:lnTo>
                <a:cubicBezTo>
                  <a:pt x="3197420" y="1466527"/>
                  <a:pt x="3229312" y="1469485"/>
                  <a:pt x="3260496" y="1474998"/>
                </a:cubicBezTo>
                <a:cubicBezTo>
                  <a:pt x="3266072" y="1474582"/>
                  <a:pt x="3271400" y="1475523"/>
                  <a:pt x="3276708" y="1476525"/>
                </a:cubicBezTo>
                <a:lnTo>
                  <a:pt x="3276826" y="1477664"/>
                </a:lnTo>
                <a:cubicBezTo>
                  <a:pt x="3635676" y="1536596"/>
                  <a:pt x="3916715" y="1815167"/>
                  <a:pt x="3966991" y="2165262"/>
                </a:cubicBezTo>
                <a:cubicBezTo>
                  <a:pt x="3967159" y="2165315"/>
                  <a:pt x="3967328" y="2165320"/>
                  <a:pt x="3967497" y="2165325"/>
                </a:cubicBezTo>
                <a:lnTo>
                  <a:pt x="3968037" y="2171962"/>
                </a:lnTo>
                <a:cubicBezTo>
                  <a:pt x="3973094" y="2201969"/>
                  <a:pt x="3975543" y="2232611"/>
                  <a:pt x="3975501" y="2263693"/>
                </a:cubicBezTo>
                <a:cubicBezTo>
                  <a:pt x="3976813" y="2269279"/>
                  <a:pt x="3976872" y="2274903"/>
                  <a:pt x="3976872" y="2280541"/>
                </a:cubicBezTo>
                <a:cubicBezTo>
                  <a:pt x="3976872" y="2284333"/>
                  <a:pt x="3976845" y="2288119"/>
                  <a:pt x="3976279" y="2291891"/>
                </a:cubicBezTo>
                <a:lnTo>
                  <a:pt x="3975780" y="2291858"/>
                </a:lnTo>
                <a:lnTo>
                  <a:pt x="3975754" y="2292349"/>
                </a:lnTo>
                <a:lnTo>
                  <a:pt x="3958635" y="2290736"/>
                </a:lnTo>
                <a:cubicBezTo>
                  <a:pt x="3926261" y="2290213"/>
                  <a:pt x="3894381" y="2287255"/>
                  <a:pt x="3863209" y="2281745"/>
                </a:cubicBezTo>
                <a:cubicBezTo>
                  <a:pt x="3857632" y="2282161"/>
                  <a:pt x="3852303" y="2281220"/>
                  <a:pt x="3846992" y="2280217"/>
                </a:cubicBezTo>
                <a:lnTo>
                  <a:pt x="3846876" y="2279078"/>
                </a:lnTo>
                <a:cubicBezTo>
                  <a:pt x="3488025" y="2220146"/>
                  <a:pt x="3206986" y="1941574"/>
                  <a:pt x="3156710" y="1591480"/>
                </a:cubicBezTo>
                <a:cubicBezTo>
                  <a:pt x="3156543" y="1591427"/>
                  <a:pt x="3156374" y="1591423"/>
                  <a:pt x="3156205" y="1591418"/>
                </a:cubicBezTo>
                <a:lnTo>
                  <a:pt x="3155667" y="1584794"/>
                </a:lnTo>
                <a:cubicBezTo>
                  <a:pt x="3150608" y="1554782"/>
                  <a:pt x="3148157" y="1524133"/>
                  <a:pt x="3148199" y="1493044"/>
                </a:cubicBezTo>
                <a:cubicBezTo>
                  <a:pt x="3146887" y="1487460"/>
                  <a:pt x="3146829" y="1481838"/>
                  <a:pt x="3146829" y="1476202"/>
                </a:cubicBezTo>
                <a:lnTo>
                  <a:pt x="3147423" y="1464852"/>
                </a:lnTo>
                <a:lnTo>
                  <a:pt x="3147921" y="1464884"/>
                </a:lnTo>
                <a:close/>
                <a:moveTo>
                  <a:pt x="3134159" y="1464394"/>
                </a:moveTo>
                <a:lnTo>
                  <a:pt x="3134185" y="1464884"/>
                </a:lnTo>
                <a:lnTo>
                  <a:pt x="3134683" y="1464852"/>
                </a:lnTo>
                <a:lnTo>
                  <a:pt x="3135277" y="1476202"/>
                </a:lnTo>
                <a:cubicBezTo>
                  <a:pt x="3135277" y="1481838"/>
                  <a:pt x="3135218" y="1487460"/>
                  <a:pt x="3133906" y="1493044"/>
                </a:cubicBezTo>
                <a:cubicBezTo>
                  <a:pt x="3133948" y="1524133"/>
                  <a:pt x="3131498" y="1554782"/>
                  <a:pt x="3126439" y="1584794"/>
                </a:cubicBezTo>
                <a:lnTo>
                  <a:pt x="3125901" y="1591418"/>
                </a:lnTo>
                <a:cubicBezTo>
                  <a:pt x="3125731" y="1591423"/>
                  <a:pt x="3125563" y="1591427"/>
                  <a:pt x="3125395" y="1591480"/>
                </a:cubicBezTo>
                <a:cubicBezTo>
                  <a:pt x="3075120" y="1941574"/>
                  <a:pt x="2794081" y="2220146"/>
                  <a:pt x="2435230" y="2279078"/>
                </a:cubicBezTo>
                <a:lnTo>
                  <a:pt x="2435113" y="2280217"/>
                </a:lnTo>
                <a:cubicBezTo>
                  <a:pt x="2429803" y="2281220"/>
                  <a:pt x="2424474" y="2282161"/>
                  <a:pt x="2418897" y="2281745"/>
                </a:cubicBezTo>
                <a:cubicBezTo>
                  <a:pt x="2387725" y="2287255"/>
                  <a:pt x="2355845" y="2290213"/>
                  <a:pt x="2323470" y="2290736"/>
                </a:cubicBezTo>
                <a:lnTo>
                  <a:pt x="2306352" y="2292349"/>
                </a:lnTo>
                <a:lnTo>
                  <a:pt x="2306326" y="2291858"/>
                </a:lnTo>
                <a:lnTo>
                  <a:pt x="2305827" y="2291891"/>
                </a:lnTo>
                <a:cubicBezTo>
                  <a:pt x="2305261" y="2288119"/>
                  <a:pt x="2305234" y="2284333"/>
                  <a:pt x="2305234" y="2280541"/>
                </a:cubicBezTo>
                <a:cubicBezTo>
                  <a:pt x="2305234" y="2274903"/>
                  <a:pt x="2305292" y="2269279"/>
                  <a:pt x="2306604" y="2263693"/>
                </a:cubicBezTo>
                <a:cubicBezTo>
                  <a:pt x="2306562" y="2232611"/>
                  <a:pt x="2309012" y="2201969"/>
                  <a:pt x="2314068" y="2171962"/>
                </a:cubicBezTo>
                <a:lnTo>
                  <a:pt x="2314609" y="2165325"/>
                </a:lnTo>
                <a:cubicBezTo>
                  <a:pt x="2314777" y="2165320"/>
                  <a:pt x="2314947" y="2165315"/>
                  <a:pt x="2315114" y="2165262"/>
                </a:cubicBezTo>
                <a:cubicBezTo>
                  <a:pt x="2365391" y="1815167"/>
                  <a:pt x="2646430" y="1536596"/>
                  <a:pt x="3005280" y="1477664"/>
                </a:cubicBezTo>
                <a:lnTo>
                  <a:pt x="3005397" y="1476525"/>
                </a:lnTo>
                <a:cubicBezTo>
                  <a:pt x="3010706" y="1475523"/>
                  <a:pt x="3016034" y="1474582"/>
                  <a:pt x="3021610" y="1474998"/>
                </a:cubicBezTo>
                <a:cubicBezTo>
                  <a:pt x="3052793" y="1469485"/>
                  <a:pt x="3084686" y="1466527"/>
                  <a:pt x="3117071" y="1466004"/>
                </a:cubicBezTo>
                <a:close/>
                <a:moveTo>
                  <a:pt x="1455796" y="1464394"/>
                </a:moveTo>
                <a:lnTo>
                  <a:pt x="1472883" y="1466004"/>
                </a:lnTo>
                <a:cubicBezTo>
                  <a:pt x="1505269" y="1466527"/>
                  <a:pt x="1537161" y="1469485"/>
                  <a:pt x="1568345" y="1474998"/>
                </a:cubicBezTo>
                <a:cubicBezTo>
                  <a:pt x="1573921" y="1474582"/>
                  <a:pt x="1579249" y="1475523"/>
                  <a:pt x="1584557" y="1476525"/>
                </a:cubicBezTo>
                <a:lnTo>
                  <a:pt x="1584675" y="1477664"/>
                </a:lnTo>
                <a:cubicBezTo>
                  <a:pt x="1943525" y="1536596"/>
                  <a:pt x="2224564" y="1815167"/>
                  <a:pt x="2274840" y="2165262"/>
                </a:cubicBezTo>
                <a:cubicBezTo>
                  <a:pt x="2275008" y="2165315"/>
                  <a:pt x="2275177" y="2165320"/>
                  <a:pt x="2275346" y="2165325"/>
                </a:cubicBezTo>
                <a:lnTo>
                  <a:pt x="2275886" y="2171962"/>
                </a:lnTo>
                <a:cubicBezTo>
                  <a:pt x="2280943" y="2201969"/>
                  <a:pt x="2283392" y="2232611"/>
                  <a:pt x="2283350" y="2263693"/>
                </a:cubicBezTo>
                <a:cubicBezTo>
                  <a:pt x="2284662" y="2269279"/>
                  <a:pt x="2284721" y="2274903"/>
                  <a:pt x="2284721" y="2280541"/>
                </a:cubicBezTo>
                <a:cubicBezTo>
                  <a:pt x="2284721" y="2284333"/>
                  <a:pt x="2284694" y="2288119"/>
                  <a:pt x="2284128" y="2291891"/>
                </a:cubicBezTo>
                <a:lnTo>
                  <a:pt x="2283629" y="2291858"/>
                </a:lnTo>
                <a:lnTo>
                  <a:pt x="2283603" y="2292349"/>
                </a:lnTo>
                <a:lnTo>
                  <a:pt x="2266484" y="2290736"/>
                </a:lnTo>
                <a:cubicBezTo>
                  <a:pt x="2234110" y="2290213"/>
                  <a:pt x="2202230" y="2287255"/>
                  <a:pt x="2171058" y="2281745"/>
                </a:cubicBezTo>
                <a:cubicBezTo>
                  <a:pt x="2165481" y="2282161"/>
                  <a:pt x="2160152" y="2281220"/>
                  <a:pt x="2154841" y="2280217"/>
                </a:cubicBezTo>
                <a:lnTo>
                  <a:pt x="2154725" y="2279078"/>
                </a:lnTo>
                <a:cubicBezTo>
                  <a:pt x="1795874" y="2220146"/>
                  <a:pt x="1514835" y="1941574"/>
                  <a:pt x="1464559" y="1591480"/>
                </a:cubicBezTo>
                <a:cubicBezTo>
                  <a:pt x="1464392" y="1591427"/>
                  <a:pt x="1464223" y="1591423"/>
                  <a:pt x="1464054" y="1591418"/>
                </a:cubicBezTo>
                <a:lnTo>
                  <a:pt x="1463515" y="1584794"/>
                </a:lnTo>
                <a:cubicBezTo>
                  <a:pt x="1458457" y="1554782"/>
                  <a:pt x="1456006" y="1524133"/>
                  <a:pt x="1456048" y="1493044"/>
                </a:cubicBezTo>
                <a:cubicBezTo>
                  <a:pt x="1454736" y="1487460"/>
                  <a:pt x="1454678" y="1481838"/>
                  <a:pt x="1454678" y="1476202"/>
                </a:cubicBezTo>
                <a:lnTo>
                  <a:pt x="1455272" y="1464852"/>
                </a:lnTo>
                <a:lnTo>
                  <a:pt x="1455770" y="1464884"/>
                </a:lnTo>
                <a:close/>
                <a:moveTo>
                  <a:pt x="1442008" y="1464394"/>
                </a:moveTo>
                <a:lnTo>
                  <a:pt x="1442034" y="1464884"/>
                </a:lnTo>
                <a:lnTo>
                  <a:pt x="1442532" y="1464852"/>
                </a:lnTo>
                <a:lnTo>
                  <a:pt x="1443126" y="1476202"/>
                </a:lnTo>
                <a:cubicBezTo>
                  <a:pt x="1443126" y="1481838"/>
                  <a:pt x="1443067" y="1487460"/>
                  <a:pt x="1441755" y="1493044"/>
                </a:cubicBezTo>
                <a:cubicBezTo>
                  <a:pt x="1441797" y="1524133"/>
                  <a:pt x="1439347" y="1554782"/>
                  <a:pt x="1434288" y="1584794"/>
                </a:cubicBezTo>
                <a:lnTo>
                  <a:pt x="1433750" y="1591418"/>
                </a:lnTo>
                <a:cubicBezTo>
                  <a:pt x="1433580" y="1591423"/>
                  <a:pt x="1433412" y="1591427"/>
                  <a:pt x="1433244" y="1591480"/>
                </a:cubicBezTo>
                <a:cubicBezTo>
                  <a:pt x="1382969" y="1941574"/>
                  <a:pt x="1101930" y="2220146"/>
                  <a:pt x="743079" y="2279078"/>
                </a:cubicBezTo>
                <a:lnTo>
                  <a:pt x="742962" y="2280217"/>
                </a:lnTo>
                <a:cubicBezTo>
                  <a:pt x="737652" y="2281220"/>
                  <a:pt x="732323" y="2282161"/>
                  <a:pt x="726746" y="2281745"/>
                </a:cubicBezTo>
                <a:cubicBezTo>
                  <a:pt x="695574" y="2287255"/>
                  <a:pt x="663693" y="2290213"/>
                  <a:pt x="631319" y="2290736"/>
                </a:cubicBezTo>
                <a:lnTo>
                  <a:pt x="614201" y="2292349"/>
                </a:lnTo>
                <a:lnTo>
                  <a:pt x="614175" y="2291858"/>
                </a:lnTo>
                <a:lnTo>
                  <a:pt x="613676" y="2291891"/>
                </a:lnTo>
                <a:cubicBezTo>
                  <a:pt x="613110" y="2288119"/>
                  <a:pt x="613083" y="2284333"/>
                  <a:pt x="613083" y="2280541"/>
                </a:cubicBezTo>
                <a:cubicBezTo>
                  <a:pt x="613083" y="2274903"/>
                  <a:pt x="613141" y="2269279"/>
                  <a:pt x="614453" y="2263693"/>
                </a:cubicBezTo>
                <a:cubicBezTo>
                  <a:pt x="614411" y="2232611"/>
                  <a:pt x="616861" y="2201969"/>
                  <a:pt x="621917" y="2171962"/>
                </a:cubicBezTo>
                <a:lnTo>
                  <a:pt x="622458" y="2165325"/>
                </a:lnTo>
                <a:cubicBezTo>
                  <a:pt x="622626" y="2165320"/>
                  <a:pt x="622796" y="2165315"/>
                  <a:pt x="622963" y="2165262"/>
                </a:cubicBezTo>
                <a:cubicBezTo>
                  <a:pt x="673240" y="1815167"/>
                  <a:pt x="954279" y="1536596"/>
                  <a:pt x="1313129" y="1477664"/>
                </a:cubicBezTo>
                <a:lnTo>
                  <a:pt x="1313246" y="1476525"/>
                </a:lnTo>
                <a:cubicBezTo>
                  <a:pt x="1318555" y="1475523"/>
                  <a:pt x="1323883" y="1474582"/>
                  <a:pt x="1329459" y="1474998"/>
                </a:cubicBezTo>
                <a:cubicBezTo>
                  <a:pt x="1360642" y="1469485"/>
                  <a:pt x="1392535" y="1466527"/>
                  <a:pt x="1424920" y="1466004"/>
                </a:cubicBezTo>
                <a:close/>
                <a:moveTo>
                  <a:pt x="10909360" y="750600"/>
                </a:moveTo>
                <a:cubicBezTo>
                  <a:pt x="10962636" y="1021506"/>
                  <a:pt x="11177479" y="1236303"/>
                  <a:pt x="11452669" y="1295446"/>
                </a:cubicBezTo>
                <a:cubicBezTo>
                  <a:pt x="11399394" y="1024540"/>
                  <a:pt x="11184550" y="809743"/>
                  <a:pt x="10909360" y="750600"/>
                </a:cubicBezTo>
                <a:close/>
                <a:moveTo>
                  <a:pt x="10602109" y="750600"/>
                </a:moveTo>
                <a:cubicBezTo>
                  <a:pt x="10326919" y="809743"/>
                  <a:pt x="10112075" y="1024540"/>
                  <a:pt x="10058800" y="1295446"/>
                </a:cubicBezTo>
                <a:cubicBezTo>
                  <a:pt x="10333990" y="1236303"/>
                  <a:pt x="10548833" y="1021506"/>
                  <a:pt x="10602109" y="750600"/>
                </a:cubicBezTo>
                <a:close/>
                <a:moveTo>
                  <a:pt x="9217207" y="750600"/>
                </a:moveTo>
                <a:cubicBezTo>
                  <a:pt x="9270483" y="1021506"/>
                  <a:pt x="9485326" y="1236303"/>
                  <a:pt x="9760516" y="1295446"/>
                </a:cubicBezTo>
                <a:cubicBezTo>
                  <a:pt x="9707241" y="1024540"/>
                  <a:pt x="9492397" y="809743"/>
                  <a:pt x="9217207" y="750600"/>
                </a:cubicBezTo>
                <a:close/>
                <a:moveTo>
                  <a:pt x="8909958" y="750600"/>
                </a:moveTo>
                <a:cubicBezTo>
                  <a:pt x="8634768" y="809743"/>
                  <a:pt x="8419924" y="1024540"/>
                  <a:pt x="8366649" y="1295446"/>
                </a:cubicBezTo>
                <a:cubicBezTo>
                  <a:pt x="8641839" y="1236303"/>
                  <a:pt x="8856682" y="1021506"/>
                  <a:pt x="8909958" y="750600"/>
                </a:cubicBezTo>
                <a:close/>
                <a:moveTo>
                  <a:pt x="7525056" y="750600"/>
                </a:moveTo>
                <a:cubicBezTo>
                  <a:pt x="7578332" y="1021506"/>
                  <a:pt x="7793175" y="1236303"/>
                  <a:pt x="8068365" y="1295446"/>
                </a:cubicBezTo>
                <a:cubicBezTo>
                  <a:pt x="8015090" y="1024540"/>
                  <a:pt x="7800246" y="809743"/>
                  <a:pt x="7525056" y="750600"/>
                </a:cubicBezTo>
                <a:close/>
                <a:moveTo>
                  <a:pt x="7217807" y="750600"/>
                </a:moveTo>
                <a:cubicBezTo>
                  <a:pt x="6942617" y="809743"/>
                  <a:pt x="6727773" y="1024540"/>
                  <a:pt x="6674498" y="1295446"/>
                </a:cubicBezTo>
                <a:cubicBezTo>
                  <a:pt x="6949688" y="1236303"/>
                  <a:pt x="7164531" y="1021506"/>
                  <a:pt x="7217807" y="750600"/>
                </a:cubicBezTo>
                <a:close/>
                <a:moveTo>
                  <a:pt x="5832905" y="750600"/>
                </a:moveTo>
                <a:cubicBezTo>
                  <a:pt x="5886181" y="1021506"/>
                  <a:pt x="6101024" y="1236303"/>
                  <a:pt x="6376214" y="1295446"/>
                </a:cubicBezTo>
                <a:cubicBezTo>
                  <a:pt x="6322939" y="1024540"/>
                  <a:pt x="6108095" y="809743"/>
                  <a:pt x="5832905" y="750600"/>
                </a:cubicBezTo>
                <a:close/>
                <a:moveTo>
                  <a:pt x="5525656" y="750600"/>
                </a:moveTo>
                <a:cubicBezTo>
                  <a:pt x="5250466" y="809743"/>
                  <a:pt x="5035622" y="1024540"/>
                  <a:pt x="4982347" y="1295446"/>
                </a:cubicBezTo>
                <a:cubicBezTo>
                  <a:pt x="5257537" y="1236303"/>
                  <a:pt x="5472380" y="1021506"/>
                  <a:pt x="5525656" y="750600"/>
                </a:cubicBezTo>
                <a:close/>
                <a:moveTo>
                  <a:pt x="4140754" y="750600"/>
                </a:moveTo>
                <a:cubicBezTo>
                  <a:pt x="4194030" y="1021506"/>
                  <a:pt x="4408873" y="1236303"/>
                  <a:pt x="4684063" y="1295446"/>
                </a:cubicBezTo>
                <a:cubicBezTo>
                  <a:pt x="4630788" y="1024540"/>
                  <a:pt x="4415944" y="809743"/>
                  <a:pt x="4140754" y="750600"/>
                </a:cubicBezTo>
                <a:close/>
                <a:moveTo>
                  <a:pt x="3833505" y="750600"/>
                </a:moveTo>
                <a:cubicBezTo>
                  <a:pt x="3558315" y="809743"/>
                  <a:pt x="3343471" y="1024540"/>
                  <a:pt x="3290196" y="1295446"/>
                </a:cubicBezTo>
                <a:cubicBezTo>
                  <a:pt x="3565386" y="1236303"/>
                  <a:pt x="3780229" y="1021506"/>
                  <a:pt x="3833505" y="750600"/>
                </a:cubicBezTo>
                <a:close/>
                <a:moveTo>
                  <a:pt x="2448603" y="750600"/>
                </a:moveTo>
                <a:cubicBezTo>
                  <a:pt x="2501879" y="1021506"/>
                  <a:pt x="2716722" y="1236303"/>
                  <a:pt x="2991912" y="1295446"/>
                </a:cubicBezTo>
                <a:cubicBezTo>
                  <a:pt x="2938637" y="1024540"/>
                  <a:pt x="2723793" y="809743"/>
                  <a:pt x="2448603" y="750600"/>
                </a:cubicBezTo>
                <a:close/>
                <a:moveTo>
                  <a:pt x="2141354" y="750600"/>
                </a:moveTo>
                <a:cubicBezTo>
                  <a:pt x="1866164" y="809743"/>
                  <a:pt x="1651320" y="1024540"/>
                  <a:pt x="1598045" y="1295446"/>
                </a:cubicBezTo>
                <a:cubicBezTo>
                  <a:pt x="1873235" y="1236303"/>
                  <a:pt x="2088078" y="1021506"/>
                  <a:pt x="2141354" y="750600"/>
                </a:cubicBezTo>
                <a:close/>
                <a:moveTo>
                  <a:pt x="756452" y="750600"/>
                </a:moveTo>
                <a:cubicBezTo>
                  <a:pt x="809728" y="1021506"/>
                  <a:pt x="1024571" y="1236303"/>
                  <a:pt x="1299761" y="1295446"/>
                </a:cubicBezTo>
                <a:cubicBezTo>
                  <a:pt x="1246486" y="1024540"/>
                  <a:pt x="1031642" y="809743"/>
                  <a:pt x="756452" y="750600"/>
                </a:cubicBezTo>
                <a:close/>
                <a:moveTo>
                  <a:pt x="12192000" y="647790"/>
                </a:moveTo>
                <a:lnTo>
                  <a:pt x="12192000" y="780838"/>
                </a:lnTo>
                <a:cubicBezTo>
                  <a:pt x="11966807" y="865550"/>
                  <a:pt x="11797421" y="1059155"/>
                  <a:pt x="11750953" y="1295446"/>
                </a:cubicBezTo>
                <a:cubicBezTo>
                  <a:pt x="11935988" y="1255679"/>
                  <a:pt x="12093739" y="1145540"/>
                  <a:pt x="12192000" y="994335"/>
                </a:cubicBezTo>
                <a:lnTo>
                  <a:pt x="12192000" y="1195909"/>
                </a:lnTo>
                <a:cubicBezTo>
                  <a:pt x="12071770" y="1314911"/>
                  <a:pt x="11914089" y="1397686"/>
                  <a:pt x="11737582" y="1426902"/>
                </a:cubicBezTo>
                <a:lnTo>
                  <a:pt x="11737466" y="1428050"/>
                </a:lnTo>
                <a:cubicBezTo>
                  <a:pt x="11732155" y="1429061"/>
                  <a:pt x="11726826" y="1430009"/>
                  <a:pt x="11721249" y="1429590"/>
                </a:cubicBezTo>
                <a:cubicBezTo>
                  <a:pt x="11690077" y="1435144"/>
                  <a:pt x="11658197" y="1438125"/>
                  <a:pt x="11625822" y="1438652"/>
                </a:cubicBezTo>
                <a:lnTo>
                  <a:pt x="11608704" y="1440278"/>
                </a:lnTo>
                <a:lnTo>
                  <a:pt x="11608678" y="1439783"/>
                </a:lnTo>
                <a:lnTo>
                  <a:pt x="11608179" y="1439816"/>
                </a:lnTo>
                <a:cubicBezTo>
                  <a:pt x="11607613" y="1436014"/>
                  <a:pt x="11607586" y="1432198"/>
                  <a:pt x="11607586" y="1428376"/>
                </a:cubicBezTo>
                <a:cubicBezTo>
                  <a:pt x="11607586" y="1422694"/>
                  <a:pt x="11607645" y="1417025"/>
                  <a:pt x="11608957" y="1411395"/>
                </a:cubicBezTo>
                <a:cubicBezTo>
                  <a:pt x="11608914" y="1380067"/>
                  <a:pt x="11611364" y="1349182"/>
                  <a:pt x="11616421" y="1318938"/>
                </a:cubicBezTo>
                <a:lnTo>
                  <a:pt x="11616961" y="1312248"/>
                </a:lnTo>
                <a:cubicBezTo>
                  <a:pt x="11617130" y="1312243"/>
                  <a:pt x="11617299" y="1312238"/>
                  <a:pt x="11617466" y="1312185"/>
                </a:cubicBezTo>
                <a:cubicBezTo>
                  <a:pt x="11662185" y="998329"/>
                  <a:pt x="11889463" y="741504"/>
                  <a:pt x="12192000" y="647790"/>
                </a:cubicBezTo>
                <a:close/>
                <a:moveTo>
                  <a:pt x="10767111" y="605769"/>
                </a:moveTo>
                <a:lnTo>
                  <a:pt x="10784198" y="607392"/>
                </a:lnTo>
                <a:cubicBezTo>
                  <a:pt x="10816584" y="607919"/>
                  <a:pt x="10848477" y="610900"/>
                  <a:pt x="10879660" y="616457"/>
                </a:cubicBezTo>
                <a:cubicBezTo>
                  <a:pt x="10885236" y="616038"/>
                  <a:pt x="10890564" y="616986"/>
                  <a:pt x="10895873" y="617996"/>
                </a:cubicBezTo>
                <a:lnTo>
                  <a:pt x="10895990" y="619144"/>
                </a:lnTo>
                <a:cubicBezTo>
                  <a:pt x="11254840" y="678542"/>
                  <a:pt x="11535879" y="959319"/>
                  <a:pt x="11586156" y="1312185"/>
                </a:cubicBezTo>
                <a:cubicBezTo>
                  <a:pt x="11586323" y="1312238"/>
                  <a:pt x="11586492" y="1312243"/>
                  <a:pt x="11586661" y="1312248"/>
                </a:cubicBezTo>
                <a:lnTo>
                  <a:pt x="11587201" y="1318938"/>
                </a:lnTo>
                <a:cubicBezTo>
                  <a:pt x="11592258" y="1349182"/>
                  <a:pt x="11594708" y="1380067"/>
                  <a:pt x="11594665" y="1411395"/>
                </a:cubicBezTo>
                <a:cubicBezTo>
                  <a:pt x="11595977" y="1417025"/>
                  <a:pt x="11596036" y="1422694"/>
                  <a:pt x="11596036" y="1428376"/>
                </a:cubicBezTo>
                <a:cubicBezTo>
                  <a:pt x="11596036" y="1432198"/>
                  <a:pt x="11596009" y="1436014"/>
                  <a:pt x="11595443" y="1439816"/>
                </a:cubicBezTo>
                <a:lnTo>
                  <a:pt x="11594944" y="1439783"/>
                </a:lnTo>
                <a:lnTo>
                  <a:pt x="11594918" y="1440278"/>
                </a:lnTo>
                <a:lnTo>
                  <a:pt x="11577800" y="1438652"/>
                </a:lnTo>
                <a:cubicBezTo>
                  <a:pt x="11545425" y="1438125"/>
                  <a:pt x="11513545" y="1435144"/>
                  <a:pt x="11482373" y="1429590"/>
                </a:cubicBezTo>
                <a:cubicBezTo>
                  <a:pt x="11476796" y="1430009"/>
                  <a:pt x="11471467" y="1429061"/>
                  <a:pt x="11466156" y="1428050"/>
                </a:cubicBezTo>
                <a:lnTo>
                  <a:pt x="11466040" y="1426902"/>
                </a:lnTo>
                <a:cubicBezTo>
                  <a:pt x="11107189" y="1367503"/>
                  <a:pt x="10826150" y="1086726"/>
                  <a:pt x="10775875" y="733861"/>
                </a:cubicBezTo>
                <a:cubicBezTo>
                  <a:pt x="10775707" y="733808"/>
                  <a:pt x="10775539" y="733803"/>
                  <a:pt x="10775369" y="733798"/>
                </a:cubicBezTo>
                <a:lnTo>
                  <a:pt x="10774831" y="727122"/>
                </a:lnTo>
                <a:cubicBezTo>
                  <a:pt x="10769772" y="696872"/>
                  <a:pt x="10767321" y="665981"/>
                  <a:pt x="10767364" y="634646"/>
                </a:cubicBezTo>
                <a:cubicBezTo>
                  <a:pt x="10766052" y="629018"/>
                  <a:pt x="10765993" y="623351"/>
                  <a:pt x="10765993" y="617670"/>
                </a:cubicBezTo>
                <a:lnTo>
                  <a:pt x="10766587" y="606230"/>
                </a:lnTo>
                <a:lnTo>
                  <a:pt x="10767085" y="606263"/>
                </a:lnTo>
                <a:close/>
                <a:moveTo>
                  <a:pt x="10744358" y="605769"/>
                </a:moveTo>
                <a:lnTo>
                  <a:pt x="10744384" y="606263"/>
                </a:lnTo>
                <a:lnTo>
                  <a:pt x="10744882" y="606230"/>
                </a:lnTo>
                <a:lnTo>
                  <a:pt x="10745476" y="617670"/>
                </a:lnTo>
                <a:cubicBezTo>
                  <a:pt x="10745476" y="623351"/>
                  <a:pt x="10745417" y="629018"/>
                  <a:pt x="10744105" y="634646"/>
                </a:cubicBezTo>
                <a:cubicBezTo>
                  <a:pt x="10744148" y="665981"/>
                  <a:pt x="10741697" y="696872"/>
                  <a:pt x="10736638" y="727122"/>
                </a:cubicBezTo>
                <a:lnTo>
                  <a:pt x="10736100" y="733798"/>
                </a:lnTo>
                <a:cubicBezTo>
                  <a:pt x="10735930" y="733803"/>
                  <a:pt x="10735762" y="733808"/>
                  <a:pt x="10735594" y="733861"/>
                </a:cubicBezTo>
                <a:cubicBezTo>
                  <a:pt x="10685319" y="1086726"/>
                  <a:pt x="10404280" y="1367503"/>
                  <a:pt x="10045429" y="1426902"/>
                </a:cubicBezTo>
                <a:lnTo>
                  <a:pt x="10045313" y="1428050"/>
                </a:lnTo>
                <a:cubicBezTo>
                  <a:pt x="10040002" y="1429061"/>
                  <a:pt x="10034673" y="1430009"/>
                  <a:pt x="10029096" y="1429590"/>
                </a:cubicBezTo>
                <a:cubicBezTo>
                  <a:pt x="9997924" y="1435144"/>
                  <a:pt x="9966044" y="1438125"/>
                  <a:pt x="9933669" y="1438652"/>
                </a:cubicBezTo>
                <a:lnTo>
                  <a:pt x="9916551" y="1440278"/>
                </a:lnTo>
                <a:lnTo>
                  <a:pt x="9916525" y="1439783"/>
                </a:lnTo>
                <a:lnTo>
                  <a:pt x="9916026" y="1439816"/>
                </a:lnTo>
                <a:cubicBezTo>
                  <a:pt x="9915460" y="1436014"/>
                  <a:pt x="9915433" y="1432198"/>
                  <a:pt x="9915433" y="1428376"/>
                </a:cubicBezTo>
                <a:cubicBezTo>
                  <a:pt x="9915433" y="1422694"/>
                  <a:pt x="9915492" y="1417025"/>
                  <a:pt x="9916804" y="1411395"/>
                </a:cubicBezTo>
                <a:cubicBezTo>
                  <a:pt x="9916761" y="1380067"/>
                  <a:pt x="9919211" y="1349182"/>
                  <a:pt x="9924268" y="1318938"/>
                </a:cubicBezTo>
                <a:lnTo>
                  <a:pt x="9924808" y="1312248"/>
                </a:lnTo>
                <a:cubicBezTo>
                  <a:pt x="9924977" y="1312243"/>
                  <a:pt x="9925146" y="1312238"/>
                  <a:pt x="9925314" y="1312185"/>
                </a:cubicBezTo>
                <a:cubicBezTo>
                  <a:pt x="9975590" y="959319"/>
                  <a:pt x="10256629" y="678542"/>
                  <a:pt x="10615479" y="619144"/>
                </a:cubicBezTo>
                <a:lnTo>
                  <a:pt x="10615596" y="617996"/>
                </a:lnTo>
                <a:cubicBezTo>
                  <a:pt x="10620905" y="616986"/>
                  <a:pt x="10626233" y="616038"/>
                  <a:pt x="10631809" y="616457"/>
                </a:cubicBezTo>
                <a:cubicBezTo>
                  <a:pt x="10662992" y="610900"/>
                  <a:pt x="10694885" y="607919"/>
                  <a:pt x="10727271" y="607392"/>
                </a:cubicBezTo>
                <a:close/>
                <a:moveTo>
                  <a:pt x="9074958" y="605769"/>
                </a:moveTo>
                <a:lnTo>
                  <a:pt x="9092045" y="607392"/>
                </a:lnTo>
                <a:cubicBezTo>
                  <a:pt x="9124431" y="607919"/>
                  <a:pt x="9156324" y="610900"/>
                  <a:pt x="9187507" y="616457"/>
                </a:cubicBezTo>
                <a:cubicBezTo>
                  <a:pt x="9193083" y="616038"/>
                  <a:pt x="9198411" y="616986"/>
                  <a:pt x="9203720" y="617996"/>
                </a:cubicBezTo>
                <a:lnTo>
                  <a:pt x="9203837" y="619144"/>
                </a:lnTo>
                <a:cubicBezTo>
                  <a:pt x="9562687" y="678542"/>
                  <a:pt x="9843726" y="959319"/>
                  <a:pt x="9894002" y="1312185"/>
                </a:cubicBezTo>
                <a:cubicBezTo>
                  <a:pt x="9894170" y="1312238"/>
                  <a:pt x="9894339" y="1312243"/>
                  <a:pt x="9894508" y="1312248"/>
                </a:cubicBezTo>
                <a:lnTo>
                  <a:pt x="9895048" y="1318938"/>
                </a:lnTo>
                <a:cubicBezTo>
                  <a:pt x="9900105" y="1349182"/>
                  <a:pt x="9902555" y="1380067"/>
                  <a:pt x="9902512" y="1411395"/>
                </a:cubicBezTo>
                <a:cubicBezTo>
                  <a:pt x="9903824" y="1417025"/>
                  <a:pt x="9903883" y="1422694"/>
                  <a:pt x="9903883" y="1428376"/>
                </a:cubicBezTo>
                <a:cubicBezTo>
                  <a:pt x="9903883" y="1432198"/>
                  <a:pt x="9903856" y="1436014"/>
                  <a:pt x="9903290" y="1439816"/>
                </a:cubicBezTo>
                <a:lnTo>
                  <a:pt x="9902791" y="1439783"/>
                </a:lnTo>
                <a:lnTo>
                  <a:pt x="9902765" y="1440278"/>
                </a:lnTo>
                <a:lnTo>
                  <a:pt x="9885647" y="1438652"/>
                </a:lnTo>
                <a:cubicBezTo>
                  <a:pt x="9853272" y="1438125"/>
                  <a:pt x="9821392" y="1435144"/>
                  <a:pt x="9790220" y="1429590"/>
                </a:cubicBezTo>
                <a:cubicBezTo>
                  <a:pt x="9784643" y="1430009"/>
                  <a:pt x="9779314" y="1429061"/>
                  <a:pt x="9774003" y="1428050"/>
                </a:cubicBezTo>
                <a:lnTo>
                  <a:pt x="9773887" y="1426902"/>
                </a:lnTo>
                <a:cubicBezTo>
                  <a:pt x="9415036" y="1367503"/>
                  <a:pt x="9133997" y="1086726"/>
                  <a:pt x="9083722" y="733861"/>
                </a:cubicBezTo>
                <a:cubicBezTo>
                  <a:pt x="9083554" y="733808"/>
                  <a:pt x="9083386" y="733803"/>
                  <a:pt x="9083216" y="733798"/>
                </a:cubicBezTo>
                <a:lnTo>
                  <a:pt x="9082678" y="727122"/>
                </a:lnTo>
                <a:cubicBezTo>
                  <a:pt x="9077619" y="696872"/>
                  <a:pt x="9075168" y="665981"/>
                  <a:pt x="9075211" y="634646"/>
                </a:cubicBezTo>
                <a:cubicBezTo>
                  <a:pt x="9073899" y="629018"/>
                  <a:pt x="9073840" y="623351"/>
                  <a:pt x="9073840" y="617670"/>
                </a:cubicBezTo>
                <a:lnTo>
                  <a:pt x="9074434" y="606230"/>
                </a:lnTo>
                <a:lnTo>
                  <a:pt x="9074932" y="606263"/>
                </a:lnTo>
                <a:close/>
                <a:moveTo>
                  <a:pt x="9052207" y="605769"/>
                </a:moveTo>
                <a:lnTo>
                  <a:pt x="9052233" y="606263"/>
                </a:lnTo>
                <a:lnTo>
                  <a:pt x="9052731" y="606230"/>
                </a:lnTo>
                <a:lnTo>
                  <a:pt x="9053325" y="617670"/>
                </a:lnTo>
                <a:cubicBezTo>
                  <a:pt x="9053325" y="623351"/>
                  <a:pt x="9053266" y="629018"/>
                  <a:pt x="9051954" y="634646"/>
                </a:cubicBezTo>
                <a:cubicBezTo>
                  <a:pt x="9051997" y="665981"/>
                  <a:pt x="9049546" y="696872"/>
                  <a:pt x="9044487" y="727122"/>
                </a:cubicBezTo>
                <a:lnTo>
                  <a:pt x="9043949" y="733798"/>
                </a:lnTo>
                <a:cubicBezTo>
                  <a:pt x="9043779" y="733803"/>
                  <a:pt x="9043611" y="733808"/>
                  <a:pt x="9043443" y="733861"/>
                </a:cubicBezTo>
                <a:cubicBezTo>
                  <a:pt x="8993168" y="1086726"/>
                  <a:pt x="8712129" y="1367503"/>
                  <a:pt x="8353278" y="1426902"/>
                </a:cubicBezTo>
                <a:lnTo>
                  <a:pt x="8353162" y="1428050"/>
                </a:lnTo>
                <a:cubicBezTo>
                  <a:pt x="8347851" y="1429061"/>
                  <a:pt x="8342522" y="1430009"/>
                  <a:pt x="8336945" y="1429590"/>
                </a:cubicBezTo>
                <a:cubicBezTo>
                  <a:pt x="8305773" y="1435144"/>
                  <a:pt x="8273893" y="1438125"/>
                  <a:pt x="8241519" y="1438652"/>
                </a:cubicBezTo>
                <a:lnTo>
                  <a:pt x="8224400" y="1440278"/>
                </a:lnTo>
                <a:lnTo>
                  <a:pt x="8224374" y="1439783"/>
                </a:lnTo>
                <a:lnTo>
                  <a:pt x="8223875" y="1439816"/>
                </a:lnTo>
                <a:cubicBezTo>
                  <a:pt x="8223309" y="1436014"/>
                  <a:pt x="8223282" y="1432198"/>
                  <a:pt x="8223282" y="1428376"/>
                </a:cubicBezTo>
                <a:cubicBezTo>
                  <a:pt x="8223282" y="1422694"/>
                  <a:pt x="8223341" y="1417025"/>
                  <a:pt x="8224653" y="1411395"/>
                </a:cubicBezTo>
                <a:cubicBezTo>
                  <a:pt x="8224611" y="1380067"/>
                  <a:pt x="8227060" y="1349182"/>
                  <a:pt x="8232117" y="1318938"/>
                </a:cubicBezTo>
                <a:lnTo>
                  <a:pt x="8232657" y="1312248"/>
                </a:lnTo>
                <a:cubicBezTo>
                  <a:pt x="8232826" y="1312243"/>
                  <a:pt x="8232995" y="1312238"/>
                  <a:pt x="8233163" y="1312185"/>
                </a:cubicBezTo>
                <a:cubicBezTo>
                  <a:pt x="8283439" y="959319"/>
                  <a:pt x="8564478" y="678542"/>
                  <a:pt x="8923328" y="619144"/>
                </a:cubicBezTo>
                <a:lnTo>
                  <a:pt x="8923445" y="617996"/>
                </a:lnTo>
                <a:cubicBezTo>
                  <a:pt x="8928754" y="616986"/>
                  <a:pt x="8934082" y="616038"/>
                  <a:pt x="8939658" y="616457"/>
                </a:cubicBezTo>
                <a:cubicBezTo>
                  <a:pt x="8970841" y="610900"/>
                  <a:pt x="9002734" y="607919"/>
                  <a:pt x="9035120" y="607392"/>
                </a:cubicBezTo>
                <a:close/>
                <a:moveTo>
                  <a:pt x="7382807" y="605769"/>
                </a:moveTo>
                <a:lnTo>
                  <a:pt x="7399895" y="607392"/>
                </a:lnTo>
                <a:cubicBezTo>
                  <a:pt x="7432280" y="607919"/>
                  <a:pt x="7464173" y="610900"/>
                  <a:pt x="7495356" y="616457"/>
                </a:cubicBezTo>
                <a:cubicBezTo>
                  <a:pt x="7500932" y="616038"/>
                  <a:pt x="7506260" y="616986"/>
                  <a:pt x="7511569" y="617996"/>
                </a:cubicBezTo>
                <a:lnTo>
                  <a:pt x="7511686" y="619144"/>
                </a:lnTo>
                <a:cubicBezTo>
                  <a:pt x="7870536" y="678542"/>
                  <a:pt x="8151575" y="959319"/>
                  <a:pt x="8201852" y="1312185"/>
                </a:cubicBezTo>
                <a:cubicBezTo>
                  <a:pt x="8202019" y="1312238"/>
                  <a:pt x="8202189" y="1312243"/>
                  <a:pt x="8202357" y="1312248"/>
                </a:cubicBezTo>
                <a:lnTo>
                  <a:pt x="8202898" y="1318938"/>
                </a:lnTo>
                <a:cubicBezTo>
                  <a:pt x="8207954" y="1349182"/>
                  <a:pt x="8210404" y="1380067"/>
                  <a:pt x="8210362" y="1411395"/>
                </a:cubicBezTo>
                <a:cubicBezTo>
                  <a:pt x="8211674" y="1417025"/>
                  <a:pt x="8211732" y="1422694"/>
                  <a:pt x="8211732" y="1428376"/>
                </a:cubicBezTo>
                <a:cubicBezTo>
                  <a:pt x="8211732" y="1432198"/>
                  <a:pt x="8211705" y="1436014"/>
                  <a:pt x="8211139" y="1439816"/>
                </a:cubicBezTo>
                <a:lnTo>
                  <a:pt x="8210640" y="1439783"/>
                </a:lnTo>
                <a:lnTo>
                  <a:pt x="8210614" y="1440278"/>
                </a:lnTo>
                <a:lnTo>
                  <a:pt x="8193496" y="1438652"/>
                </a:lnTo>
                <a:cubicBezTo>
                  <a:pt x="8161122" y="1438125"/>
                  <a:pt x="8129241" y="1435144"/>
                  <a:pt x="8098069" y="1429590"/>
                </a:cubicBezTo>
                <a:cubicBezTo>
                  <a:pt x="8092492" y="1430009"/>
                  <a:pt x="8087163" y="1429061"/>
                  <a:pt x="8081853" y="1428050"/>
                </a:cubicBezTo>
                <a:lnTo>
                  <a:pt x="8081737" y="1426902"/>
                </a:lnTo>
                <a:cubicBezTo>
                  <a:pt x="7722885" y="1367503"/>
                  <a:pt x="7441846" y="1086726"/>
                  <a:pt x="7391571" y="733861"/>
                </a:cubicBezTo>
                <a:cubicBezTo>
                  <a:pt x="7391403" y="733808"/>
                  <a:pt x="7391235" y="733803"/>
                  <a:pt x="7391065" y="733798"/>
                </a:cubicBezTo>
                <a:lnTo>
                  <a:pt x="7390527" y="727122"/>
                </a:lnTo>
                <a:cubicBezTo>
                  <a:pt x="7385468" y="696872"/>
                  <a:pt x="7383018" y="665981"/>
                  <a:pt x="7383060" y="634646"/>
                </a:cubicBezTo>
                <a:cubicBezTo>
                  <a:pt x="7381748" y="629018"/>
                  <a:pt x="7381689" y="623351"/>
                  <a:pt x="7381689" y="617670"/>
                </a:cubicBezTo>
                <a:lnTo>
                  <a:pt x="7382283" y="606230"/>
                </a:lnTo>
                <a:lnTo>
                  <a:pt x="7382781" y="606263"/>
                </a:lnTo>
                <a:close/>
                <a:moveTo>
                  <a:pt x="5690656" y="605769"/>
                </a:moveTo>
                <a:lnTo>
                  <a:pt x="5707743" y="607392"/>
                </a:lnTo>
                <a:cubicBezTo>
                  <a:pt x="5740129" y="607919"/>
                  <a:pt x="5772021" y="610900"/>
                  <a:pt x="5803205" y="616457"/>
                </a:cubicBezTo>
                <a:cubicBezTo>
                  <a:pt x="5808781" y="616038"/>
                  <a:pt x="5814109" y="616986"/>
                  <a:pt x="5819417" y="617996"/>
                </a:cubicBezTo>
                <a:lnTo>
                  <a:pt x="5819534" y="619144"/>
                </a:lnTo>
                <a:cubicBezTo>
                  <a:pt x="6178385" y="678542"/>
                  <a:pt x="6459424" y="959319"/>
                  <a:pt x="6509700" y="1312185"/>
                </a:cubicBezTo>
                <a:cubicBezTo>
                  <a:pt x="6509868" y="1312238"/>
                  <a:pt x="6510037" y="1312243"/>
                  <a:pt x="6510206" y="1312248"/>
                </a:cubicBezTo>
                <a:lnTo>
                  <a:pt x="6510746" y="1318938"/>
                </a:lnTo>
                <a:cubicBezTo>
                  <a:pt x="6515803" y="1349182"/>
                  <a:pt x="6518252" y="1380067"/>
                  <a:pt x="6518210" y="1411395"/>
                </a:cubicBezTo>
                <a:cubicBezTo>
                  <a:pt x="6519522" y="1417025"/>
                  <a:pt x="6519581" y="1422694"/>
                  <a:pt x="6519581" y="1428376"/>
                </a:cubicBezTo>
                <a:cubicBezTo>
                  <a:pt x="6519581" y="1432198"/>
                  <a:pt x="6519554" y="1436014"/>
                  <a:pt x="6518988" y="1439816"/>
                </a:cubicBezTo>
                <a:lnTo>
                  <a:pt x="6518489" y="1439783"/>
                </a:lnTo>
                <a:lnTo>
                  <a:pt x="6518463" y="1440278"/>
                </a:lnTo>
                <a:lnTo>
                  <a:pt x="6501344" y="1438652"/>
                </a:lnTo>
                <a:cubicBezTo>
                  <a:pt x="6468970" y="1438125"/>
                  <a:pt x="6437090" y="1435144"/>
                  <a:pt x="6405918" y="1429590"/>
                </a:cubicBezTo>
                <a:cubicBezTo>
                  <a:pt x="6400341" y="1430009"/>
                  <a:pt x="6395012" y="1429061"/>
                  <a:pt x="6389701" y="1428050"/>
                </a:cubicBezTo>
                <a:lnTo>
                  <a:pt x="6389585" y="1426902"/>
                </a:lnTo>
                <a:cubicBezTo>
                  <a:pt x="6030734" y="1367503"/>
                  <a:pt x="5749695" y="1086726"/>
                  <a:pt x="5699419" y="733861"/>
                </a:cubicBezTo>
                <a:cubicBezTo>
                  <a:pt x="5699252" y="733808"/>
                  <a:pt x="5699083" y="733803"/>
                  <a:pt x="5698914" y="733798"/>
                </a:cubicBezTo>
                <a:lnTo>
                  <a:pt x="5698375" y="727122"/>
                </a:lnTo>
                <a:cubicBezTo>
                  <a:pt x="5693317" y="696872"/>
                  <a:pt x="5690866" y="665981"/>
                  <a:pt x="5690908" y="634646"/>
                </a:cubicBezTo>
                <a:cubicBezTo>
                  <a:pt x="5689596" y="629018"/>
                  <a:pt x="5689538" y="623351"/>
                  <a:pt x="5689538" y="617670"/>
                </a:cubicBezTo>
                <a:lnTo>
                  <a:pt x="5690132" y="606230"/>
                </a:lnTo>
                <a:lnTo>
                  <a:pt x="5690630" y="606263"/>
                </a:lnTo>
                <a:close/>
                <a:moveTo>
                  <a:pt x="5667905" y="605769"/>
                </a:moveTo>
                <a:lnTo>
                  <a:pt x="5667931" y="606263"/>
                </a:lnTo>
                <a:lnTo>
                  <a:pt x="5668429" y="606230"/>
                </a:lnTo>
                <a:lnTo>
                  <a:pt x="5669023" y="617670"/>
                </a:lnTo>
                <a:cubicBezTo>
                  <a:pt x="5669023" y="623351"/>
                  <a:pt x="5668964" y="629018"/>
                  <a:pt x="5667652" y="634646"/>
                </a:cubicBezTo>
                <a:cubicBezTo>
                  <a:pt x="5667694" y="665981"/>
                  <a:pt x="5665244" y="696872"/>
                  <a:pt x="5660185" y="727122"/>
                </a:cubicBezTo>
                <a:lnTo>
                  <a:pt x="5659647" y="733798"/>
                </a:lnTo>
                <a:cubicBezTo>
                  <a:pt x="5659477" y="733803"/>
                  <a:pt x="5659309" y="733808"/>
                  <a:pt x="5659141" y="733861"/>
                </a:cubicBezTo>
                <a:cubicBezTo>
                  <a:pt x="5608866" y="1086726"/>
                  <a:pt x="5327827" y="1367503"/>
                  <a:pt x="4968975" y="1426902"/>
                </a:cubicBezTo>
                <a:lnTo>
                  <a:pt x="4968859" y="1428050"/>
                </a:lnTo>
                <a:cubicBezTo>
                  <a:pt x="4963549" y="1429061"/>
                  <a:pt x="4958220" y="1430009"/>
                  <a:pt x="4952643" y="1429590"/>
                </a:cubicBezTo>
                <a:cubicBezTo>
                  <a:pt x="4921471" y="1435144"/>
                  <a:pt x="4889590" y="1438125"/>
                  <a:pt x="4857216" y="1438652"/>
                </a:cubicBezTo>
                <a:lnTo>
                  <a:pt x="4840098" y="1440278"/>
                </a:lnTo>
                <a:lnTo>
                  <a:pt x="4840072" y="1439783"/>
                </a:lnTo>
                <a:lnTo>
                  <a:pt x="4839573" y="1439816"/>
                </a:lnTo>
                <a:cubicBezTo>
                  <a:pt x="4839007" y="1436014"/>
                  <a:pt x="4838980" y="1432198"/>
                  <a:pt x="4838980" y="1428376"/>
                </a:cubicBezTo>
                <a:cubicBezTo>
                  <a:pt x="4838980" y="1422694"/>
                  <a:pt x="4839038" y="1417025"/>
                  <a:pt x="4840350" y="1411395"/>
                </a:cubicBezTo>
                <a:cubicBezTo>
                  <a:pt x="4840308" y="1380067"/>
                  <a:pt x="4842758" y="1349182"/>
                  <a:pt x="4847814" y="1318938"/>
                </a:cubicBezTo>
                <a:lnTo>
                  <a:pt x="4848355" y="1312248"/>
                </a:lnTo>
                <a:cubicBezTo>
                  <a:pt x="4848523" y="1312243"/>
                  <a:pt x="4848693" y="1312238"/>
                  <a:pt x="4848860" y="1312185"/>
                </a:cubicBezTo>
                <a:cubicBezTo>
                  <a:pt x="4899137" y="959319"/>
                  <a:pt x="5180176" y="678542"/>
                  <a:pt x="5539026" y="619144"/>
                </a:cubicBezTo>
                <a:lnTo>
                  <a:pt x="5539143" y="617996"/>
                </a:lnTo>
                <a:cubicBezTo>
                  <a:pt x="5544452" y="616986"/>
                  <a:pt x="5549780" y="616038"/>
                  <a:pt x="5555356" y="616457"/>
                </a:cubicBezTo>
                <a:cubicBezTo>
                  <a:pt x="5586539" y="610900"/>
                  <a:pt x="5618432" y="607919"/>
                  <a:pt x="5650817" y="607392"/>
                </a:cubicBezTo>
                <a:close/>
                <a:moveTo>
                  <a:pt x="3998505" y="605769"/>
                </a:moveTo>
                <a:lnTo>
                  <a:pt x="4015592" y="607392"/>
                </a:lnTo>
                <a:cubicBezTo>
                  <a:pt x="4047978" y="607919"/>
                  <a:pt x="4079870" y="610900"/>
                  <a:pt x="4111054" y="616457"/>
                </a:cubicBezTo>
                <a:cubicBezTo>
                  <a:pt x="4116630" y="616038"/>
                  <a:pt x="4121958" y="616986"/>
                  <a:pt x="4127266" y="617996"/>
                </a:cubicBezTo>
                <a:lnTo>
                  <a:pt x="4127384" y="619144"/>
                </a:lnTo>
                <a:cubicBezTo>
                  <a:pt x="4486234" y="678542"/>
                  <a:pt x="4767273" y="959319"/>
                  <a:pt x="4817549" y="1312185"/>
                </a:cubicBezTo>
                <a:cubicBezTo>
                  <a:pt x="4817717" y="1312238"/>
                  <a:pt x="4817886" y="1312243"/>
                  <a:pt x="4818055" y="1312248"/>
                </a:cubicBezTo>
                <a:lnTo>
                  <a:pt x="4818595" y="1318938"/>
                </a:lnTo>
                <a:cubicBezTo>
                  <a:pt x="4823652" y="1349182"/>
                  <a:pt x="4826101" y="1380067"/>
                  <a:pt x="4826059" y="1411395"/>
                </a:cubicBezTo>
                <a:cubicBezTo>
                  <a:pt x="4827371" y="1417025"/>
                  <a:pt x="4827430" y="1422694"/>
                  <a:pt x="4827430" y="1428376"/>
                </a:cubicBezTo>
                <a:cubicBezTo>
                  <a:pt x="4827430" y="1432198"/>
                  <a:pt x="4827403" y="1436014"/>
                  <a:pt x="4826837" y="1439816"/>
                </a:cubicBezTo>
                <a:lnTo>
                  <a:pt x="4826338" y="1439783"/>
                </a:lnTo>
                <a:lnTo>
                  <a:pt x="4826312" y="1440278"/>
                </a:lnTo>
                <a:lnTo>
                  <a:pt x="4809193" y="1438652"/>
                </a:lnTo>
                <a:cubicBezTo>
                  <a:pt x="4776819" y="1438125"/>
                  <a:pt x="4744939" y="1435144"/>
                  <a:pt x="4713767" y="1429590"/>
                </a:cubicBezTo>
                <a:cubicBezTo>
                  <a:pt x="4708190" y="1430009"/>
                  <a:pt x="4702861" y="1429061"/>
                  <a:pt x="4697550" y="1428050"/>
                </a:cubicBezTo>
                <a:lnTo>
                  <a:pt x="4697434" y="1426902"/>
                </a:lnTo>
                <a:cubicBezTo>
                  <a:pt x="4338583" y="1367503"/>
                  <a:pt x="4057544" y="1086726"/>
                  <a:pt x="4007268" y="733861"/>
                </a:cubicBezTo>
                <a:cubicBezTo>
                  <a:pt x="4007101" y="733808"/>
                  <a:pt x="4006932" y="733803"/>
                  <a:pt x="4006763" y="733798"/>
                </a:cubicBezTo>
                <a:lnTo>
                  <a:pt x="4006225" y="727122"/>
                </a:lnTo>
                <a:cubicBezTo>
                  <a:pt x="4001166" y="696872"/>
                  <a:pt x="3998715" y="665981"/>
                  <a:pt x="3998757" y="634646"/>
                </a:cubicBezTo>
                <a:cubicBezTo>
                  <a:pt x="3997445" y="629018"/>
                  <a:pt x="3997387" y="623351"/>
                  <a:pt x="3997387" y="617670"/>
                </a:cubicBezTo>
                <a:lnTo>
                  <a:pt x="3997981" y="606230"/>
                </a:lnTo>
                <a:lnTo>
                  <a:pt x="3998479" y="606263"/>
                </a:lnTo>
                <a:close/>
                <a:moveTo>
                  <a:pt x="3975754" y="605769"/>
                </a:moveTo>
                <a:lnTo>
                  <a:pt x="3975780" y="606263"/>
                </a:lnTo>
                <a:lnTo>
                  <a:pt x="3976278" y="606230"/>
                </a:lnTo>
                <a:lnTo>
                  <a:pt x="3976872" y="617670"/>
                </a:lnTo>
                <a:cubicBezTo>
                  <a:pt x="3976872" y="623351"/>
                  <a:pt x="3976813" y="629018"/>
                  <a:pt x="3975501" y="634646"/>
                </a:cubicBezTo>
                <a:cubicBezTo>
                  <a:pt x="3975543" y="665981"/>
                  <a:pt x="3973093" y="696872"/>
                  <a:pt x="3968034" y="727122"/>
                </a:cubicBezTo>
                <a:lnTo>
                  <a:pt x="3967496" y="733798"/>
                </a:lnTo>
                <a:cubicBezTo>
                  <a:pt x="3967326" y="733803"/>
                  <a:pt x="3967158" y="733808"/>
                  <a:pt x="3966990" y="733861"/>
                </a:cubicBezTo>
                <a:cubicBezTo>
                  <a:pt x="3916715" y="1086726"/>
                  <a:pt x="3635676" y="1367503"/>
                  <a:pt x="3276825" y="1426902"/>
                </a:cubicBezTo>
                <a:lnTo>
                  <a:pt x="3276708" y="1428050"/>
                </a:lnTo>
                <a:cubicBezTo>
                  <a:pt x="3271398" y="1429061"/>
                  <a:pt x="3266069" y="1430009"/>
                  <a:pt x="3260492" y="1429590"/>
                </a:cubicBezTo>
                <a:cubicBezTo>
                  <a:pt x="3229320" y="1435144"/>
                  <a:pt x="3197440" y="1438125"/>
                  <a:pt x="3165065" y="1438652"/>
                </a:cubicBezTo>
                <a:lnTo>
                  <a:pt x="3147947" y="1440278"/>
                </a:lnTo>
                <a:lnTo>
                  <a:pt x="3147921" y="1439783"/>
                </a:lnTo>
                <a:lnTo>
                  <a:pt x="3147422" y="1439816"/>
                </a:lnTo>
                <a:cubicBezTo>
                  <a:pt x="3146856" y="1436014"/>
                  <a:pt x="3146829" y="1432198"/>
                  <a:pt x="3146829" y="1428376"/>
                </a:cubicBezTo>
                <a:cubicBezTo>
                  <a:pt x="3146829" y="1422694"/>
                  <a:pt x="3146887" y="1417025"/>
                  <a:pt x="3148199" y="1411395"/>
                </a:cubicBezTo>
                <a:cubicBezTo>
                  <a:pt x="3148157" y="1380067"/>
                  <a:pt x="3150607" y="1349182"/>
                  <a:pt x="3155663" y="1318938"/>
                </a:cubicBezTo>
                <a:lnTo>
                  <a:pt x="3156204" y="1312248"/>
                </a:lnTo>
                <a:cubicBezTo>
                  <a:pt x="3156372" y="1312243"/>
                  <a:pt x="3156542" y="1312238"/>
                  <a:pt x="3156709" y="1312185"/>
                </a:cubicBezTo>
                <a:cubicBezTo>
                  <a:pt x="3206986" y="959319"/>
                  <a:pt x="3488025" y="678542"/>
                  <a:pt x="3846875" y="619144"/>
                </a:cubicBezTo>
                <a:lnTo>
                  <a:pt x="3846992" y="617996"/>
                </a:lnTo>
                <a:cubicBezTo>
                  <a:pt x="3852301" y="616986"/>
                  <a:pt x="3857629" y="616038"/>
                  <a:pt x="3863205" y="616457"/>
                </a:cubicBezTo>
                <a:cubicBezTo>
                  <a:pt x="3894388" y="610900"/>
                  <a:pt x="3926281" y="607919"/>
                  <a:pt x="3958666" y="607392"/>
                </a:cubicBezTo>
                <a:close/>
                <a:moveTo>
                  <a:pt x="2306354" y="605769"/>
                </a:moveTo>
                <a:lnTo>
                  <a:pt x="2323441" y="607392"/>
                </a:lnTo>
                <a:cubicBezTo>
                  <a:pt x="2355827" y="607919"/>
                  <a:pt x="2387719" y="610900"/>
                  <a:pt x="2418903" y="616457"/>
                </a:cubicBezTo>
                <a:cubicBezTo>
                  <a:pt x="2424479" y="616038"/>
                  <a:pt x="2429807" y="616986"/>
                  <a:pt x="2435115" y="617996"/>
                </a:cubicBezTo>
                <a:lnTo>
                  <a:pt x="2435233" y="619144"/>
                </a:lnTo>
                <a:cubicBezTo>
                  <a:pt x="2794083" y="678542"/>
                  <a:pt x="3075122" y="959319"/>
                  <a:pt x="3125398" y="1312185"/>
                </a:cubicBezTo>
                <a:cubicBezTo>
                  <a:pt x="3125566" y="1312238"/>
                  <a:pt x="3125735" y="1312243"/>
                  <a:pt x="3125904" y="1312248"/>
                </a:cubicBezTo>
                <a:lnTo>
                  <a:pt x="3126444" y="1318938"/>
                </a:lnTo>
                <a:cubicBezTo>
                  <a:pt x="3131501" y="1349182"/>
                  <a:pt x="3133950" y="1380067"/>
                  <a:pt x="3133908" y="1411395"/>
                </a:cubicBezTo>
                <a:cubicBezTo>
                  <a:pt x="3135220" y="1417025"/>
                  <a:pt x="3135279" y="1422694"/>
                  <a:pt x="3135279" y="1428376"/>
                </a:cubicBezTo>
                <a:cubicBezTo>
                  <a:pt x="3135279" y="1432198"/>
                  <a:pt x="3135252" y="1436014"/>
                  <a:pt x="3134686" y="1439816"/>
                </a:cubicBezTo>
                <a:lnTo>
                  <a:pt x="3134187" y="1439783"/>
                </a:lnTo>
                <a:lnTo>
                  <a:pt x="3134161" y="1440278"/>
                </a:lnTo>
                <a:lnTo>
                  <a:pt x="3117042" y="1438652"/>
                </a:lnTo>
                <a:cubicBezTo>
                  <a:pt x="3084668" y="1438125"/>
                  <a:pt x="3052788" y="1435144"/>
                  <a:pt x="3021616" y="1429590"/>
                </a:cubicBezTo>
                <a:cubicBezTo>
                  <a:pt x="3016039" y="1430009"/>
                  <a:pt x="3010710" y="1429061"/>
                  <a:pt x="3005399" y="1428050"/>
                </a:cubicBezTo>
                <a:lnTo>
                  <a:pt x="3005283" y="1426902"/>
                </a:lnTo>
                <a:cubicBezTo>
                  <a:pt x="2646432" y="1367503"/>
                  <a:pt x="2365393" y="1086726"/>
                  <a:pt x="2315117" y="733861"/>
                </a:cubicBezTo>
                <a:cubicBezTo>
                  <a:pt x="2314950" y="733808"/>
                  <a:pt x="2314781" y="733803"/>
                  <a:pt x="2314612" y="733798"/>
                </a:cubicBezTo>
                <a:lnTo>
                  <a:pt x="2314074" y="727122"/>
                </a:lnTo>
                <a:cubicBezTo>
                  <a:pt x="2309015" y="696872"/>
                  <a:pt x="2306564" y="665981"/>
                  <a:pt x="2306606" y="634646"/>
                </a:cubicBezTo>
                <a:cubicBezTo>
                  <a:pt x="2305294" y="629018"/>
                  <a:pt x="2305236" y="623351"/>
                  <a:pt x="2305236" y="617670"/>
                </a:cubicBezTo>
                <a:lnTo>
                  <a:pt x="2305830" y="606230"/>
                </a:lnTo>
                <a:lnTo>
                  <a:pt x="2306328" y="606263"/>
                </a:lnTo>
                <a:close/>
                <a:moveTo>
                  <a:pt x="2283603" y="605769"/>
                </a:moveTo>
                <a:lnTo>
                  <a:pt x="2283629" y="606263"/>
                </a:lnTo>
                <a:lnTo>
                  <a:pt x="2284127" y="606230"/>
                </a:lnTo>
                <a:lnTo>
                  <a:pt x="2284721" y="617670"/>
                </a:lnTo>
                <a:cubicBezTo>
                  <a:pt x="2284721" y="623351"/>
                  <a:pt x="2284662" y="629018"/>
                  <a:pt x="2283350" y="634646"/>
                </a:cubicBezTo>
                <a:cubicBezTo>
                  <a:pt x="2283392" y="665981"/>
                  <a:pt x="2280942" y="696872"/>
                  <a:pt x="2275883" y="727122"/>
                </a:cubicBezTo>
                <a:lnTo>
                  <a:pt x="2275345" y="733798"/>
                </a:lnTo>
                <a:cubicBezTo>
                  <a:pt x="2275175" y="733803"/>
                  <a:pt x="2275007" y="733808"/>
                  <a:pt x="2274839" y="733861"/>
                </a:cubicBezTo>
                <a:cubicBezTo>
                  <a:pt x="2224564" y="1086726"/>
                  <a:pt x="1943525" y="1367503"/>
                  <a:pt x="1584673" y="1426902"/>
                </a:cubicBezTo>
                <a:lnTo>
                  <a:pt x="1584557" y="1428050"/>
                </a:lnTo>
                <a:cubicBezTo>
                  <a:pt x="1579247" y="1429061"/>
                  <a:pt x="1573918" y="1430009"/>
                  <a:pt x="1568341" y="1429590"/>
                </a:cubicBezTo>
                <a:cubicBezTo>
                  <a:pt x="1537169" y="1435144"/>
                  <a:pt x="1505289" y="1438125"/>
                  <a:pt x="1472914" y="1438652"/>
                </a:cubicBezTo>
                <a:lnTo>
                  <a:pt x="1455796" y="1440278"/>
                </a:lnTo>
                <a:lnTo>
                  <a:pt x="1455770" y="1439783"/>
                </a:lnTo>
                <a:lnTo>
                  <a:pt x="1455271" y="1439816"/>
                </a:lnTo>
                <a:cubicBezTo>
                  <a:pt x="1454705" y="1436014"/>
                  <a:pt x="1454678" y="1432198"/>
                  <a:pt x="1454678" y="1428376"/>
                </a:cubicBezTo>
                <a:cubicBezTo>
                  <a:pt x="1454678" y="1422694"/>
                  <a:pt x="1454736" y="1417025"/>
                  <a:pt x="1456048" y="1411395"/>
                </a:cubicBezTo>
                <a:cubicBezTo>
                  <a:pt x="1456006" y="1380067"/>
                  <a:pt x="1458456" y="1349182"/>
                  <a:pt x="1463513" y="1318938"/>
                </a:cubicBezTo>
                <a:lnTo>
                  <a:pt x="1464053" y="1312248"/>
                </a:lnTo>
                <a:cubicBezTo>
                  <a:pt x="1464221" y="1312243"/>
                  <a:pt x="1464391" y="1312238"/>
                  <a:pt x="1464558" y="1312185"/>
                </a:cubicBezTo>
                <a:cubicBezTo>
                  <a:pt x="1514835" y="959319"/>
                  <a:pt x="1795874" y="678542"/>
                  <a:pt x="2154724" y="619144"/>
                </a:cubicBezTo>
                <a:lnTo>
                  <a:pt x="2154841" y="617996"/>
                </a:lnTo>
                <a:cubicBezTo>
                  <a:pt x="2160150" y="616986"/>
                  <a:pt x="2165478" y="616038"/>
                  <a:pt x="2171054" y="616457"/>
                </a:cubicBezTo>
                <a:cubicBezTo>
                  <a:pt x="2202237" y="610900"/>
                  <a:pt x="2234130" y="607919"/>
                  <a:pt x="2266515" y="607392"/>
                </a:cubicBezTo>
                <a:close/>
                <a:moveTo>
                  <a:pt x="614203" y="605769"/>
                </a:moveTo>
                <a:lnTo>
                  <a:pt x="631290" y="607392"/>
                </a:lnTo>
                <a:cubicBezTo>
                  <a:pt x="663676" y="607919"/>
                  <a:pt x="695568" y="610900"/>
                  <a:pt x="726752" y="616457"/>
                </a:cubicBezTo>
                <a:cubicBezTo>
                  <a:pt x="732328" y="616038"/>
                  <a:pt x="737656" y="616986"/>
                  <a:pt x="742964" y="617996"/>
                </a:cubicBezTo>
                <a:lnTo>
                  <a:pt x="743081" y="619144"/>
                </a:lnTo>
                <a:cubicBezTo>
                  <a:pt x="1101932" y="678542"/>
                  <a:pt x="1382971" y="959319"/>
                  <a:pt x="1433247" y="1312185"/>
                </a:cubicBezTo>
                <a:cubicBezTo>
                  <a:pt x="1433415" y="1312238"/>
                  <a:pt x="1433584" y="1312243"/>
                  <a:pt x="1433753" y="1312248"/>
                </a:cubicBezTo>
                <a:lnTo>
                  <a:pt x="1434293" y="1318938"/>
                </a:lnTo>
                <a:cubicBezTo>
                  <a:pt x="1439350" y="1349182"/>
                  <a:pt x="1441799" y="1380067"/>
                  <a:pt x="1441757" y="1411395"/>
                </a:cubicBezTo>
                <a:cubicBezTo>
                  <a:pt x="1443069" y="1417025"/>
                  <a:pt x="1443128" y="1422694"/>
                  <a:pt x="1443128" y="1428376"/>
                </a:cubicBezTo>
                <a:cubicBezTo>
                  <a:pt x="1443128" y="1432198"/>
                  <a:pt x="1443101" y="1436014"/>
                  <a:pt x="1442535" y="1439816"/>
                </a:cubicBezTo>
                <a:lnTo>
                  <a:pt x="1442036" y="1439783"/>
                </a:lnTo>
                <a:lnTo>
                  <a:pt x="1442010" y="1440278"/>
                </a:lnTo>
                <a:lnTo>
                  <a:pt x="1424891" y="1438652"/>
                </a:lnTo>
                <a:cubicBezTo>
                  <a:pt x="1392517" y="1438125"/>
                  <a:pt x="1360637" y="1435144"/>
                  <a:pt x="1329465" y="1429590"/>
                </a:cubicBezTo>
                <a:cubicBezTo>
                  <a:pt x="1323888" y="1430009"/>
                  <a:pt x="1318559" y="1429061"/>
                  <a:pt x="1313248" y="1428050"/>
                </a:cubicBezTo>
                <a:lnTo>
                  <a:pt x="1313132" y="1426902"/>
                </a:lnTo>
                <a:cubicBezTo>
                  <a:pt x="954281" y="1367503"/>
                  <a:pt x="673242" y="1086726"/>
                  <a:pt x="622966" y="733861"/>
                </a:cubicBezTo>
                <a:cubicBezTo>
                  <a:pt x="622799" y="733808"/>
                  <a:pt x="622630" y="733803"/>
                  <a:pt x="622461" y="733798"/>
                </a:cubicBezTo>
                <a:lnTo>
                  <a:pt x="621923" y="727122"/>
                </a:lnTo>
                <a:cubicBezTo>
                  <a:pt x="616864" y="696872"/>
                  <a:pt x="614413" y="665981"/>
                  <a:pt x="614455" y="634646"/>
                </a:cubicBezTo>
                <a:cubicBezTo>
                  <a:pt x="613143" y="629018"/>
                  <a:pt x="613085" y="623351"/>
                  <a:pt x="613085" y="617670"/>
                </a:cubicBezTo>
                <a:lnTo>
                  <a:pt x="613679" y="606230"/>
                </a:lnTo>
                <a:lnTo>
                  <a:pt x="614177" y="606263"/>
                </a:lnTo>
                <a:close/>
                <a:moveTo>
                  <a:pt x="7360056" y="605769"/>
                </a:moveTo>
                <a:lnTo>
                  <a:pt x="7360082" y="606263"/>
                </a:lnTo>
                <a:lnTo>
                  <a:pt x="7360580" y="606230"/>
                </a:lnTo>
                <a:lnTo>
                  <a:pt x="7361174" y="617670"/>
                </a:lnTo>
                <a:cubicBezTo>
                  <a:pt x="7361174" y="623351"/>
                  <a:pt x="7361116" y="629018"/>
                  <a:pt x="7359804" y="634646"/>
                </a:cubicBezTo>
                <a:cubicBezTo>
                  <a:pt x="7359846" y="665981"/>
                  <a:pt x="7357395" y="696872"/>
                  <a:pt x="7352337" y="727122"/>
                </a:cubicBezTo>
                <a:lnTo>
                  <a:pt x="7351798" y="733798"/>
                </a:lnTo>
                <a:cubicBezTo>
                  <a:pt x="7351629" y="733803"/>
                  <a:pt x="7351460" y="733808"/>
                  <a:pt x="7351293" y="733861"/>
                </a:cubicBezTo>
                <a:cubicBezTo>
                  <a:pt x="7301017" y="1086726"/>
                  <a:pt x="7019978" y="1367503"/>
                  <a:pt x="6661127" y="1426902"/>
                </a:cubicBezTo>
                <a:lnTo>
                  <a:pt x="6661011" y="1428050"/>
                </a:lnTo>
                <a:cubicBezTo>
                  <a:pt x="6655700" y="1429061"/>
                  <a:pt x="6650371" y="1430009"/>
                  <a:pt x="6644794" y="1429590"/>
                </a:cubicBezTo>
                <a:cubicBezTo>
                  <a:pt x="6613622" y="1435144"/>
                  <a:pt x="6581742" y="1438125"/>
                  <a:pt x="6549368" y="1438652"/>
                </a:cubicBezTo>
                <a:lnTo>
                  <a:pt x="6532249" y="1440278"/>
                </a:lnTo>
                <a:lnTo>
                  <a:pt x="6532223" y="1439783"/>
                </a:lnTo>
                <a:lnTo>
                  <a:pt x="6531724" y="1439816"/>
                </a:lnTo>
                <a:cubicBezTo>
                  <a:pt x="6531158" y="1436014"/>
                  <a:pt x="6531131" y="1432198"/>
                  <a:pt x="6531131" y="1428376"/>
                </a:cubicBezTo>
                <a:cubicBezTo>
                  <a:pt x="6531131" y="1422694"/>
                  <a:pt x="6531190" y="1417025"/>
                  <a:pt x="6532502" y="1411395"/>
                </a:cubicBezTo>
                <a:cubicBezTo>
                  <a:pt x="6532460" y="1380067"/>
                  <a:pt x="6534909" y="1349182"/>
                  <a:pt x="6539966" y="1318938"/>
                </a:cubicBezTo>
                <a:lnTo>
                  <a:pt x="6540506" y="1312248"/>
                </a:lnTo>
                <a:cubicBezTo>
                  <a:pt x="6540675" y="1312243"/>
                  <a:pt x="6540844" y="1312238"/>
                  <a:pt x="6541012" y="1312185"/>
                </a:cubicBezTo>
                <a:cubicBezTo>
                  <a:pt x="6591288" y="959319"/>
                  <a:pt x="6872327" y="678542"/>
                  <a:pt x="7231178" y="619144"/>
                </a:cubicBezTo>
                <a:lnTo>
                  <a:pt x="7231295" y="617996"/>
                </a:lnTo>
                <a:cubicBezTo>
                  <a:pt x="7236603" y="616986"/>
                  <a:pt x="7241931" y="616038"/>
                  <a:pt x="7247507" y="616457"/>
                </a:cubicBezTo>
                <a:cubicBezTo>
                  <a:pt x="7278691" y="610900"/>
                  <a:pt x="7310583" y="607919"/>
                  <a:pt x="7342969" y="607392"/>
                </a:cubicBezTo>
                <a:close/>
                <a:moveTo>
                  <a:pt x="591452" y="605769"/>
                </a:moveTo>
                <a:lnTo>
                  <a:pt x="591478" y="606263"/>
                </a:lnTo>
                <a:lnTo>
                  <a:pt x="591976" y="606230"/>
                </a:lnTo>
                <a:lnTo>
                  <a:pt x="592570" y="617670"/>
                </a:lnTo>
                <a:cubicBezTo>
                  <a:pt x="592570" y="623351"/>
                  <a:pt x="592511" y="629018"/>
                  <a:pt x="591199" y="634646"/>
                </a:cubicBezTo>
                <a:cubicBezTo>
                  <a:pt x="591242" y="665981"/>
                  <a:pt x="588791" y="696872"/>
                  <a:pt x="583732" y="727122"/>
                </a:cubicBezTo>
                <a:lnTo>
                  <a:pt x="583194" y="733798"/>
                </a:lnTo>
                <a:cubicBezTo>
                  <a:pt x="583024" y="733803"/>
                  <a:pt x="582856" y="733808"/>
                  <a:pt x="582689" y="733861"/>
                </a:cubicBezTo>
                <a:cubicBezTo>
                  <a:pt x="537576" y="1050490"/>
                  <a:pt x="306662" y="1309076"/>
                  <a:pt x="0" y="1400276"/>
                </a:cubicBezTo>
                <a:lnTo>
                  <a:pt x="0" y="1267938"/>
                </a:lnTo>
                <a:cubicBezTo>
                  <a:pt x="229298" y="1185101"/>
                  <a:pt x="402181" y="989705"/>
                  <a:pt x="449203" y="750600"/>
                </a:cubicBezTo>
                <a:cubicBezTo>
                  <a:pt x="258971" y="791484"/>
                  <a:pt x="97576" y="906749"/>
                  <a:pt x="0" y="1064489"/>
                </a:cubicBezTo>
                <a:lnTo>
                  <a:pt x="0" y="857695"/>
                </a:lnTo>
                <a:cubicBezTo>
                  <a:pt x="121484" y="734788"/>
                  <a:pt x="282199" y="649000"/>
                  <a:pt x="462573" y="619144"/>
                </a:cubicBezTo>
                <a:lnTo>
                  <a:pt x="462690" y="617996"/>
                </a:lnTo>
                <a:cubicBezTo>
                  <a:pt x="467999" y="616986"/>
                  <a:pt x="473327" y="616038"/>
                  <a:pt x="478903" y="616457"/>
                </a:cubicBezTo>
                <a:cubicBezTo>
                  <a:pt x="510086" y="610900"/>
                  <a:pt x="541979" y="607919"/>
                  <a:pt x="574365" y="607392"/>
                </a:cubicBezTo>
                <a:close/>
                <a:moveTo>
                  <a:pt x="11969013" y="0"/>
                </a:moveTo>
                <a:lnTo>
                  <a:pt x="12180097" y="0"/>
                </a:lnTo>
                <a:cubicBezTo>
                  <a:pt x="12184579" y="2797"/>
                  <a:pt x="12188307" y="6390"/>
                  <a:pt x="12192000" y="10016"/>
                </a:cubicBezTo>
                <a:lnTo>
                  <a:pt x="12192000" y="210008"/>
                </a:lnTo>
                <a:cubicBezTo>
                  <a:pt x="12135666" y="124006"/>
                  <a:pt x="12059786" y="51396"/>
                  <a:pt x="11969013" y="0"/>
                </a:cubicBezTo>
                <a:close/>
                <a:moveTo>
                  <a:pt x="11640695" y="0"/>
                </a:moveTo>
                <a:lnTo>
                  <a:pt x="11775234" y="0"/>
                </a:lnTo>
                <a:cubicBezTo>
                  <a:pt x="11842228" y="193636"/>
                  <a:pt x="11995970" y="348667"/>
                  <a:pt x="12192000" y="421829"/>
                </a:cubicBezTo>
                <a:lnTo>
                  <a:pt x="12192000" y="553832"/>
                </a:lnTo>
                <a:cubicBezTo>
                  <a:pt x="11924422" y="471599"/>
                  <a:pt x="11715712" y="262771"/>
                  <a:pt x="11640695" y="0"/>
                </a:cubicBezTo>
                <a:close/>
                <a:moveTo>
                  <a:pt x="11023379" y="0"/>
                </a:moveTo>
                <a:lnTo>
                  <a:pt x="11232088" y="0"/>
                </a:lnTo>
                <a:cubicBezTo>
                  <a:pt x="11066618" y="98005"/>
                  <a:pt x="10947209" y="260867"/>
                  <a:pt x="10909358" y="451830"/>
                </a:cubicBezTo>
                <a:cubicBezTo>
                  <a:pt x="11153410" y="399791"/>
                  <a:pt x="11350000" y="226290"/>
                  <a:pt x="11427896" y="0"/>
                </a:cubicBezTo>
                <a:lnTo>
                  <a:pt x="11561912" y="0"/>
                </a:lnTo>
                <a:cubicBezTo>
                  <a:pt x="11477134" y="299826"/>
                  <a:pt x="11217862" y="529393"/>
                  <a:pt x="10895987" y="582253"/>
                </a:cubicBezTo>
                <a:lnTo>
                  <a:pt x="10895871" y="583392"/>
                </a:lnTo>
                <a:cubicBezTo>
                  <a:pt x="10890560" y="584395"/>
                  <a:pt x="10885231" y="585336"/>
                  <a:pt x="10879654" y="584920"/>
                </a:cubicBezTo>
                <a:cubicBezTo>
                  <a:pt x="10848482" y="590430"/>
                  <a:pt x="10816602" y="593388"/>
                  <a:pt x="10784227" y="593911"/>
                </a:cubicBezTo>
                <a:lnTo>
                  <a:pt x="10767109" y="595524"/>
                </a:lnTo>
                <a:lnTo>
                  <a:pt x="10767083" y="595033"/>
                </a:lnTo>
                <a:lnTo>
                  <a:pt x="10766584" y="595066"/>
                </a:lnTo>
                <a:cubicBezTo>
                  <a:pt x="10766018" y="591293"/>
                  <a:pt x="10765991" y="587507"/>
                  <a:pt x="10765991" y="583715"/>
                </a:cubicBezTo>
                <a:cubicBezTo>
                  <a:pt x="10765991" y="578078"/>
                  <a:pt x="10766050" y="572454"/>
                  <a:pt x="10767362" y="566868"/>
                </a:cubicBezTo>
                <a:cubicBezTo>
                  <a:pt x="10767319" y="535786"/>
                  <a:pt x="10769769" y="505143"/>
                  <a:pt x="10774826" y="475137"/>
                </a:cubicBezTo>
                <a:lnTo>
                  <a:pt x="10775366" y="468500"/>
                </a:lnTo>
                <a:cubicBezTo>
                  <a:pt x="10775535" y="468495"/>
                  <a:pt x="10775704" y="468490"/>
                  <a:pt x="10775872" y="468437"/>
                </a:cubicBezTo>
                <a:cubicBezTo>
                  <a:pt x="10802174" y="285283"/>
                  <a:pt x="10891635" y="121704"/>
                  <a:pt x="11023379" y="0"/>
                </a:cubicBezTo>
                <a:close/>
                <a:moveTo>
                  <a:pt x="9949555" y="0"/>
                </a:moveTo>
                <a:lnTo>
                  <a:pt x="10083571" y="0"/>
                </a:lnTo>
                <a:cubicBezTo>
                  <a:pt x="10161467" y="226290"/>
                  <a:pt x="10358057" y="399791"/>
                  <a:pt x="10602109" y="451830"/>
                </a:cubicBezTo>
                <a:cubicBezTo>
                  <a:pt x="10564258" y="260867"/>
                  <a:pt x="10444849" y="98005"/>
                  <a:pt x="10279379" y="0"/>
                </a:cubicBezTo>
                <a:lnTo>
                  <a:pt x="10488089" y="0"/>
                </a:lnTo>
                <a:cubicBezTo>
                  <a:pt x="10619833" y="121704"/>
                  <a:pt x="10709293" y="285283"/>
                  <a:pt x="10735596" y="468437"/>
                </a:cubicBezTo>
                <a:cubicBezTo>
                  <a:pt x="10735763" y="468490"/>
                  <a:pt x="10735932" y="468495"/>
                  <a:pt x="10736101" y="468500"/>
                </a:cubicBezTo>
                <a:lnTo>
                  <a:pt x="10736641" y="475137"/>
                </a:lnTo>
                <a:cubicBezTo>
                  <a:pt x="10741698" y="505143"/>
                  <a:pt x="10744148" y="535786"/>
                  <a:pt x="10744105" y="566868"/>
                </a:cubicBezTo>
                <a:cubicBezTo>
                  <a:pt x="10745417" y="572454"/>
                  <a:pt x="10745476" y="578078"/>
                  <a:pt x="10745476" y="583715"/>
                </a:cubicBezTo>
                <a:cubicBezTo>
                  <a:pt x="10745476" y="587507"/>
                  <a:pt x="10745449" y="591293"/>
                  <a:pt x="10744883" y="595066"/>
                </a:cubicBezTo>
                <a:lnTo>
                  <a:pt x="10744384" y="595033"/>
                </a:lnTo>
                <a:lnTo>
                  <a:pt x="10744358" y="595524"/>
                </a:lnTo>
                <a:lnTo>
                  <a:pt x="10727240" y="593911"/>
                </a:lnTo>
                <a:cubicBezTo>
                  <a:pt x="10694865" y="593388"/>
                  <a:pt x="10662985" y="590430"/>
                  <a:pt x="10631813" y="584920"/>
                </a:cubicBezTo>
                <a:cubicBezTo>
                  <a:pt x="10626236" y="585336"/>
                  <a:pt x="10620907" y="584395"/>
                  <a:pt x="10615596" y="583392"/>
                </a:cubicBezTo>
                <a:lnTo>
                  <a:pt x="10615480" y="582253"/>
                </a:lnTo>
                <a:cubicBezTo>
                  <a:pt x="10293605" y="529393"/>
                  <a:pt x="10034333" y="299826"/>
                  <a:pt x="9949555" y="0"/>
                </a:cubicBezTo>
                <a:close/>
                <a:moveTo>
                  <a:pt x="9331225" y="0"/>
                </a:moveTo>
                <a:lnTo>
                  <a:pt x="9539935" y="0"/>
                </a:lnTo>
                <a:cubicBezTo>
                  <a:pt x="9374465" y="98005"/>
                  <a:pt x="9255056" y="260867"/>
                  <a:pt x="9217205" y="451830"/>
                </a:cubicBezTo>
                <a:cubicBezTo>
                  <a:pt x="9461257" y="399791"/>
                  <a:pt x="9657847" y="226290"/>
                  <a:pt x="9735743" y="0"/>
                </a:cubicBezTo>
                <a:lnTo>
                  <a:pt x="9869759" y="0"/>
                </a:lnTo>
                <a:cubicBezTo>
                  <a:pt x="9784981" y="299826"/>
                  <a:pt x="9525709" y="529393"/>
                  <a:pt x="9203834" y="582253"/>
                </a:cubicBezTo>
                <a:lnTo>
                  <a:pt x="9203718" y="583392"/>
                </a:lnTo>
                <a:cubicBezTo>
                  <a:pt x="9198407" y="584395"/>
                  <a:pt x="9193078" y="585336"/>
                  <a:pt x="9187501" y="584920"/>
                </a:cubicBezTo>
                <a:cubicBezTo>
                  <a:pt x="9156329" y="590430"/>
                  <a:pt x="9124449" y="593388"/>
                  <a:pt x="9092074" y="593911"/>
                </a:cubicBezTo>
                <a:lnTo>
                  <a:pt x="9074956" y="595524"/>
                </a:lnTo>
                <a:lnTo>
                  <a:pt x="9074930" y="595033"/>
                </a:lnTo>
                <a:lnTo>
                  <a:pt x="9074431" y="595066"/>
                </a:lnTo>
                <a:cubicBezTo>
                  <a:pt x="9073865" y="591293"/>
                  <a:pt x="9073838" y="587507"/>
                  <a:pt x="9073838" y="583715"/>
                </a:cubicBezTo>
                <a:cubicBezTo>
                  <a:pt x="9073838" y="578078"/>
                  <a:pt x="9073897" y="572454"/>
                  <a:pt x="9075209" y="566868"/>
                </a:cubicBezTo>
                <a:cubicBezTo>
                  <a:pt x="9075166" y="535786"/>
                  <a:pt x="9077616" y="505143"/>
                  <a:pt x="9082673" y="475137"/>
                </a:cubicBezTo>
                <a:lnTo>
                  <a:pt x="9083213" y="468500"/>
                </a:lnTo>
                <a:cubicBezTo>
                  <a:pt x="9083382" y="468495"/>
                  <a:pt x="9083551" y="468490"/>
                  <a:pt x="9083718" y="468437"/>
                </a:cubicBezTo>
                <a:cubicBezTo>
                  <a:pt x="9110021" y="285283"/>
                  <a:pt x="9199481" y="121704"/>
                  <a:pt x="9331225" y="0"/>
                </a:cubicBezTo>
                <a:close/>
                <a:moveTo>
                  <a:pt x="8257405" y="0"/>
                </a:moveTo>
                <a:lnTo>
                  <a:pt x="8391420" y="0"/>
                </a:lnTo>
                <a:cubicBezTo>
                  <a:pt x="8469316" y="226290"/>
                  <a:pt x="8665906" y="399791"/>
                  <a:pt x="8909958" y="451830"/>
                </a:cubicBezTo>
                <a:cubicBezTo>
                  <a:pt x="8872107" y="260867"/>
                  <a:pt x="8752698" y="98005"/>
                  <a:pt x="8587228" y="0"/>
                </a:cubicBezTo>
                <a:lnTo>
                  <a:pt x="8795937" y="0"/>
                </a:lnTo>
                <a:cubicBezTo>
                  <a:pt x="8927681" y="121704"/>
                  <a:pt x="9017142" y="285283"/>
                  <a:pt x="9043444" y="468437"/>
                </a:cubicBezTo>
                <a:cubicBezTo>
                  <a:pt x="9043612" y="468490"/>
                  <a:pt x="9043781" y="468495"/>
                  <a:pt x="9043950" y="468500"/>
                </a:cubicBezTo>
                <a:lnTo>
                  <a:pt x="9044490" y="475137"/>
                </a:lnTo>
                <a:cubicBezTo>
                  <a:pt x="9049547" y="505143"/>
                  <a:pt x="9051997" y="535786"/>
                  <a:pt x="9051954" y="566868"/>
                </a:cubicBezTo>
                <a:cubicBezTo>
                  <a:pt x="9053266" y="572454"/>
                  <a:pt x="9053325" y="578078"/>
                  <a:pt x="9053325" y="583715"/>
                </a:cubicBezTo>
                <a:cubicBezTo>
                  <a:pt x="9053325" y="587507"/>
                  <a:pt x="9053298" y="591293"/>
                  <a:pt x="9052732" y="595066"/>
                </a:cubicBezTo>
                <a:lnTo>
                  <a:pt x="9052233" y="595033"/>
                </a:lnTo>
                <a:lnTo>
                  <a:pt x="9052207" y="595524"/>
                </a:lnTo>
                <a:lnTo>
                  <a:pt x="9035089" y="593911"/>
                </a:lnTo>
                <a:cubicBezTo>
                  <a:pt x="9002714" y="593388"/>
                  <a:pt x="8970834" y="590430"/>
                  <a:pt x="8939662" y="584920"/>
                </a:cubicBezTo>
                <a:cubicBezTo>
                  <a:pt x="8934085" y="585336"/>
                  <a:pt x="8928756" y="584395"/>
                  <a:pt x="8923445" y="583392"/>
                </a:cubicBezTo>
                <a:lnTo>
                  <a:pt x="8923329" y="582253"/>
                </a:lnTo>
                <a:cubicBezTo>
                  <a:pt x="8601454" y="529393"/>
                  <a:pt x="8342182" y="299826"/>
                  <a:pt x="8257405" y="0"/>
                </a:cubicBezTo>
                <a:close/>
                <a:moveTo>
                  <a:pt x="7639075" y="0"/>
                </a:moveTo>
                <a:lnTo>
                  <a:pt x="7847784" y="0"/>
                </a:lnTo>
                <a:cubicBezTo>
                  <a:pt x="7682314" y="98005"/>
                  <a:pt x="7562905" y="260867"/>
                  <a:pt x="7525054" y="451830"/>
                </a:cubicBezTo>
                <a:cubicBezTo>
                  <a:pt x="7769107" y="399791"/>
                  <a:pt x="7965696" y="226290"/>
                  <a:pt x="8043592" y="0"/>
                </a:cubicBezTo>
                <a:lnTo>
                  <a:pt x="8177609" y="0"/>
                </a:lnTo>
                <a:cubicBezTo>
                  <a:pt x="8092830" y="299826"/>
                  <a:pt x="7833558" y="529393"/>
                  <a:pt x="7511683" y="582253"/>
                </a:cubicBezTo>
                <a:lnTo>
                  <a:pt x="7511567" y="583392"/>
                </a:lnTo>
                <a:cubicBezTo>
                  <a:pt x="7506256" y="584395"/>
                  <a:pt x="7500927" y="585336"/>
                  <a:pt x="7495350" y="584920"/>
                </a:cubicBezTo>
                <a:cubicBezTo>
                  <a:pt x="7464178" y="590430"/>
                  <a:pt x="7432298" y="593388"/>
                  <a:pt x="7399924" y="593911"/>
                </a:cubicBezTo>
                <a:lnTo>
                  <a:pt x="7382805" y="595524"/>
                </a:lnTo>
                <a:lnTo>
                  <a:pt x="7382779" y="595033"/>
                </a:lnTo>
                <a:lnTo>
                  <a:pt x="7382280" y="595066"/>
                </a:lnTo>
                <a:cubicBezTo>
                  <a:pt x="7381714" y="591293"/>
                  <a:pt x="7381687" y="587507"/>
                  <a:pt x="7381687" y="583715"/>
                </a:cubicBezTo>
                <a:cubicBezTo>
                  <a:pt x="7381687" y="578078"/>
                  <a:pt x="7381746" y="572454"/>
                  <a:pt x="7383058" y="566868"/>
                </a:cubicBezTo>
                <a:cubicBezTo>
                  <a:pt x="7383016" y="535786"/>
                  <a:pt x="7385465" y="505143"/>
                  <a:pt x="7390522" y="475137"/>
                </a:cubicBezTo>
                <a:lnTo>
                  <a:pt x="7391062" y="468500"/>
                </a:lnTo>
                <a:cubicBezTo>
                  <a:pt x="7391231" y="468495"/>
                  <a:pt x="7391400" y="468490"/>
                  <a:pt x="7391568" y="468437"/>
                </a:cubicBezTo>
                <a:cubicBezTo>
                  <a:pt x="7417870" y="285283"/>
                  <a:pt x="7507331" y="121703"/>
                  <a:pt x="7639075" y="0"/>
                </a:cubicBezTo>
                <a:close/>
                <a:moveTo>
                  <a:pt x="6565254" y="0"/>
                </a:moveTo>
                <a:lnTo>
                  <a:pt x="6699270" y="0"/>
                </a:lnTo>
                <a:cubicBezTo>
                  <a:pt x="6777166" y="226290"/>
                  <a:pt x="6973755" y="399791"/>
                  <a:pt x="7217807" y="451830"/>
                </a:cubicBezTo>
                <a:cubicBezTo>
                  <a:pt x="7179956" y="260867"/>
                  <a:pt x="7060547" y="98005"/>
                  <a:pt x="6895077" y="0"/>
                </a:cubicBezTo>
                <a:lnTo>
                  <a:pt x="7103787" y="0"/>
                </a:lnTo>
                <a:cubicBezTo>
                  <a:pt x="7235531" y="121704"/>
                  <a:pt x="7324992" y="285283"/>
                  <a:pt x="7351294" y="468437"/>
                </a:cubicBezTo>
                <a:cubicBezTo>
                  <a:pt x="7351461" y="468490"/>
                  <a:pt x="7351631" y="468495"/>
                  <a:pt x="7351799" y="468500"/>
                </a:cubicBezTo>
                <a:lnTo>
                  <a:pt x="7352340" y="475137"/>
                </a:lnTo>
                <a:cubicBezTo>
                  <a:pt x="7357396" y="505143"/>
                  <a:pt x="7359846" y="535786"/>
                  <a:pt x="7359804" y="566868"/>
                </a:cubicBezTo>
                <a:cubicBezTo>
                  <a:pt x="7361116" y="572454"/>
                  <a:pt x="7361174" y="578078"/>
                  <a:pt x="7361174" y="583715"/>
                </a:cubicBezTo>
                <a:cubicBezTo>
                  <a:pt x="7361174" y="587507"/>
                  <a:pt x="7361147" y="591293"/>
                  <a:pt x="7360581" y="595066"/>
                </a:cubicBezTo>
                <a:lnTo>
                  <a:pt x="7360082" y="595033"/>
                </a:lnTo>
                <a:lnTo>
                  <a:pt x="7360056" y="595524"/>
                </a:lnTo>
                <a:lnTo>
                  <a:pt x="7342938" y="593911"/>
                </a:lnTo>
                <a:cubicBezTo>
                  <a:pt x="7310564" y="593388"/>
                  <a:pt x="7278683" y="590430"/>
                  <a:pt x="7247511" y="584920"/>
                </a:cubicBezTo>
                <a:cubicBezTo>
                  <a:pt x="7241934" y="585336"/>
                  <a:pt x="7236605" y="584395"/>
                  <a:pt x="7231295" y="583392"/>
                </a:cubicBezTo>
                <a:lnTo>
                  <a:pt x="7231179" y="582253"/>
                </a:lnTo>
                <a:cubicBezTo>
                  <a:pt x="6909304" y="529393"/>
                  <a:pt x="6650032" y="299826"/>
                  <a:pt x="6565254" y="0"/>
                </a:cubicBezTo>
                <a:close/>
                <a:moveTo>
                  <a:pt x="5946924" y="0"/>
                </a:moveTo>
                <a:lnTo>
                  <a:pt x="6155633" y="0"/>
                </a:lnTo>
                <a:cubicBezTo>
                  <a:pt x="5990163" y="98005"/>
                  <a:pt x="5870754" y="260867"/>
                  <a:pt x="5832903" y="451830"/>
                </a:cubicBezTo>
                <a:cubicBezTo>
                  <a:pt x="6076956" y="399791"/>
                  <a:pt x="6273545" y="226290"/>
                  <a:pt x="6351441" y="0"/>
                </a:cubicBezTo>
                <a:lnTo>
                  <a:pt x="6485457" y="0"/>
                </a:lnTo>
                <a:cubicBezTo>
                  <a:pt x="6400679" y="299826"/>
                  <a:pt x="6141407" y="529393"/>
                  <a:pt x="5819531" y="582253"/>
                </a:cubicBezTo>
                <a:lnTo>
                  <a:pt x="5819415" y="583392"/>
                </a:lnTo>
                <a:cubicBezTo>
                  <a:pt x="5814105" y="584395"/>
                  <a:pt x="5808776" y="585336"/>
                  <a:pt x="5803199" y="584920"/>
                </a:cubicBezTo>
                <a:cubicBezTo>
                  <a:pt x="5772027" y="590430"/>
                  <a:pt x="5740146" y="593388"/>
                  <a:pt x="5707772" y="593911"/>
                </a:cubicBezTo>
                <a:lnTo>
                  <a:pt x="5690654" y="595524"/>
                </a:lnTo>
                <a:lnTo>
                  <a:pt x="5690628" y="595033"/>
                </a:lnTo>
                <a:lnTo>
                  <a:pt x="5690129" y="595066"/>
                </a:lnTo>
                <a:cubicBezTo>
                  <a:pt x="5689563" y="591293"/>
                  <a:pt x="5689536" y="587507"/>
                  <a:pt x="5689536" y="583715"/>
                </a:cubicBezTo>
                <a:cubicBezTo>
                  <a:pt x="5689536" y="578078"/>
                  <a:pt x="5689594" y="572454"/>
                  <a:pt x="5690906" y="566868"/>
                </a:cubicBezTo>
                <a:cubicBezTo>
                  <a:pt x="5690864" y="535786"/>
                  <a:pt x="5693314" y="505143"/>
                  <a:pt x="5698370" y="475137"/>
                </a:cubicBezTo>
                <a:lnTo>
                  <a:pt x="5698911" y="468500"/>
                </a:lnTo>
                <a:cubicBezTo>
                  <a:pt x="5699079" y="468495"/>
                  <a:pt x="5699249" y="468490"/>
                  <a:pt x="5699416" y="468437"/>
                </a:cubicBezTo>
                <a:cubicBezTo>
                  <a:pt x="5725719" y="285283"/>
                  <a:pt x="5815180" y="121704"/>
                  <a:pt x="5946924" y="0"/>
                </a:cubicBezTo>
                <a:close/>
                <a:moveTo>
                  <a:pt x="4873102" y="0"/>
                </a:moveTo>
                <a:lnTo>
                  <a:pt x="5007119" y="0"/>
                </a:lnTo>
                <a:cubicBezTo>
                  <a:pt x="5085015" y="226291"/>
                  <a:pt x="5281604" y="399791"/>
                  <a:pt x="5525656" y="451830"/>
                </a:cubicBezTo>
                <a:cubicBezTo>
                  <a:pt x="5487805" y="260867"/>
                  <a:pt x="5368397" y="98005"/>
                  <a:pt x="5202927" y="0"/>
                </a:cubicBezTo>
                <a:lnTo>
                  <a:pt x="5411635" y="0"/>
                </a:lnTo>
                <a:cubicBezTo>
                  <a:pt x="5543380" y="121703"/>
                  <a:pt x="5632840" y="285283"/>
                  <a:pt x="5659142" y="468437"/>
                </a:cubicBezTo>
                <a:cubicBezTo>
                  <a:pt x="5659310" y="468490"/>
                  <a:pt x="5659479" y="468495"/>
                  <a:pt x="5659648" y="468499"/>
                </a:cubicBezTo>
                <a:lnTo>
                  <a:pt x="5660188" y="475137"/>
                </a:lnTo>
                <a:cubicBezTo>
                  <a:pt x="5665245" y="505143"/>
                  <a:pt x="5667694" y="535786"/>
                  <a:pt x="5667652" y="566868"/>
                </a:cubicBezTo>
                <a:cubicBezTo>
                  <a:pt x="5668964" y="572454"/>
                  <a:pt x="5669023" y="578078"/>
                  <a:pt x="5669023" y="583715"/>
                </a:cubicBezTo>
                <a:cubicBezTo>
                  <a:pt x="5669023" y="587508"/>
                  <a:pt x="5668996" y="591293"/>
                  <a:pt x="5668430" y="595066"/>
                </a:cubicBezTo>
                <a:lnTo>
                  <a:pt x="5667931" y="595033"/>
                </a:lnTo>
                <a:lnTo>
                  <a:pt x="5667905" y="595524"/>
                </a:lnTo>
                <a:lnTo>
                  <a:pt x="5650786" y="593911"/>
                </a:lnTo>
                <a:cubicBezTo>
                  <a:pt x="5618412" y="593388"/>
                  <a:pt x="5586532" y="590430"/>
                  <a:pt x="5555360" y="584920"/>
                </a:cubicBezTo>
                <a:cubicBezTo>
                  <a:pt x="5549783" y="585336"/>
                  <a:pt x="5544454" y="584395"/>
                  <a:pt x="5539143" y="583392"/>
                </a:cubicBezTo>
                <a:lnTo>
                  <a:pt x="5539027" y="582253"/>
                </a:lnTo>
                <a:cubicBezTo>
                  <a:pt x="5217153" y="529393"/>
                  <a:pt x="4957881" y="299826"/>
                  <a:pt x="4873102" y="0"/>
                </a:cubicBezTo>
                <a:close/>
                <a:moveTo>
                  <a:pt x="4254773" y="0"/>
                </a:moveTo>
                <a:lnTo>
                  <a:pt x="4463482" y="0"/>
                </a:lnTo>
                <a:cubicBezTo>
                  <a:pt x="4298012" y="98005"/>
                  <a:pt x="4178603" y="260867"/>
                  <a:pt x="4140752" y="451830"/>
                </a:cubicBezTo>
                <a:cubicBezTo>
                  <a:pt x="4384804" y="399791"/>
                  <a:pt x="4581394" y="226291"/>
                  <a:pt x="4659290" y="0"/>
                </a:cubicBezTo>
                <a:lnTo>
                  <a:pt x="4793306" y="0"/>
                </a:lnTo>
                <a:cubicBezTo>
                  <a:pt x="4708528" y="299826"/>
                  <a:pt x="4449256" y="529393"/>
                  <a:pt x="4127381" y="582253"/>
                </a:cubicBezTo>
                <a:lnTo>
                  <a:pt x="4127264" y="583392"/>
                </a:lnTo>
                <a:cubicBezTo>
                  <a:pt x="4121954" y="584395"/>
                  <a:pt x="4116625" y="585336"/>
                  <a:pt x="4111048" y="584920"/>
                </a:cubicBezTo>
                <a:cubicBezTo>
                  <a:pt x="4079876" y="590430"/>
                  <a:pt x="4047996" y="593388"/>
                  <a:pt x="4015621" y="593911"/>
                </a:cubicBezTo>
                <a:lnTo>
                  <a:pt x="3998503" y="595524"/>
                </a:lnTo>
                <a:lnTo>
                  <a:pt x="3998477" y="595033"/>
                </a:lnTo>
                <a:lnTo>
                  <a:pt x="3997978" y="595066"/>
                </a:lnTo>
                <a:cubicBezTo>
                  <a:pt x="3997412" y="591293"/>
                  <a:pt x="3997385" y="587507"/>
                  <a:pt x="3997385" y="583715"/>
                </a:cubicBezTo>
                <a:cubicBezTo>
                  <a:pt x="3997385" y="578078"/>
                  <a:pt x="3997443" y="572454"/>
                  <a:pt x="3998755" y="566868"/>
                </a:cubicBezTo>
                <a:cubicBezTo>
                  <a:pt x="3998713" y="535786"/>
                  <a:pt x="4001163" y="505143"/>
                  <a:pt x="4006219" y="475137"/>
                </a:cubicBezTo>
                <a:lnTo>
                  <a:pt x="4006760" y="468499"/>
                </a:lnTo>
                <a:cubicBezTo>
                  <a:pt x="4006928" y="468495"/>
                  <a:pt x="4007098" y="468490"/>
                  <a:pt x="4007265" y="468437"/>
                </a:cubicBezTo>
                <a:cubicBezTo>
                  <a:pt x="4033568" y="285283"/>
                  <a:pt x="4123028" y="121703"/>
                  <a:pt x="4254773" y="0"/>
                </a:cubicBezTo>
                <a:close/>
                <a:moveTo>
                  <a:pt x="3180951" y="0"/>
                </a:moveTo>
                <a:lnTo>
                  <a:pt x="3314968" y="0"/>
                </a:lnTo>
                <a:cubicBezTo>
                  <a:pt x="3392864" y="226291"/>
                  <a:pt x="3589453" y="399791"/>
                  <a:pt x="3833505" y="451830"/>
                </a:cubicBezTo>
                <a:cubicBezTo>
                  <a:pt x="3795654" y="260867"/>
                  <a:pt x="3676245" y="98005"/>
                  <a:pt x="3510776" y="0"/>
                </a:cubicBezTo>
                <a:lnTo>
                  <a:pt x="3719484" y="0"/>
                </a:lnTo>
                <a:cubicBezTo>
                  <a:pt x="3851229" y="121703"/>
                  <a:pt x="3940689" y="285283"/>
                  <a:pt x="3966991" y="468437"/>
                </a:cubicBezTo>
                <a:cubicBezTo>
                  <a:pt x="3967159" y="468490"/>
                  <a:pt x="3967328" y="468495"/>
                  <a:pt x="3967497" y="468499"/>
                </a:cubicBezTo>
                <a:lnTo>
                  <a:pt x="3968037" y="475137"/>
                </a:lnTo>
                <a:cubicBezTo>
                  <a:pt x="3973094" y="505143"/>
                  <a:pt x="3975543" y="535786"/>
                  <a:pt x="3975501" y="566868"/>
                </a:cubicBezTo>
                <a:cubicBezTo>
                  <a:pt x="3976813" y="572454"/>
                  <a:pt x="3976872" y="578078"/>
                  <a:pt x="3976872" y="583715"/>
                </a:cubicBezTo>
                <a:cubicBezTo>
                  <a:pt x="3976872" y="587508"/>
                  <a:pt x="3976845" y="591293"/>
                  <a:pt x="3976279" y="595066"/>
                </a:cubicBezTo>
                <a:lnTo>
                  <a:pt x="3975780" y="595033"/>
                </a:lnTo>
                <a:lnTo>
                  <a:pt x="3975754" y="595524"/>
                </a:lnTo>
                <a:lnTo>
                  <a:pt x="3958635" y="593911"/>
                </a:lnTo>
                <a:cubicBezTo>
                  <a:pt x="3926261" y="593388"/>
                  <a:pt x="3894381" y="590430"/>
                  <a:pt x="3863209" y="584920"/>
                </a:cubicBezTo>
                <a:cubicBezTo>
                  <a:pt x="3857632" y="585336"/>
                  <a:pt x="3852303" y="584395"/>
                  <a:pt x="3846992" y="583392"/>
                </a:cubicBezTo>
                <a:lnTo>
                  <a:pt x="3846876" y="582253"/>
                </a:lnTo>
                <a:cubicBezTo>
                  <a:pt x="3525002" y="529393"/>
                  <a:pt x="3265729" y="299826"/>
                  <a:pt x="3180951" y="0"/>
                </a:cubicBezTo>
                <a:close/>
                <a:moveTo>
                  <a:pt x="2562622" y="0"/>
                </a:moveTo>
                <a:lnTo>
                  <a:pt x="2771330" y="0"/>
                </a:lnTo>
                <a:cubicBezTo>
                  <a:pt x="2605861" y="98005"/>
                  <a:pt x="2486452" y="260867"/>
                  <a:pt x="2448601" y="451830"/>
                </a:cubicBezTo>
                <a:cubicBezTo>
                  <a:pt x="2692653" y="399791"/>
                  <a:pt x="2889242" y="226291"/>
                  <a:pt x="2967139" y="0"/>
                </a:cubicBezTo>
                <a:lnTo>
                  <a:pt x="3101155" y="0"/>
                </a:lnTo>
                <a:cubicBezTo>
                  <a:pt x="3016377" y="299826"/>
                  <a:pt x="2757105" y="529393"/>
                  <a:pt x="2435230" y="582253"/>
                </a:cubicBezTo>
                <a:lnTo>
                  <a:pt x="2435113" y="583392"/>
                </a:lnTo>
                <a:cubicBezTo>
                  <a:pt x="2429803" y="584395"/>
                  <a:pt x="2424474" y="585336"/>
                  <a:pt x="2418897" y="584920"/>
                </a:cubicBezTo>
                <a:cubicBezTo>
                  <a:pt x="2387725" y="590430"/>
                  <a:pt x="2355845" y="593388"/>
                  <a:pt x="2323470" y="593911"/>
                </a:cubicBezTo>
                <a:lnTo>
                  <a:pt x="2306352" y="595524"/>
                </a:lnTo>
                <a:lnTo>
                  <a:pt x="2306326" y="595033"/>
                </a:lnTo>
                <a:lnTo>
                  <a:pt x="2305827" y="595066"/>
                </a:lnTo>
                <a:cubicBezTo>
                  <a:pt x="2305261" y="591293"/>
                  <a:pt x="2305234" y="587507"/>
                  <a:pt x="2305234" y="583715"/>
                </a:cubicBezTo>
                <a:cubicBezTo>
                  <a:pt x="2305234" y="578078"/>
                  <a:pt x="2305292" y="572454"/>
                  <a:pt x="2306604" y="566868"/>
                </a:cubicBezTo>
                <a:cubicBezTo>
                  <a:pt x="2306562" y="535786"/>
                  <a:pt x="2309012" y="505143"/>
                  <a:pt x="2314068" y="475137"/>
                </a:cubicBezTo>
                <a:lnTo>
                  <a:pt x="2314609" y="468499"/>
                </a:lnTo>
                <a:cubicBezTo>
                  <a:pt x="2314777" y="468495"/>
                  <a:pt x="2314947" y="468490"/>
                  <a:pt x="2315114" y="468437"/>
                </a:cubicBezTo>
                <a:cubicBezTo>
                  <a:pt x="2341417" y="285283"/>
                  <a:pt x="2430877" y="121704"/>
                  <a:pt x="2562622" y="0"/>
                </a:cubicBezTo>
                <a:close/>
                <a:moveTo>
                  <a:pt x="1488800" y="0"/>
                </a:moveTo>
                <a:lnTo>
                  <a:pt x="1622816" y="0"/>
                </a:lnTo>
                <a:cubicBezTo>
                  <a:pt x="1700712" y="226290"/>
                  <a:pt x="1897302" y="399791"/>
                  <a:pt x="2141354" y="451830"/>
                </a:cubicBezTo>
                <a:cubicBezTo>
                  <a:pt x="2103503" y="260867"/>
                  <a:pt x="1984094" y="98005"/>
                  <a:pt x="1818624" y="0"/>
                </a:cubicBezTo>
                <a:lnTo>
                  <a:pt x="2027333" y="0"/>
                </a:lnTo>
                <a:cubicBezTo>
                  <a:pt x="2159078" y="121703"/>
                  <a:pt x="2248538" y="285283"/>
                  <a:pt x="2274840" y="468437"/>
                </a:cubicBezTo>
                <a:cubicBezTo>
                  <a:pt x="2275008" y="468490"/>
                  <a:pt x="2275177" y="468495"/>
                  <a:pt x="2275346" y="468500"/>
                </a:cubicBezTo>
                <a:lnTo>
                  <a:pt x="2275886" y="475137"/>
                </a:lnTo>
                <a:cubicBezTo>
                  <a:pt x="2280943" y="505143"/>
                  <a:pt x="2283392" y="535786"/>
                  <a:pt x="2283350" y="566868"/>
                </a:cubicBezTo>
                <a:cubicBezTo>
                  <a:pt x="2284662" y="572454"/>
                  <a:pt x="2284721" y="578078"/>
                  <a:pt x="2284721" y="583715"/>
                </a:cubicBezTo>
                <a:cubicBezTo>
                  <a:pt x="2284721" y="587508"/>
                  <a:pt x="2284694" y="591293"/>
                  <a:pt x="2284128" y="595066"/>
                </a:cubicBezTo>
                <a:lnTo>
                  <a:pt x="2283629" y="595033"/>
                </a:lnTo>
                <a:lnTo>
                  <a:pt x="2283603" y="595524"/>
                </a:lnTo>
                <a:lnTo>
                  <a:pt x="2266484" y="593911"/>
                </a:lnTo>
                <a:cubicBezTo>
                  <a:pt x="2234110" y="593388"/>
                  <a:pt x="2202230" y="590430"/>
                  <a:pt x="2171058" y="584920"/>
                </a:cubicBezTo>
                <a:cubicBezTo>
                  <a:pt x="2165481" y="585336"/>
                  <a:pt x="2160152" y="584395"/>
                  <a:pt x="2154841" y="583392"/>
                </a:cubicBezTo>
                <a:lnTo>
                  <a:pt x="2154725" y="582253"/>
                </a:lnTo>
                <a:cubicBezTo>
                  <a:pt x="1832850" y="529393"/>
                  <a:pt x="1573578" y="299826"/>
                  <a:pt x="1488800" y="0"/>
                </a:cubicBezTo>
                <a:close/>
                <a:moveTo>
                  <a:pt x="870471" y="0"/>
                </a:moveTo>
                <a:lnTo>
                  <a:pt x="1079179" y="0"/>
                </a:lnTo>
                <a:cubicBezTo>
                  <a:pt x="913710" y="98005"/>
                  <a:pt x="794301" y="260867"/>
                  <a:pt x="756450" y="451830"/>
                </a:cubicBezTo>
                <a:cubicBezTo>
                  <a:pt x="1000502" y="399791"/>
                  <a:pt x="1197091" y="226291"/>
                  <a:pt x="1274988" y="0"/>
                </a:cubicBezTo>
                <a:lnTo>
                  <a:pt x="1409004" y="0"/>
                </a:lnTo>
                <a:cubicBezTo>
                  <a:pt x="1324226" y="299826"/>
                  <a:pt x="1064954" y="529393"/>
                  <a:pt x="743078" y="582253"/>
                </a:cubicBezTo>
                <a:lnTo>
                  <a:pt x="742962" y="583392"/>
                </a:lnTo>
                <a:cubicBezTo>
                  <a:pt x="737652" y="584395"/>
                  <a:pt x="732323" y="585336"/>
                  <a:pt x="726746" y="584920"/>
                </a:cubicBezTo>
                <a:cubicBezTo>
                  <a:pt x="695574" y="590430"/>
                  <a:pt x="663693" y="593388"/>
                  <a:pt x="631319" y="593911"/>
                </a:cubicBezTo>
                <a:lnTo>
                  <a:pt x="614201" y="595524"/>
                </a:lnTo>
                <a:lnTo>
                  <a:pt x="614175" y="595033"/>
                </a:lnTo>
                <a:lnTo>
                  <a:pt x="613676" y="595066"/>
                </a:lnTo>
                <a:cubicBezTo>
                  <a:pt x="613110" y="591293"/>
                  <a:pt x="613083" y="587507"/>
                  <a:pt x="613083" y="583715"/>
                </a:cubicBezTo>
                <a:cubicBezTo>
                  <a:pt x="613083" y="578078"/>
                  <a:pt x="613141" y="572454"/>
                  <a:pt x="614453" y="566868"/>
                </a:cubicBezTo>
                <a:cubicBezTo>
                  <a:pt x="614411" y="535786"/>
                  <a:pt x="616861" y="505143"/>
                  <a:pt x="621918" y="475137"/>
                </a:cubicBezTo>
                <a:lnTo>
                  <a:pt x="622458" y="468499"/>
                </a:lnTo>
                <a:cubicBezTo>
                  <a:pt x="622626" y="468495"/>
                  <a:pt x="622796" y="468490"/>
                  <a:pt x="622963" y="468437"/>
                </a:cubicBezTo>
                <a:cubicBezTo>
                  <a:pt x="649266" y="285283"/>
                  <a:pt x="738726" y="121703"/>
                  <a:pt x="870471" y="0"/>
                </a:cubicBezTo>
                <a:close/>
                <a:moveTo>
                  <a:pt x="126374" y="0"/>
                </a:moveTo>
                <a:lnTo>
                  <a:pt x="334376" y="0"/>
                </a:lnTo>
                <a:cubicBezTo>
                  <a:pt x="466684" y="121261"/>
                  <a:pt x="556352" y="285035"/>
                  <a:pt x="582690" y="468437"/>
                </a:cubicBezTo>
                <a:cubicBezTo>
                  <a:pt x="582857" y="468490"/>
                  <a:pt x="583026" y="468495"/>
                  <a:pt x="583195" y="468499"/>
                </a:cubicBezTo>
                <a:lnTo>
                  <a:pt x="583735" y="475137"/>
                </a:lnTo>
                <a:cubicBezTo>
                  <a:pt x="588792" y="505143"/>
                  <a:pt x="591242" y="535786"/>
                  <a:pt x="591199" y="566868"/>
                </a:cubicBezTo>
                <a:cubicBezTo>
                  <a:pt x="592511" y="572454"/>
                  <a:pt x="592570" y="578078"/>
                  <a:pt x="592570" y="583715"/>
                </a:cubicBezTo>
                <a:cubicBezTo>
                  <a:pt x="592570" y="587507"/>
                  <a:pt x="592543" y="591293"/>
                  <a:pt x="591977" y="595066"/>
                </a:cubicBezTo>
                <a:lnTo>
                  <a:pt x="591478" y="595033"/>
                </a:lnTo>
                <a:lnTo>
                  <a:pt x="591452" y="595524"/>
                </a:lnTo>
                <a:lnTo>
                  <a:pt x="574334" y="593911"/>
                </a:lnTo>
                <a:cubicBezTo>
                  <a:pt x="541959" y="593388"/>
                  <a:pt x="510079" y="590430"/>
                  <a:pt x="478907" y="584920"/>
                </a:cubicBezTo>
                <a:cubicBezTo>
                  <a:pt x="473330" y="585336"/>
                  <a:pt x="468001" y="584395"/>
                  <a:pt x="462690" y="583392"/>
                </a:cubicBezTo>
                <a:lnTo>
                  <a:pt x="462574" y="582253"/>
                </a:lnTo>
                <a:cubicBezTo>
                  <a:pt x="282200" y="552631"/>
                  <a:pt x="121485" y="467518"/>
                  <a:pt x="0" y="345575"/>
                </a:cubicBezTo>
                <a:lnTo>
                  <a:pt x="0" y="140406"/>
                </a:lnTo>
                <a:cubicBezTo>
                  <a:pt x="97584" y="296912"/>
                  <a:pt x="258975" y="411268"/>
                  <a:pt x="449203" y="451830"/>
                </a:cubicBezTo>
                <a:cubicBezTo>
                  <a:pt x="411344" y="260824"/>
                  <a:pt x="291889" y="97931"/>
                  <a:pt x="126374"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457200" y="4960137"/>
            <a:ext cx="7772400" cy="1463040"/>
          </a:xfrm>
        </p:spPr>
        <p:txBody>
          <a:bodyPr anchor="ctr">
            <a:normAutofit/>
          </a:bodyPr>
          <a:lstStyle>
            <a:lvl1pPr algn="r">
              <a:defRPr sz="5000" spc="200" baseline="0"/>
            </a:lvl1pPr>
          </a:lstStyle>
          <a:p>
            <a:r>
              <a:rPr lang="en-US"/>
              <a:t>Click to edit Master title style</a:t>
            </a:r>
            <a:endParaRPr lang="en-US" dirty="0"/>
          </a:p>
        </p:txBody>
      </p:sp>
      <p:sp>
        <p:nvSpPr>
          <p:cNvPr id="3" name="Subtitle 2"/>
          <p:cNvSpPr>
            <a:spLocks noGrp="1"/>
          </p:cNvSpPr>
          <p:nvPr>
            <p:ph type="subTitle" idx="1"/>
          </p:nvPr>
        </p:nvSpPr>
        <p:spPr>
          <a:xfrm>
            <a:off x="8610600" y="4960137"/>
            <a:ext cx="3200400" cy="1463040"/>
          </a:xfrm>
        </p:spPr>
        <p:txBody>
          <a:bodyPr lIns="91440" rIns="91440" anchor="ctr">
            <a:normAutofit/>
          </a:bodyPr>
          <a:lstStyle>
            <a:lvl1pPr marL="0" indent="0" algn="l">
              <a:lnSpc>
                <a:spcPct val="100000"/>
              </a:lnSpc>
              <a:spcBef>
                <a:spcPts val="0"/>
              </a:spcBef>
              <a:buNone/>
              <a:defRPr sz="1800">
                <a:solidFill>
                  <a:schemeClr val="tx1">
                    <a:lumMod val="95000"/>
                    <a:lumOff val="5000"/>
                  </a:schemeClr>
                </a:solidFill>
              </a:defRPr>
            </a:lvl1pPr>
            <a:lvl2pPr marL="457200" indent="0" algn="ctr">
              <a:buNone/>
              <a:defRPr sz="1800"/>
            </a:lvl2pPr>
            <a:lvl3pPr marL="914400" indent="0" algn="ctr">
              <a:buNone/>
              <a:defRPr sz="1800"/>
            </a:lvl3pPr>
            <a:lvl4pPr marL="1371600" indent="0" algn="ctr">
              <a:buNone/>
              <a:defRPr sz="1800"/>
            </a:lvl4pPr>
            <a:lvl5pPr marL="1828800" indent="0" algn="ctr">
              <a:buNone/>
              <a:defRPr sz="1800"/>
            </a:lvl5pPr>
            <a:lvl6pPr marL="2286000" indent="0" algn="ctr">
              <a:buNone/>
              <a:defRPr sz="1800"/>
            </a:lvl6pPr>
            <a:lvl7pPr marL="2743200" indent="0" algn="ctr">
              <a:buNone/>
              <a:defRPr sz="1800"/>
            </a:lvl7pPr>
            <a:lvl8pPr marL="3200400" indent="0" algn="ctr">
              <a:buNone/>
              <a:defRPr sz="1800"/>
            </a:lvl8pPr>
            <a:lvl9pPr marL="3657600" indent="0" algn="ctr">
              <a:buNone/>
              <a:defRPr sz="18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lvl1pPr algn="l">
              <a:defRPr/>
            </a:lvl1pPr>
          </a:lstStyle>
          <a:p>
            <a:fld id="{7005E26E-BCB2-4FD5-8FD5-81A5EAE94C21}" type="datetime1">
              <a:rPr lang="en-US" smtClean="0"/>
              <a:t>8/17/2021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cxnSp>
        <p:nvCxnSpPr>
          <p:cNvPr id="8" name="Straight Connector 7"/>
          <p:cNvCxnSpPr/>
          <p:nvPr/>
        </p:nvCxnSpPr>
        <p:spPr>
          <a:xfrm flipV="1">
            <a:off x="8386843" y="5264106"/>
            <a:ext cx="0" cy="914400"/>
          </a:xfrm>
          <a:prstGeom prst="line">
            <a:avLst/>
          </a:prstGeom>
          <a:ln w="1905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CC2E9B8-0487-42E4-B571-744A3D775783}" type="datetime1">
              <a:rPr lang="en-US" smtClean="0"/>
              <a:t>8/17/2021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1" y="762000"/>
            <a:ext cx="2628900" cy="5410200"/>
          </a:xfrm>
        </p:spPr>
        <p:txBody>
          <a:bodyPr vert="eaVert" lIns="45720" tIns="91440" rIns="45720" bIns="91440"/>
          <a:lstStyle/>
          <a:p>
            <a:r>
              <a:rPr lang="en-US"/>
              <a:t>Click to edit Master title style</a:t>
            </a:r>
            <a:endParaRPr lang="en-US" dirty="0"/>
          </a:p>
        </p:txBody>
      </p:sp>
      <p:sp>
        <p:nvSpPr>
          <p:cNvPr id="3" name="Vertical Text Placeholder 2"/>
          <p:cNvSpPr>
            <a:spLocks noGrp="1"/>
          </p:cNvSpPr>
          <p:nvPr>
            <p:ph type="body" orient="vert" idx="1"/>
          </p:nvPr>
        </p:nvSpPr>
        <p:spPr>
          <a:xfrm>
            <a:off x="990601" y="762000"/>
            <a:ext cx="7581900" cy="54102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052E32D-1E84-43FD-8158-FFFE757EB0E8}" type="datetime1">
              <a:rPr lang="en-US" smtClean="0"/>
              <a:t>8/17/2021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cxnSp>
        <p:nvCxnSpPr>
          <p:cNvPr id="7" name="Straight Connector 6"/>
          <p:cNvCxnSpPr/>
          <p:nvPr/>
        </p:nvCxnSpPr>
        <p:spPr>
          <a:xfrm rot="5400000" flipV="1">
            <a:off x="10058400" y="59263"/>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585C470-CD19-455C-B830-6D252EAD7FE5}" type="datetime1">
              <a:rPr lang="en-US" smtClean="0"/>
              <a:t>8/17/2021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9" name="Rectangle 8"/>
          <p:cNvSpPr/>
          <p:nvPr/>
        </p:nvSpPr>
        <p:spPr>
          <a:xfrm>
            <a:off x="0" y="0"/>
            <a:ext cx="12192000" cy="4572001"/>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Oval 5"/>
          <p:cNvSpPr/>
          <p:nvPr/>
        </p:nvSpPr>
        <p:spPr>
          <a:xfrm>
            <a:off x="-1" y="0"/>
            <a:ext cx="12192000" cy="4572001"/>
          </a:xfrm>
          <a:custGeom>
            <a:avLst/>
            <a:gdLst/>
            <a:ahLst/>
            <a:cxnLst/>
            <a:rect l="l" t="t" r="r" b="b"/>
            <a:pathLst>
              <a:path w="12192000" h="4572001">
                <a:moveTo>
                  <a:pt x="12192000" y="4387986"/>
                </a:moveTo>
                <a:lnTo>
                  <a:pt x="12192000" y="4572001"/>
                </a:lnTo>
                <a:lnTo>
                  <a:pt x="12013927" y="4572001"/>
                </a:lnTo>
                <a:cubicBezTo>
                  <a:pt x="12084901" y="4522707"/>
                  <a:pt x="12145198" y="4460004"/>
                  <a:pt x="12192000" y="4387986"/>
                </a:cubicBezTo>
                <a:close/>
                <a:moveTo>
                  <a:pt x="12192000" y="4041440"/>
                </a:moveTo>
                <a:lnTo>
                  <a:pt x="12192000" y="4174488"/>
                </a:lnTo>
                <a:cubicBezTo>
                  <a:pt x="12005469" y="4244657"/>
                  <a:pt x="11857227" y="4389538"/>
                  <a:pt x="11786673" y="4572001"/>
                </a:cubicBezTo>
                <a:lnTo>
                  <a:pt x="11649784" y="4572001"/>
                </a:lnTo>
                <a:cubicBezTo>
                  <a:pt x="11730542" y="4320085"/>
                  <a:pt x="11933879" y="4121396"/>
                  <a:pt x="12192000" y="4041440"/>
                </a:cubicBezTo>
                <a:close/>
                <a:moveTo>
                  <a:pt x="10767111" y="3999419"/>
                </a:moveTo>
                <a:lnTo>
                  <a:pt x="10784198" y="4001042"/>
                </a:lnTo>
                <a:cubicBezTo>
                  <a:pt x="10816584" y="4001569"/>
                  <a:pt x="10848477" y="4004550"/>
                  <a:pt x="10879660" y="4010107"/>
                </a:cubicBezTo>
                <a:cubicBezTo>
                  <a:pt x="10885236" y="4009688"/>
                  <a:pt x="10890564" y="4010636"/>
                  <a:pt x="10895873" y="4011646"/>
                </a:cubicBezTo>
                <a:lnTo>
                  <a:pt x="10895990" y="4012794"/>
                </a:lnTo>
                <a:cubicBezTo>
                  <a:pt x="11208069" y="4064450"/>
                  <a:pt x="11461298" y="4283539"/>
                  <a:pt x="11554662" y="4572001"/>
                </a:cubicBezTo>
                <a:lnTo>
                  <a:pt x="11417114" y="4572001"/>
                </a:lnTo>
                <a:cubicBezTo>
                  <a:pt x="11333731" y="4357380"/>
                  <a:pt x="11143362" y="4194541"/>
                  <a:pt x="10909360" y="4144250"/>
                </a:cubicBezTo>
                <a:cubicBezTo>
                  <a:pt x="10943854" y="4319651"/>
                  <a:pt x="11046077" y="4471530"/>
                  <a:pt x="11189175" y="4572001"/>
                </a:cubicBezTo>
                <a:lnTo>
                  <a:pt x="10994934" y="4572001"/>
                </a:lnTo>
                <a:cubicBezTo>
                  <a:pt x="10878802" y="4452596"/>
                  <a:pt x="10800240" y="4298519"/>
                  <a:pt x="10775875" y="4127511"/>
                </a:cubicBezTo>
                <a:cubicBezTo>
                  <a:pt x="10775707" y="4127458"/>
                  <a:pt x="10775539" y="4127453"/>
                  <a:pt x="10775369" y="4127448"/>
                </a:cubicBezTo>
                <a:lnTo>
                  <a:pt x="10774831" y="4120772"/>
                </a:lnTo>
                <a:cubicBezTo>
                  <a:pt x="10769772" y="4090522"/>
                  <a:pt x="10767321" y="4059631"/>
                  <a:pt x="10767364" y="4028296"/>
                </a:cubicBezTo>
                <a:cubicBezTo>
                  <a:pt x="10766052" y="4022668"/>
                  <a:pt x="10765993" y="4017001"/>
                  <a:pt x="10765993" y="4011320"/>
                </a:cubicBezTo>
                <a:lnTo>
                  <a:pt x="10766587" y="3999880"/>
                </a:lnTo>
                <a:lnTo>
                  <a:pt x="10767085" y="3999913"/>
                </a:lnTo>
                <a:close/>
                <a:moveTo>
                  <a:pt x="10744358" y="3999419"/>
                </a:moveTo>
                <a:lnTo>
                  <a:pt x="10744384" y="3999913"/>
                </a:lnTo>
                <a:lnTo>
                  <a:pt x="10744882" y="3999880"/>
                </a:lnTo>
                <a:lnTo>
                  <a:pt x="10745476" y="4011320"/>
                </a:lnTo>
                <a:cubicBezTo>
                  <a:pt x="10745476" y="4017001"/>
                  <a:pt x="10745417" y="4022668"/>
                  <a:pt x="10744105" y="4028296"/>
                </a:cubicBezTo>
                <a:cubicBezTo>
                  <a:pt x="10744148" y="4059631"/>
                  <a:pt x="10741697" y="4090522"/>
                  <a:pt x="10736638" y="4120772"/>
                </a:cubicBezTo>
                <a:lnTo>
                  <a:pt x="10736100" y="4127448"/>
                </a:lnTo>
                <a:cubicBezTo>
                  <a:pt x="10735930" y="4127453"/>
                  <a:pt x="10735762" y="4127458"/>
                  <a:pt x="10735594" y="4127511"/>
                </a:cubicBezTo>
                <a:cubicBezTo>
                  <a:pt x="10711229" y="4298519"/>
                  <a:pt x="10632667" y="4452596"/>
                  <a:pt x="10516535" y="4572001"/>
                </a:cubicBezTo>
                <a:lnTo>
                  <a:pt x="10322294" y="4572001"/>
                </a:lnTo>
                <a:cubicBezTo>
                  <a:pt x="10465392" y="4471530"/>
                  <a:pt x="10567615" y="4319650"/>
                  <a:pt x="10602109" y="4144250"/>
                </a:cubicBezTo>
                <a:cubicBezTo>
                  <a:pt x="10368107" y="4194541"/>
                  <a:pt x="10177738" y="4357380"/>
                  <a:pt x="10094355" y="4572001"/>
                </a:cubicBezTo>
                <a:lnTo>
                  <a:pt x="9956808" y="4572001"/>
                </a:lnTo>
                <a:cubicBezTo>
                  <a:pt x="10050171" y="4283539"/>
                  <a:pt x="10303400" y="4064450"/>
                  <a:pt x="10615479" y="4012794"/>
                </a:cubicBezTo>
                <a:lnTo>
                  <a:pt x="10615596" y="4011646"/>
                </a:lnTo>
                <a:cubicBezTo>
                  <a:pt x="10620905" y="4010636"/>
                  <a:pt x="10626233" y="4009688"/>
                  <a:pt x="10631809" y="4010107"/>
                </a:cubicBezTo>
                <a:cubicBezTo>
                  <a:pt x="10662992" y="4004550"/>
                  <a:pt x="10694885" y="4001569"/>
                  <a:pt x="10727271" y="4001042"/>
                </a:cubicBezTo>
                <a:close/>
                <a:moveTo>
                  <a:pt x="9074958" y="3999419"/>
                </a:moveTo>
                <a:lnTo>
                  <a:pt x="9092045" y="4001042"/>
                </a:lnTo>
                <a:cubicBezTo>
                  <a:pt x="9124431" y="4001569"/>
                  <a:pt x="9156324" y="4004550"/>
                  <a:pt x="9187507" y="4010107"/>
                </a:cubicBezTo>
                <a:cubicBezTo>
                  <a:pt x="9193083" y="4009688"/>
                  <a:pt x="9198411" y="4010636"/>
                  <a:pt x="9203720" y="4011646"/>
                </a:cubicBezTo>
                <a:lnTo>
                  <a:pt x="9203837" y="4012794"/>
                </a:lnTo>
                <a:cubicBezTo>
                  <a:pt x="9515916" y="4064450"/>
                  <a:pt x="9769145" y="4283539"/>
                  <a:pt x="9862508" y="4572001"/>
                </a:cubicBezTo>
                <a:lnTo>
                  <a:pt x="9724961" y="4572001"/>
                </a:lnTo>
                <a:cubicBezTo>
                  <a:pt x="9641578" y="4357380"/>
                  <a:pt x="9451209" y="4194541"/>
                  <a:pt x="9217207" y="4144250"/>
                </a:cubicBezTo>
                <a:cubicBezTo>
                  <a:pt x="9251701" y="4319651"/>
                  <a:pt x="9353924" y="4471530"/>
                  <a:pt x="9497022" y="4572001"/>
                </a:cubicBezTo>
                <a:lnTo>
                  <a:pt x="9302781" y="4572001"/>
                </a:lnTo>
                <a:cubicBezTo>
                  <a:pt x="9186649" y="4452596"/>
                  <a:pt x="9108087" y="4298519"/>
                  <a:pt x="9083722" y="4127511"/>
                </a:cubicBezTo>
                <a:cubicBezTo>
                  <a:pt x="9083554" y="4127458"/>
                  <a:pt x="9083386" y="4127453"/>
                  <a:pt x="9083216" y="4127448"/>
                </a:cubicBezTo>
                <a:lnTo>
                  <a:pt x="9082678" y="4120772"/>
                </a:lnTo>
                <a:cubicBezTo>
                  <a:pt x="9077619" y="4090522"/>
                  <a:pt x="9075168" y="4059631"/>
                  <a:pt x="9075211" y="4028296"/>
                </a:cubicBezTo>
                <a:cubicBezTo>
                  <a:pt x="9073899" y="4022668"/>
                  <a:pt x="9073840" y="4017001"/>
                  <a:pt x="9073840" y="4011320"/>
                </a:cubicBezTo>
                <a:lnTo>
                  <a:pt x="9074434" y="3999880"/>
                </a:lnTo>
                <a:lnTo>
                  <a:pt x="9074932" y="3999913"/>
                </a:lnTo>
                <a:close/>
                <a:moveTo>
                  <a:pt x="9052207" y="3999419"/>
                </a:moveTo>
                <a:lnTo>
                  <a:pt x="9052233" y="3999913"/>
                </a:lnTo>
                <a:lnTo>
                  <a:pt x="9052731" y="3999880"/>
                </a:lnTo>
                <a:lnTo>
                  <a:pt x="9053325" y="4011320"/>
                </a:lnTo>
                <a:cubicBezTo>
                  <a:pt x="9053325" y="4017001"/>
                  <a:pt x="9053266" y="4022668"/>
                  <a:pt x="9051954" y="4028296"/>
                </a:cubicBezTo>
                <a:cubicBezTo>
                  <a:pt x="9051997" y="4059631"/>
                  <a:pt x="9049546" y="4090522"/>
                  <a:pt x="9044487" y="4120772"/>
                </a:cubicBezTo>
                <a:lnTo>
                  <a:pt x="9043949" y="4127448"/>
                </a:lnTo>
                <a:cubicBezTo>
                  <a:pt x="9043779" y="4127453"/>
                  <a:pt x="9043611" y="4127458"/>
                  <a:pt x="9043443" y="4127511"/>
                </a:cubicBezTo>
                <a:cubicBezTo>
                  <a:pt x="9019078" y="4298519"/>
                  <a:pt x="8940516" y="4452596"/>
                  <a:pt x="8824384" y="4572001"/>
                </a:cubicBezTo>
                <a:lnTo>
                  <a:pt x="8630143" y="4572001"/>
                </a:lnTo>
                <a:cubicBezTo>
                  <a:pt x="8773241" y="4471530"/>
                  <a:pt x="8875464" y="4319651"/>
                  <a:pt x="8909958" y="4144250"/>
                </a:cubicBezTo>
                <a:cubicBezTo>
                  <a:pt x="8675956" y="4194541"/>
                  <a:pt x="8485587" y="4357380"/>
                  <a:pt x="8402204" y="4572001"/>
                </a:cubicBezTo>
                <a:lnTo>
                  <a:pt x="8264656" y="4572001"/>
                </a:lnTo>
                <a:cubicBezTo>
                  <a:pt x="8358019" y="4283539"/>
                  <a:pt x="8611249" y="4064450"/>
                  <a:pt x="8923328" y="4012794"/>
                </a:cubicBezTo>
                <a:lnTo>
                  <a:pt x="8923445" y="4011646"/>
                </a:lnTo>
                <a:cubicBezTo>
                  <a:pt x="8928754" y="4010636"/>
                  <a:pt x="8934082" y="4009688"/>
                  <a:pt x="8939658" y="4010107"/>
                </a:cubicBezTo>
                <a:cubicBezTo>
                  <a:pt x="8970841" y="4004550"/>
                  <a:pt x="9002734" y="4001569"/>
                  <a:pt x="9035120" y="4001042"/>
                </a:cubicBezTo>
                <a:close/>
                <a:moveTo>
                  <a:pt x="7382807" y="3999419"/>
                </a:moveTo>
                <a:lnTo>
                  <a:pt x="7399895" y="4001042"/>
                </a:lnTo>
                <a:cubicBezTo>
                  <a:pt x="7432280" y="4001569"/>
                  <a:pt x="7464173" y="4004550"/>
                  <a:pt x="7495356" y="4010107"/>
                </a:cubicBezTo>
                <a:cubicBezTo>
                  <a:pt x="7500932" y="4009688"/>
                  <a:pt x="7506260" y="4010636"/>
                  <a:pt x="7511569" y="4011646"/>
                </a:cubicBezTo>
                <a:lnTo>
                  <a:pt x="7511686" y="4012794"/>
                </a:lnTo>
                <a:cubicBezTo>
                  <a:pt x="7823765" y="4064450"/>
                  <a:pt x="8076994" y="4283539"/>
                  <a:pt x="8170358" y="4572001"/>
                </a:cubicBezTo>
                <a:lnTo>
                  <a:pt x="8032809" y="4572001"/>
                </a:lnTo>
                <a:cubicBezTo>
                  <a:pt x="7949426" y="4357380"/>
                  <a:pt x="7759058" y="4194541"/>
                  <a:pt x="7525056" y="4144250"/>
                </a:cubicBezTo>
                <a:cubicBezTo>
                  <a:pt x="7559550" y="4319650"/>
                  <a:pt x="7661773" y="4471530"/>
                  <a:pt x="7804870" y="4572001"/>
                </a:cubicBezTo>
                <a:lnTo>
                  <a:pt x="7610630" y="4572001"/>
                </a:lnTo>
                <a:cubicBezTo>
                  <a:pt x="7494498" y="4452596"/>
                  <a:pt x="7415935" y="4298519"/>
                  <a:pt x="7391571" y="4127511"/>
                </a:cubicBezTo>
                <a:cubicBezTo>
                  <a:pt x="7391403" y="4127458"/>
                  <a:pt x="7391235" y="4127453"/>
                  <a:pt x="7391065" y="4127448"/>
                </a:cubicBezTo>
                <a:lnTo>
                  <a:pt x="7390527" y="4120772"/>
                </a:lnTo>
                <a:cubicBezTo>
                  <a:pt x="7385468" y="4090522"/>
                  <a:pt x="7383018" y="4059631"/>
                  <a:pt x="7383060" y="4028296"/>
                </a:cubicBezTo>
                <a:cubicBezTo>
                  <a:pt x="7381748" y="4022668"/>
                  <a:pt x="7381689" y="4017001"/>
                  <a:pt x="7381689" y="4011320"/>
                </a:cubicBezTo>
                <a:lnTo>
                  <a:pt x="7382283" y="3999880"/>
                </a:lnTo>
                <a:lnTo>
                  <a:pt x="7382781" y="3999913"/>
                </a:lnTo>
                <a:close/>
                <a:moveTo>
                  <a:pt x="7360056" y="3999419"/>
                </a:moveTo>
                <a:lnTo>
                  <a:pt x="7360082" y="3999913"/>
                </a:lnTo>
                <a:lnTo>
                  <a:pt x="7360580" y="3999880"/>
                </a:lnTo>
                <a:lnTo>
                  <a:pt x="7361174" y="4011320"/>
                </a:lnTo>
                <a:cubicBezTo>
                  <a:pt x="7361174" y="4017001"/>
                  <a:pt x="7361115" y="4022668"/>
                  <a:pt x="7359803" y="4028296"/>
                </a:cubicBezTo>
                <a:cubicBezTo>
                  <a:pt x="7359845" y="4059631"/>
                  <a:pt x="7357395" y="4090522"/>
                  <a:pt x="7352336" y="4120772"/>
                </a:cubicBezTo>
                <a:lnTo>
                  <a:pt x="7351798" y="4127448"/>
                </a:lnTo>
                <a:cubicBezTo>
                  <a:pt x="7351628" y="4127453"/>
                  <a:pt x="7351460" y="4127458"/>
                  <a:pt x="7351292" y="4127511"/>
                </a:cubicBezTo>
                <a:cubicBezTo>
                  <a:pt x="7326927" y="4298519"/>
                  <a:pt x="7248364" y="4452596"/>
                  <a:pt x="7132233" y="4572001"/>
                </a:cubicBezTo>
                <a:lnTo>
                  <a:pt x="6937992" y="4572001"/>
                </a:lnTo>
                <a:cubicBezTo>
                  <a:pt x="7081090" y="4471530"/>
                  <a:pt x="7183313" y="4319650"/>
                  <a:pt x="7217807" y="4144250"/>
                </a:cubicBezTo>
                <a:cubicBezTo>
                  <a:pt x="6983804" y="4194541"/>
                  <a:pt x="6793436" y="4357380"/>
                  <a:pt x="6710053" y="4572001"/>
                </a:cubicBezTo>
                <a:lnTo>
                  <a:pt x="6572505" y="4572001"/>
                </a:lnTo>
                <a:cubicBezTo>
                  <a:pt x="6665868" y="4283539"/>
                  <a:pt x="6919098" y="4064450"/>
                  <a:pt x="7231177" y="4012794"/>
                </a:cubicBezTo>
                <a:lnTo>
                  <a:pt x="7231294" y="4011646"/>
                </a:lnTo>
                <a:cubicBezTo>
                  <a:pt x="7236603" y="4010636"/>
                  <a:pt x="7241931" y="4009688"/>
                  <a:pt x="7247507" y="4010107"/>
                </a:cubicBezTo>
                <a:cubicBezTo>
                  <a:pt x="7278690" y="4004550"/>
                  <a:pt x="7310583" y="4001569"/>
                  <a:pt x="7342968" y="4001042"/>
                </a:cubicBezTo>
                <a:close/>
                <a:moveTo>
                  <a:pt x="5690656" y="3999419"/>
                </a:moveTo>
                <a:lnTo>
                  <a:pt x="5707743" y="4001042"/>
                </a:lnTo>
                <a:cubicBezTo>
                  <a:pt x="5740129" y="4001569"/>
                  <a:pt x="5772021" y="4004550"/>
                  <a:pt x="5803205" y="4010107"/>
                </a:cubicBezTo>
                <a:cubicBezTo>
                  <a:pt x="5808781" y="4009688"/>
                  <a:pt x="5814109" y="4010636"/>
                  <a:pt x="5819417" y="4011646"/>
                </a:cubicBezTo>
                <a:lnTo>
                  <a:pt x="5819534" y="4012794"/>
                </a:lnTo>
                <a:cubicBezTo>
                  <a:pt x="6131614" y="4064450"/>
                  <a:pt x="6384843" y="4283539"/>
                  <a:pt x="6478206" y="4572001"/>
                </a:cubicBezTo>
                <a:lnTo>
                  <a:pt x="6340658" y="4572001"/>
                </a:lnTo>
                <a:cubicBezTo>
                  <a:pt x="6257275" y="4357380"/>
                  <a:pt x="6066907" y="4194541"/>
                  <a:pt x="5832905" y="4144250"/>
                </a:cubicBezTo>
                <a:cubicBezTo>
                  <a:pt x="5867399" y="4319651"/>
                  <a:pt x="5969622" y="4471530"/>
                  <a:pt x="6112719" y="4572001"/>
                </a:cubicBezTo>
                <a:lnTo>
                  <a:pt x="5918478" y="4572001"/>
                </a:lnTo>
                <a:cubicBezTo>
                  <a:pt x="5802347" y="4452596"/>
                  <a:pt x="5723784" y="4298519"/>
                  <a:pt x="5699419" y="4127511"/>
                </a:cubicBezTo>
                <a:cubicBezTo>
                  <a:pt x="5699252" y="4127458"/>
                  <a:pt x="5699083" y="4127453"/>
                  <a:pt x="5698914" y="4127448"/>
                </a:cubicBezTo>
                <a:lnTo>
                  <a:pt x="5698375" y="4120772"/>
                </a:lnTo>
                <a:cubicBezTo>
                  <a:pt x="5693317" y="4090522"/>
                  <a:pt x="5690866" y="4059631"/>
                  <a:pt x="5690908" y="4028296"/>
                </a:cubicBezTo>
                <a:cubicBezTo>
                  <a:pt x="5689596" y="4022668"/>
                  <a:pt x="5689538" y="4017001"/>
                  <a:pt x="5689538" y="4011320"/>
                </a:cubicBezTo>
                <a:lnTo>
                  <a:pt x="5690132" y="3999880"/>
                </a:lnTo>
                <a:lnTo>
                  <a:pt x="5690630" y="3999913"/>
                </a:lnTo>
                <a:close/>
                <a:moveTo>
                  <a:pt x="5667905" y="3999419"/>
                </a:moveTo>
                <a:lnTo>
                  <a:pt x="5667931" y="3999913"/>
                </a:lnTo>
                <a:lnTo>
                  <a:pt x="5668429" y="3999880"/>
                </a:lnTo>
                <a:lnTo>
                  <a:pt x="5669023" y="4011320"/>
                </a:lnTo>
                <a:cubicBezTo>
                  <a:pt x="5669023" y="4017001"/>
                  <a:pt x="5668964" y="4022668"/>
                  <a:pt x="5667652" y="4028296"/>
                </a:cubicBezTo>
                <a:cubicBezTo>
                  <a:pt x="5667694" y="4059631"/>
                  <a:pt x="5665244" y="4090522"/>
                  <a:pt x="5660185" y="4120772"/>
                </a:cubicBezTo>
                <a:lnTo>
                  <a:pt x="5659647" y="4127448"/>
                </a:lnTo>
                <a:cubicBezTo>
                  <a:pt x="5659477" y="4127453"/>
                  <a:pt x="5659309" y="4127458"/>
                  <a:pt x="5659141" y="4127511"/>
                </a:cubicBezTo>
                <a:cubicBezTo>
                  <a:pt x="5634776" y="4298519"/>
                  <a:pt x="5556213" y="4452596"/>
                  <a:pt x="5440082" y="4572001"/>
                </a:cubicBezTo>
                <a:lnTo>
                  <a:pt x="5245841" y="4572001"/>
                </a:lnTo>
                <a:cubicBezTo>
                  <a:pt x="5388939" y="4471530"/>
                  <a:pt x="5491162" y="4319651"/>
                  <a:pt x="5525656" y="4144250"/>
                </a:cubicBezTo>
                <a:cubicBezTo>
                  <a:pt x="5291653" y="4194541"/>
                  <a:pt x="5101285" y="4357380"/>
                  <a:pt x="5017902" y="4572001"/>
                </a:cubicBezTo>
                <a:lnTo>
                  <a:pt x="4880354" y="4572001"/>
                </a:lnTo>
                <a:cubicBezTo>
                  <a:pt x="4973717" y="4283539"/>
                  <a:pt x="5226947" y="4064450"/>
                  <a:pt x="5539026" y="4012794"/>
                </a:cubicBezTo>
                <a:lnTo>
                  <a:pt x="5539143" y="4011646"/>
                </a:lnTo>
                <a:cubicBezTo>
                  <a:pt x="5544452" y="4010636"/>
                  <a:pt x="5549780" y="4009688"/>
                  <a:pt x="5555356" y="4010107"/>
                </a:cubicBezTo>
                <a:cubicBezTo>
                  <a:pt x="5586539" y="4004550"/>
                  <a:pt x="5618432" y="4001569"/>
                  <a:pt x="5650817" y="4001042"/>
                </a:cubicBezTo>
                <a:close/>
                <a:moveTo>
                  <a:pt x="3998505" y="3999419"/>
                </a:moveTo>
                <a:lnTo>
                  <a:pt x="4015592" y="4001042"/>
                </a:lnTo>
                <a:cubicBezTo>
                  <a:pt x="4047978" y="4001569"/>
                  <a:pt x="4079870" y="4004550"/>
                  <a:pt x="4111054" y="4010107"/>
                </a:cubicBezTo>
                <a:cubicBezTo>
                  <a:pt x="4116630" y="4009688"/>
                  <a:pt x="4121958" y="4010636"/>
                  <a:pt x="4127266" y="4011646"/>
                </a:cubicBezTo>
                <a:lnTo>
                  <a:pt x="4127384" y="4012794"/>
                </a:lnTo>
                <a:cubicBezTo>
                  <a:pt x="4439463" y="4064450"/>
                  <a:pt x="4692692" y="4283539"/>
                  <a:pt x="4786055" y="4572001"/>
                </a:cubicBezTo>
                <a:lnTo>
                  <a:pt x="4648508" y="4572001"/>
                </a:lnTo>
                <a:cubicBezTo>
                  <a:pt x="4565124" y="4357380"/>
                  <a:pt x="4374756" y="4194541"/>
                  <a:pt x="4140754" y="4144250"/>
                </a:cubicBezTo>
                <a:cubicBezTo>
                  <a:pt x="4175248" y="4319650"/>
                  <a:pt x="4277471" y="4471530"/>
                  <a:pt x="4420568" y="4572001"/>
                </a:cubicBezTo>
                <a:lnTo>
                  <a:pt x="4226327" y="4572001"/>
                </a:lnTo>
                <a:cubicBezTo>
                  <a:pt x="4110196" y="4452596"/>
                  <a:pt x="4031633" y="4298519"/>
                  <a:pt x="4007268" y="4127511"/>
                </a:cubicBezTo>
                <a:cubicBezTo>
                  <a:pt x="4007101" y="4127458"/>
                  <a:pt x="4006932" y="4127453"/>
                  <a:pt x="4006763" y="4127448"/>
                </a:cubicBezTo>
                <a:lnTo>
                  <a:pt x="4006225" y="4120772"/>
                </a:lnTo>
                <a:cubicBezTo>
                  <a:pt x="4001166" y="4090522"/>
                  <a:pt x="3998715" y="4059631"/>
                  <a:pt x="3998757" y="4028296"/>
                </a:cubicBezTo>
                <a:cubicBezTo>
                  <a:pt x="3997445" y="4022668"/>
                  <a:pt x="3997387" y="4017001"/>
                  <a:pt x="3997387" y="4011320"/>
                </a:cubicBezTo>
                <a:lnTo>
                  <a:pt x="3997981" y="3999880"/>
                </a:lnTo>
                <a:lnTo>
                  <a:pt x="3998479" y="3999913"/>
                </a:lnTo>
                <a:close/>
                <a:moveTo>
                  <a:pt x="3975754" y="3999419"/>
                </a:moveTo>
                <a:lnTo>
                  <a:pt x="3975780" y="3999913"/>
                </a:lnTo>
                <a:lnTo>
                  <a:pt x="3976278" y="3999880"/>
                </a:lnTo>
                <a:lnTo>
                  <a:pt x="3976872" y="4011320"/>
                </a:lnTo>
                <a:cubicBezTo>
                  <a:pt x="3976872" y="4017001"/>
                  <a:pt x="3976813" y="4022668"/>
                  <a:pt x="3975501" y="4028296"/>
                </a:cubicBezTo>
                <a:cubicBezTo>
                  <a:pt x="3975543" y="4059631"/>
                  <a:pt x="3973093" y="4090522"/>
                  <a:pt x="3968034" y="4120772"/>
                </a:cubicBezTo>
                <a:lnTo>
                  <a:pt x="3967496" y="4127448"/>
                </a:lnTo>
                <a:cubicBezTo>
                  <a:pt x="3967326" y="4127453"/>
                  <a:pt x="3967158" y="4127458"/>
                  <a:pt x="3966990" y="4127511"/>
                </a:cubicBezTo>
                <a:cubicBezTo>
                  <a:pt x="3942625" y="4298519"/>
                  <a:pt x="3864063" y="4452596"/>
                  <a:pt x="3747931" y="4572001"/>
                </a:cubicBezTo>
                <a:lnTo>
                  <a:pt x="3553690" y="4572001"/>
                </a:lnTo>
                <a:cubicBezTo>
                  <a:pt x="3696788" y="4471530"/>
                  <a:pt x="3799011" y="4319651"/>
                  <a:pt x="3833505" y="4144250"/>
                </a:cubicBezTo>
                <a:cubicBezTo>
                  <a:pt x="3599503" y="4194541"/>
                  <a:pt x="3409134" y="4357380"/>
                  <a:pt x="3325751" y="4572001"/>
                </a:cubicBezTo>
                <a:lnTo>
                  <a:pt x="3188203" y="4572001"/>
                </a:lnTo>
                <a:cubicBezTo>
                  <a:pt x="3281566" y="4283539"/>
                  <a:pt x="3534796" y="4064450"/>
                  <a:pt x="3846875" y="4012794"/>
                </a:cubicBezTo>
                <a:lnTo>
                  <a:pt x="3846992" y="4011646"/>
                </a:lnTo>
                <a:cubicBezTo>
                  <a:pt x="3852301" y="4010636"/>
                  <a:pt x="3857629" y="4009688"/>
                  <a:pt x="3863205" y="4010107"/>
                </a:cubicBezTo>
                <a:cubicBezTo>
                  <a:pt x="3894388" y="4004550"/>
                  <a:pt x="3926281" y="4001569"/>
                  <a:pt x="3958666" y="4001042"/>
                </a:cubicBezTo>
                <a:close/>
                <a:moveTo>
                  <a:pt x="2306354" y="3999419"/>
                </a:moveTo>
                <a:lnTo>
                  <a:pt x="2323441" y="4001042"/>
                </a:lnTo>
                <a:cubicBezTo>
                  <a:pt x="2355827" y="4001569"/>
                  <a:pt x="2387719" y="4004550"/>
                  <a:pt x="2418903" y="4010107"/>
                </a:cubicBezTo>
                <a:cubicBezTo>
                  <a:pt x="2424479" y="4009688"/>
                  <a:pt x="2429807" y="4010636"/>
                  <a:pt x="2435115" y="4011646"/>
                </a:cubicBezTo>
                <a:lnTo>
                  <a:pt x="2435233" y="4012794"/>
                </a:lnTo>
                <a:cubicBezTo>
                  <a:pt x="2747312" y="4064450"/>
                  <a:pt x="3000542" y="4283539"/>
                  <a:pt x="3093904" y="4572001"/>
                </a:cubicBezTo>
                <a:lnTo>
                  <a:pt x="2956357" y="4572001"/>
                </a:lnTo>
                <a:cubicBezTo>
                  <a:pt x="2872974" y="4357380"/>
                  <a:pt x="2682605" y="4194541"/>
                  <a:pt x="2448603" y="4144250"/>
                </a:cubicBezTo>
                <a:cubicBezTo>
                  <a:pt x="2483097" y="4319651"/>
                  <a:pt x="2585320" y="4471530"/>
                  <a:pt x="2728418" y="4572001"/>
                </a:cubicBezTo>
                <a:lnTo>
                  <a:pt x="2534177" y="4572001"/>
                </a:lnTo>
                <a:cubicBezTo>
                  <a:pt x="2418045" y="4452596"/>
                  <a:pt x="2339482" y="4298519"/>
                  <a:pt x="2315117" y="4127511"/>
                </a:cubicBezTo>
                <a:cubicBezTo>
                  <a:pt x="2314950" y="4127458"/>
                  <a:pt x="2314781" y="4127453"/>
                  <a:pt x="2314612" y="4127448"/>
                </a:cubicBezTo>
                <a:lnTo>
                  <a:pt x="2314074" y="4120772"/>
                </a:lnTo>
                <a:cubicBezTo>
                  <a:pt x="2309015" y="4090522"/>
                  <a:pt x="2306564" y="4059631"/>
                  <a:pt x="2306606" y="4028296"/>
                </a:cubicBezTo>
                <a:cubicBezTo>
                  <a:pt x="2305294" y="4022668"/>
                  <a:pt x="2305236" y="4017001"/>
                  <a:pt x="2305236" y="4011320"/>
                </a:cubicBezTo>
                <a:lnTo>
                  <a:pt x="2305830" y="3999880"/>
                </a:lnTo>
                <a:lnTo>
                  <a:pt x="2306328" y="3999913"/>
                </a:lnTo>
                <a:close/>
                <a:moveTo>
                  <a:pt x="2283603" y="3999419"/>
                </a:moveTo>
                <a:lnTo>
                  <a:pt x="2283629" y="3999913"/>
                </a:lnTo>
                <a:lnTo>
                  <a:pt x="2284127" y="3999880"/>
                </a:lnTo>
                <a:lnTo>
                  <a:pt x="2284721" y="4011320"/>
                </a:lnTo>
                <a:cubicBezTo>
                  <a:pt x="2284721" y="4017001"/>
                  <a:pt x="2284662" y="4022668"/>
                  <a:pt x="2283350" y="4028296"/>
                </a:cubicBezTo>
                <a:cubicBezTo>
                  <a:pt x="2283392" y="4059631"/>
                  <a:pt x="2280942" y="4090522"/>
                  <a:pt x="2275883" y="4120772"/>
                </a:cubicBezTo>
                <a:lnTo>
                  <a:pt x="2275345" y="4127448"/>
                </a:lnTo>
                <a:cubicBezTo>
                  <a:pt x="2275175" y="4127453"/>
                  <a:pt x="2275007" y="4127458"/>
                  <a:pt x="2274839" y="4127511"/>
                </a:cubicBezTo>
                <a:cubicBezTo>
                  <a:pt x="2250474" y="4298519"/>
                  <a:pt x="2171912" y="4452596"/>
                  <a:pt x="2055780" y="4572001"/>
                </a:cubicBezTo>
                <a:lnTo>
                  <a:pt x="1861539" y="4572001"/>
                </a:lnTo>
                <a:cubicBezTo>
                  <a:pt x="2004637" y="4471530"/>
                  <a:pt x="2106860" y="4319650"/>
                  <a:pt x="2141354" y="4144250"/>
                </a:cubicBezTo>
                <a:cubicBezTo>
                  <a:pt x="1907352" y="4194541"/>
                  <a:pt x="1716983" y="4357380"/>
                  <a:pt x="1633600" y="4572001"/>
                </a:cubicBezTo>
                <a:lnTo>
                  <a:pt x="1496052" y="4572001"/>
                </a:lnTo>
                <a:cubicBezTo>
                  <a:pt x="1589416" y="4283539"/>
                  <a:pt x="1842645" y="4064450"/>
                  <a:pt x="2154724" y="4012794"/>
                </a:cubicBezTo>
                <a:lnTo>
                  <a:pt x="2154841" y="4011646"/>
                </a:lnTo>
                <a:cubicBezTo>
                  <a:pt x="2160150" y="4010636"/>
                  <a:pt x="2165478" y="4009688"/>
                  <a:pt x="2171054" y="4010107"/>
                </a:cubicBezTo>
                <a:cubicBezTo>
                  <a:pt x="2202237" y="4004550"/>
                  <a:pt x="2234130" y="4001569"/>
                  <a:pt x="2266515" y="4001042"/>
                </a:cubicBezTo>
                <a:close/>
                <a:moveTo>
                  <a:pt x="614203" y="3999419"/>
                </a:moveTo>
                <a:lnTo>
                  <a:pt x="631290" y="4001042"/>
                </a:lnTo>
                <a:cubicBezTo>
                  <a:pt x="663676" y="4001569"/>
                  <a:pt x="695568" y="4004550"/>
                  <a:pt x="726752" y="4010107"/>
                </a:cubicBezTo>
                <a:cubicBezTo>
                  <a:pt x="732328" y="4009688"/>
                  <a:pt x="737656" y="4010636"/>
                  <a:pt x="742964" y="4011646"/>
                </a:cubicBezTo>
                <a:lnTo>
                  <a:pt x="743081" y="4012794"/>
                </a:lnTo>
                <a:cubicBezTo>
                  <a:pt x="1055161" y="4064450"/>
                  <a:pt x="1308390" y="4283539"/>
                  <a:pt x="1401754" y="4572001"/>
                </a:cubicBezTo>
                <a:lnTo>
                  <a:pt x="1264205" y="4572001"/>
                </a:lnTo>
                <a:cubicBezTo>
                  <a:pt x="1180823" y="4357380"/>
                  <a:pt x="990454" y="4194541"/>
                  <a:pt x="756452" y="4144250"/>
                </a:cubicBezTo>
                <a:cubicBezTo>
                  <a:pt x="790946" y="4319651"/>
                  <a:pt x="893169" y="4471530"/>
                  <a:pt x="1036266" y="4572001"/>
                </a:cubicBezTo>
                <a:lnTo>
                  <a:pt x="842026" y="4572001"/>
                </a:lnTo>
                <a:cubicBezTo>
                  <a:pt x="725894" y="4452596"/>
                  <a:pt x="647331" y="4298519"/>
                  <a:pt x="622966" y="4127511"/>
                </a:cubicBezTo>
                <a:cubicBezTo>
                  <a:pt x="622799" y="4127458"/>
                  <a:pt x="622630" y="4127453"/>
                  <a:pt x="622461" y="4127448"/>
                </a:cubicBezTo>
                <a:lnTo>
                  <a:pt x="621923" y="4120772"/>
                </a:lnTo>
                <a:cubicBezTo>
                  <a:pt x="616864" y="4090522"/>
                  <a:pt x="614413" y="4059631"/>
                  <a:pt x="614455" y="4028296"/>
                </a:cubicBezTo>
                <a:cubicBezTo>
                  <a:pt x="613143" y="4022668"/>
                  <a:pt x="613085" y="4017001"/>
                  <a:pt x="613085" y="4011320"/>
                </a:cubicBezTo>
                <a:lnTo>
                  <a:pt x="613679" y="3999880"/>
                </a:lnTo>
                <a:lnTo>
                  <a:pt x="614177" y="3999913"/>
                </a:lnTo>
                <a:close/>
                <a:moveTo>
                  <a:pt x="591452" y="3999419"/>
                </a:moveTo>
                <a:lnTo>
                  <a:pt x="591478" y="3999913"/>
                </a:lnTo>
                <a:lnTo>
                  <a:pt x="591976" y="3999880"/>
                </a:lnTo>
                <a:lnTo>
                  <a:pt x="592570" y="4011320"/>
                </a:lnTo>
                <a:cubicBezTo>
                  <a:pt x="592570" y="4017001"/>
                  <a:pt x="592511" y="4022668"/>
                  <a:pt x="591199" y="4028296"/>
                </a:cubicBezTo>
                <a:cubicBezTo>
                  <a:pt x="591242" y="4059631"/>
                  <a:pt x="588791" y="4090522"/>
                  <a:pt x="583732" y="4120772"/>
                </a:cubicBezTo>
                <a:lnTo>
                  <a:pt x="583194" y="4127448"/>
                </a:lnTo>
                <a:cubicBezTo>
                  <a:pt x="583024" y="4127453"/>
                  <a:pt x="582856" y="4127458"/>
                  <a:pt x="582689" y="4127511"/>
                </a:cubicBezTo>
                <a:cubicBezTo>
                  <a:pt x="558275" y="4298863"/>
                  <a:pt x="479445" y="4453216"/>
                  <a:pt x="362360" y="4572001"/>
                </a:cubicBezTo>
                <a:lnTo>
                  <a:pt x="169811" y="4572001"/>
                </a:lnTo>
                <a:cubicBezTo>
                  <a:pt x="312603" y="4471357"/>
                  <a:pt x="414729" y="4319551"/>
                  <a:pt x="449203" y="4144250"/>
                </a:cubicBezTo>
                <a:cubicBezTo>
                  <a:pt x="258971" y="4185134"/>
                  <a:pt x="97576" y="4300399"/>
                  <a:pt x="0" y="4458139"/>
                </a:cubicBezTo>
                <a:lnTo>
                  <a:pt x="0" y="4251345"/>
                </a:lnTo>
                <a:cubicBezTo>
                  <a:pt x="121484" y="4128438"/>
                  <a:pt x="282199" y="4042650"/>
                  <a:pt x="462573" y="4012794"/>
                </a:cubicBezTo>
                <a:lnTo>
                  <a:pt x="462690" y="4011646"/>
                </a:lnTo>
                <a:cubicBezTo>
                  <a:pt x="467999" y="4010636"/>
                  <a:pt x="473327" y="4009688"/>
                  <a:pt x="478903" y="4010107"/>
                </a:cubicBezTo>
                <a:cubicBezTo>
                  <a:pt x="510086" y="4004550"/>
                  <a:pt x="541979" y="4001569"/>
                  <a:pt x="574365" y="4001042"/>
                </a:cubicBezTo>
                <a:close/>
                <a:moveTo>
                  <a:pt x="11452667" y="3304913"/>
                </a:moveTo>
                <a:cubicBezTo>
                  <a:pt x="11177477" y="3363591"/>
                  <a:pt x="10962633" y="3576701"/>
                  <a:pt x="10909358" y="3845480"/>
                </a:cubicBezTo>
                <a:cubicBezTo>
                  <a:pt x="11184548" y="3786801"/>
                  <a:pt x="11399391" y="3573691"/>
                  <a:pt x="11452667" y="3304913"/>
                </a:cubicBezTo>
                <a:close/>
                <a:moveTo>
                  <a:pt x="10058800" y="3304913"/>
                </a:moveTo>
                <a:cubicBezTo>
                  <a:pt x="10112076" y="3573691"/>
                  <a:pt x="10326919" y="3786801"/>
                  <a:pt x="10602109" y="3845480"/>
                </a:cubicBezTo>
                <a:cubicBezTo>
                  <a:pt x="10548834" y="3576701"/>
                  <a:pt x="10333990" y="3363591"/>
                  <a:pt x="10058800" y="3304913"/>
                </a:cubicBezTo>
                <a:close/>
                <a:moveTo>
                  <a:pt x="9760514" y="3304913"/>
                </a:moveTo>
                <a:cubicBezTo>
                  <a:pt x="9485324" y="3363591"/>
                  <a:pt x="9270480" y="3576701"/>
                  <a:pt x="9217205" y="3845480"/>
                </a:cubicBezTo>
                <a:cubicBezTo>
                  <a:pt x="9492395" y="3786801"/>
                  <a:pt x="9707238" y="3573691"/>
                  <a:pt x="9760514" y="3304913"/>
                </a:cubicBezTo>
                <a:close/>
                <a:moveTo>
                  <a:pt x="8366649" y="3304913"/>
                </a:moveTo>
                <a:cubicBezTo>
                  <a:pt x="8419925" y="3573691"/>
                  <a:pt x="8634768" y="3786801"/>
                  <a:pt x="8909958" y="3845480"/>
                </a:cubicBezTo>
                <a:cubicBezTo>
                  <a:pt x="8856683" y="3576701"/>
                  <a:pt x="8641839" y="3363591"/>
                  <a:pt x="8366649" y="3304913"/>
                </a:cubicBezTo>
                <a:close/>
                <a:moveTo>
                  <a:pt x="8068363" y="3304913"/>
                </a:moveTo>
                <a:cubicBezTo>
                  <a:pt x="7793173" y="3363591"/>
                  <a:pt x="7578329" y="3576701"/>
                  <a:pt x="7525054" y="3845480"/>
                </a:cubicBezTo>
                <a:cubicBezTo>
                  <a:pt x="7800244" y="3786801"/>
                  <a:pt x="8015087" y="3573691"/>
                  <a:pt x="8068363" y="3304913"/>
                </a:cubicBezTo>
                <a:close/>
                <a:moveTo>
                  <a:pt x="6674498" y="3304913"/>
                </a:moveTo>
                <a:cubicBezTo>
                  <a:pt x="6727774" y="3573691"/>
                  <a:pt x="6942617" y="3786801"/>
                  <a:pt x="7217807" y="3845480"/>
                </a:cubicBezTo>
                <a:cubicBezTo>
                  <a:pt x="7164532" y="3576701"/>
                  <a:pt x="6949688" y="3363591"/>
                  <a:pt x="6674498" y="3304913"/>
                </a:cubicBezTo>
                <a:close/>
                <a:moveTo>
                  <a:pt x="6376212" y="3304913"/>
                </a:moveTo>
                <a:cubicBezTo>
                  <a:pt x="6101022" y="3363591"/>
                  <a:pt x="5886178" y="3576701"/>
                  <a:pt x="5832903" y="3845480"/>
                </a:cubicBezTo>
                <a:cubicBezTo>
                  <a:pt x="6108093" y="3786801"/>
                  <a:pt x="6322936" y="3573691"/>
                  <a:pt x="6376212" y="3304913"/>
                </a:cubicBezTo>
                <a:close/>
                <a:moveTo>
                  <a:pt x="4982347" y="3304913"/>
                </a:moveTo>
                <a:cubicBezTo>
                  <a:pt x="5035623" y="3573691"/>
                  <a:pt x="5250466" y="3786801"/>
                  <a:pt x="5525656" y="3845480"/>
                </a:cubicBezTo>
                <a:cubicBezTo>
                  <a:pt x="5472381" y="3576701"/>
                  <a:pt x="5257537" y="3363591"/>
                  <a:pt x="4982347" y="3304913"/>
                </a:cubicBezTo>
                <a:close/>
                <a:moveTo>
                  <a:pt x="4684061" y="3304913"/>
                </a:moveTo>
                <a:cubicBezTo>
                  <a:pt x="4408871" y="3363591"/>
                  <a:pt x="4194027" y="3576701"/>
                  <a:pt x="4140752" y="3845480"/>
                </a:cubicBezTo>
                <a:cubicBezTo>
                  <a:pt x="4415942" y="3786801"/>
                  <a:pt x="4630785" y="3573691"/>
                  <a:pt x="4684061" y="3304913"/>
                </a:cubicBezTo>
                <a:close/>
                <a:moveTo>
                  <a:pt x="3290196" y="3304913"/>
                </a:moveTo>
                <a:cubicBezTo>
                  <a:pt x="3343472" y="3573691"/>
                  <a:pt x="3558315" y="3786801"/>
                  <a:pt x="3833505" y="3845480"/>
                </a:cubicBezTo>
                <a:cubicBezTo>
                  <a:pt x="3780230" y="3576701"/>
                  <a:pt x="3565386" y="3363591"/>
                  <a:pt x="3290196" y="3304913"/>
                </a:cubicBezTo>
                <a:close/>
                <a:moveTo>
                  <a:pt x="2991910" y="3304913"/>
                </a:moveTo>
                <a:cubicBezTo>
                  <a:pt x="2716720" y="3363591"/>
                  <a:pt x="2501876" y="3576701"/>
                  <a:pt x="2448601" y="3845480"/>
                </a:cubicBezTo>
                <a:cubicBezTo>
                  <a:pt x="2723791" y="3786801"/>
                  <a:pt x="2938634" y="3573691"/>
                  <a:pt x="2991910" y="3304913"/>
                </a:cubicBezTo>
                <a:close/>
                <a:moveTo>
                  <a:pt x="1598045" y="3304913"/>
                </a:moveTo>
                <a:cubicBezTo>
                  <a:pt x="1651321" y="3573691"/>
                  <a:pt x="1866164" y="3786801"/>
                  <a:pt x="2141354" y="3845480"/>
                </a:cubicBezTo>
                <a:cubicBezTo>
                  <a:pt x="2088079" y="3576701"/>
                  <a:pt x="1873235" y="3363591"/>
                  <a:pt x="1598045" y="3304913"/>
                </a:cubicBezTo>
                <a:close/>
                <a:moveTo>
                  <a:pt x="1299759" y="3304913"/>
                </a:moveTo>
                <a:cubicBezTo>
                  <a:pt x="1024569" y="3363591"/>
                  <a:pt x="809725" y="3576701"/>
                  <a:pt x="756450" y="3845480"/>
                </a:cubicBezTo>
                <a:cubicBezTo>
                  <a:pt x="1031640" y="3786801"/>
                  <a:pt x="1246483" y="3573691"/>
                  <a:pt x="1299759" y="3304913"/>
                </a:cubicBezTo>
                <a:close/>
                <a:moveTo>
                  <a:pt x="0" y="3200906"/>
                </a:moveTo>
                <a:cubicBezTo>
                  <a:pt x="306658" y="3291386"/>
                  <a:pt x="537576" y="3547942"/>
                  <a:pt x="582690" y="3862087"/>
                </a:cubicBezTo>
                <a:cubicBezTo>
                  <a:pt x="582857" y="3862140"/>
                  <a:pt x="583026" y="3862145"/>
                  <a:pt x="583195" y="3862150"/>
                </a:cubicBezTo>
                <a:lnTo>
                  <a:pt x="583735" y="3868787"/>
                </a:lnTo>
                <a:cubicBezTo>
                  <a:pt x="588792" y="3898794"/>
                  <a:pt x="591242" y="3929436"/>
                  <a:pt x="591199" y="3960518"/>
                </a:cubicBezTo>
                <a:cubicBezTo>
                  <a:pt x="592511" y="3966104"/>
                  <a:pt x="592570" y="3971728"/>
                  <a:pt x="592570" y="3977366"/>
                </a:cubicBezTo>
                <a:cubicBezTo>
                  <a:pt x="592570" y="3981158"/>
                  <a:pt x="592543" y="3984944"/>
                  <a:pt x="591977" y="3988716"/>
                </a:cubicBezTo>
                <a:lnTo>
                  <a:pt x="591478" y="3988683"/>
                </a:lnTo>
                <a:lnTo>
                  <a:pt x="591452" y="3989174"/>
                </a:lnTo>
                <a:lnTo>
                  <a:pt x="574334" y="3987561"/>
                </a:lnTo>
                <a:cubicBezTo>
                  <a:pt x="541959" y="3987038"/>
                  <a:pt x="510079" y="3984080"/>
                  <a:pt x="478907" y="3978570"/>
                </a:cubicBezTo>
                <a:cubicBezTo>
                  <a:pt x="473330" y="3978986"/>
                  <a:pt x="468001" y="3978045"/>
                  <a:pt x="462690" y="3977042"/>
                </a:cubicBezTo>
                <a:lnTo>
                  <a:pt x="462574" y="3975903"/>
                </a:lnTo>
                <a:cubicBezTo>
                  <a:pt x="282200" y="3946281"/>
                  <a:pt x="121485" y="3861168"/>
                  <a:pt x="0" y="3739225"/>
                </a:cubicBezTo>
                <a:lnTo>
                  <a:pt x="0" y="3534056"/>
                </a:lnTo>
                <a:cubicBezTo>
                  <a:pt x="97584" y="3690562"/>
                  <a:pt x="258975" y="3804918"/>
                  <a:pt x="449203" y="3845480"/>
                </a:cubicBezTo>
                <a:cubicBezTo>
                  <a:pt x="402182" y="3608252"/>
                  <a:pt x="229297" y="3414390"/>
                  <a:pt x="0" y="3332205"/>
                </a:cubicBezTo>
                <a:close/>
                <a:moveTo>
                  <a:pt x="11608704" y="3161219"/>
                </a:moveTo>
                <a:lnTo>
                  <a:pt x="11625791" y="3162829"/>
                </a:lnTo>
                <a:cubicBezTo>
                  <a:pt x="11658177" y="3163352"/>
                  <a:pt x="11690070" y="3166310"/>
                  <a:pt x="11721253" y="3171823"/>
                </a:cubicBezTo>
                <a:cubicBezTo>
                  <a:pt x="11726829" y="3171407"/>
                  <a:pt x="11732157" y="3172348"/>
                  <a:pt x="11737466" y="3173350"/>
                </a:cubicBezTo>
                <a:lnTo>
                  <a:pt x="11737583" y="3174489"/>
                </a:lnTo>
                <a:cubicBezTo>
                  <a:pt x="11914088" y="3203476"/>
                  <a:pt x="12071767" y="3285599"/>
                  <a:pt x="12192000" y="3403667"/>
                </a:cubicBezTo>
                <a:lnTo>
                  <a:pt x="12192000" y="3603658"/>
                </a:lnTo>
                <a:cubicBezTo>
                  <a:pt x="12093732" y="3453636"/>
                  <a:pt x="11935983" y="3344367"/>
                  <a:pt x="11750953" y="3304913"/>
                </a:cubicBezTo>
                <a:cubicBezTo>
                  <a:pt x="11797422" y="3539349"/>
                  <a:pt x="11966808" y="3731433"/>
                  <a:pt x="12192000" y="3815480"/>
                </a:cubicBezTo>
                <a:lnTo>
                  <a:pt x="12192000" y="3947482"/>
                </a:lnTo>
                <a:cubicBezTo>
                  <a:pt x="11889465" y="3854506"/>
                  <a:pt x="11662185" y="3599697"/>
                  <a:pt x="11617468" y="3288305"/>
                </a:cubicBezTo>
                <a:cubicBezTo>
                  <a:pt x="11617300" y="3288253"/>
                  <a:pt x="11617132" y="3288248"/>
                  <a:pt x="11616962" y="3288243"/>
                </a:cubicBezTo>
                <a:lnTo>
                  <a:pt x="11616424" y="3281619"/>
                </a:lnTo>
                <a:cubicBezTo>
                  <a:pt x="11611365" y="3251607"/>
                  <a:pt x="11608914" y="3220958"/>
                  <a:pt x="11608957" y="3189869"/>
                </a:cubicBezTo>
                <a:cubicBezTo>
                  <a:pt x="11607645" y="3184286"/>
                  <a:pt x="11607586" y="3178663"/>
                  <a:pt x="11607586" y="3173027"/>
                </a:cubicBezTo>
                <a:lnTo>
                  <a:pt x="11608180" y="3161677"/>
                </a:lnTo>
                <a:lnTo>
                  <a:pt x="11608678" y="3161709"/>
                </a:lnTo>
                <a:close/>
                <a:moveTo>
                  <a:pt x="11594916" y="3161219"/>
                </a:moveTo>
                <a:lnTo>
                  <a:pt x="11594942" y="3161709"/>
                </a:lnTo>
                <a:lnTo>
                  <a:pt x="11595440" y="3161677"/>
                </a:lnTo>
                <a:lnTo>
                  <a:pt x="11596034" y="3173027"/>
                </a:lnTo>
                <a:cubicBezTo>
                  <a:pt x="11596034" y="3178663"/>
                  <a:pt x="11595975" y="3184286"/>
                  <a:pt x="11594663" y="3189869"/>
                </a:cubicBezTo>
                <a:cubicBezTo>
                  <a:pt x="11594706" y="3220958"/>
                  <a:pt x="11592255" y="3251607"/>
                  <a:pt x="11587196" y="3281619"/>
                </a:cubicBezTo>
                <a:lnTo>
                  <a:pt x="11586658" y="3288243"/>
                </a:lnTo>
                <a:cubicBezTo>
                  <a:pt x="11586488" y="3288248"/>
                  <a:pt x="11586320" y="3288253"/>
                  <a:pt x="11586152" y="3288305"/>
                </a:cubicBezTo>
                <a:cubicBezTo>
                  <a:pt x="11535877" y="3638399"/>
                  <a:pt x="11254838" y="3916971"/>
                  <a:pt x="10895987" y="3975903"/>
                </a:cubicBezTo>
                <a:lnTo>
                  <a:pt x="10895871" y="3977042"/>
                </a:lnTo>
                <a:cubicBezTo>
                  <a:pt x="10890560" y="3978045"/>
                  <a:pt x="10885231" y="3978986"/>
                  <a:pt x="10879654" y="3978570"/>
                </a:cubicBezTo>
                <a:cubicBezTo>
                  <a:pt x="10848482" y="3984080"/>
                  <a:pt x="10816602" y="3987038"/>
                  <a:pt x="10784227" y="3987561"/>
                </a:cubicBezTo>
                <a:lnTo>
                  <a:pt x="10767109" y="3989174"/>
                </a:lnTo>
                <a:lnTo>
                  <a:pt x="10767083" y="3988683"/>
                </a:lnTo>
                <a:lnTo>
                  <a:pt x="10766584" y="3988716"/>
                </a:lnTo>
                <a:cubicBezTo>
                  <a:pt x="10766018" y="3984944"/>
                  <a:pt x="10765991" y="3981158"/>
                  <a:pt x="10765991" y="3977366"/>
                </a:cubicBezTo>
                <a:cubicBezTo>
                  <a:pt x="10765991" y="3971728"/>
                  <a:pt x="10766050" y="3966104"/>
                  <a:pt x="10767362" y="3960518"/>
                </a:cubicBezTo>
                <a:cubicBezTo>
                  <a:pt x="10767319" y="3929436"/>
                  <a:pt x="10769769" y="3898794"/>
                  <a:pt x="10774826" y="3868787"/>
                </a:cubicBezTo>
                <a:lnTo>
                  <a:pt x="10775366" y="3862150"/>
                </a:lnTo>
                <a:cubicBezTo>
                  <a:pt x="10775535" y="3862145"/>
                  <a:pt x="10775704" y="3862140"/>
                  <a:pt x="10775872" y="3862087"/>
                </a:cubicBezTo>
                <a:cubicBezTo>
                  <a:pt x="10826148" y="3511992"/>
                  <a:pt x="11107187" y="3233421"/>
                  <a:pt x="11466037" y="3174489"/>
                </a:cubicBezTo>
                <a:lnTo>
                  <a:pt x="11466154" y="3173350"/>
                </a:lnTo>
                <a:cubicBezTo>
                  <a:pt x="11471463" y="3172348"/>
                  <a:pt x="11476791" y="3171407"/>
                  <a:pt x="11482367" y="3171823"/>
                </a:cubicBezTo>
                <a:cubicBezTo>
                  <a:pt x="11513550" y="3166310"/>
                  <a:pt x="11545443" y="3163352"/>
                  <a:pt x="11577829" y="3162829"/>
                </a:cubicBezTo>
                <a:close/>
                <a:moveTo>
                  <a:pt x="9916551" y="3161219"/>
                </a:moveTo>
                <a:lnTo>
                  <a:pt x="9933638" y="3162829"/>
                </a:lnTo>
                <a:cubicBezTo>
                  <a:pt x="9966024" y="3163352"/>
                  <a:pt x="9997917" y="3166310"/>
                  <a:pt x="10029100" y="3171823"/>
                </a:cubicBezTo>
                <a:cubicBezTo>
                  <a:pt x="10034676" y="3171407"/>
                  <a:pt x="10040004" y="3172348"/>
                  <a:pt x="10045313" y="3173350"/>
                </a:cubicBezTo>
                <a:lnTo>
                  <a:pt x="10045430" y="3174489"/>
                </a:lnTo>
                <a:cubicBezTo>
                  <a:pt x="10404280" y="3233421"/>
                  <a:pt x="10685319" y="3511992"/>
                  <a:pt x="10735596" y="3862087"/>
                </a:cubicBezTo>
                <a:cubicBezTo>
                  <a:pt x="10735763" y="3862140"/>
                  <a:pt x="10735932" y="3862145"/>
                  <a:pt x="10736101" y="3862150"/>
                </a:cubicBezTo>
                <a:lnTo>
                  <a:pt x="10736641" y="3868787"/>
                </a:lnTo>
                <a:cubicBezTo>
                  <a:pt x="10741698" y="3898794"/>
                  <a:pt x="10744148" y="3929436"/>
                  <a:pt x="10744105" y="3960518"/>
                </a:cubicBezTo>
                <a:cubicBezTo>
                  <a:pt x="10745417" y="3966104"/>
                  <a:pt x="10745476" y="3971728"/>
                  <a:pt x="10745476" y="3977366"/>
                </a:cubicBezTo>
                <a:cubicBezTo>
                  <a:pt x="10745476" y="3981158"/>
                  <a:pt x="10745449" y="3984944"/>
                  <a:pt x="10744883" y="3988716"/>
                </a:cubicBezTo>
                <a:lnTo>
                  <a:pt x="10744384" y="3988683"/>
                </a:lnTo>
                <a:lnTo>
                  <a:pt x="10744358" y="3989174"/>
                </a:lnTo>
                <a:lnTo>
                  <a:pt x="10727240" y="3987561"/>
                </a:lnTo>
                <a:cubicBezTo>
                  <a:pt x="10694865" y="3987038"/>
                  <a:pt x="10662985" y="3984080"/>
                  <a:pt x="10631813" y="3978570"/>
                </a:cubicBezTo>
                <a:cubicBezTo>
                  <a:pt x="10626236" y="3978986"/>
                  <a:pt x="10620907" y="3978045"/>
                  <a:pt x="10615596" y="3977042"/>
                </a:cubicBezTo>
                <a:lnTo>
                  <a:pt x="10615480" y="3975903"/>
                </a:lnTo>
                <a:cubicBezTo>
                  <a:pt x="10256629" y="3916971"/>
                  <a:pt x="9975590" y="3638399"/>
                  <a:pt x="9925315" y="3288305"/>
                </a:cubicBezTo>
                <a:cubicBezTo>
                  <a:pt x="9925147" y="3288253"/>
                  <a:pt x="9924979" y="3288248"/>
                  <a:pt x="9924809" y="3288243"/>
                </a:cubicBezTo>
                <a:lnTo>
                  <a:pt x="9924271" y="3281619"/>
                </a:lnTo>
                <a:cubicBezTo>
                  <a:pt x="9919212" y="3251607"/>
                  <a:pt x="9916761" y="3220958"/>
                  <a:pt x="9916804" y="3189869"/>
                </a:cubicBezTo>
                <a:cubicBezTo>
                  <a:pt x="9915492" y="3184286"/>
                  <a:pt x="9915433" y="3178663"/>
                  <a:pt x="9915433" y="3173027"/>
                </a:cubicBezTo>
                <a:lnTo>
                  <a:pt x="9916027" y="3161677"/>
                </a:lnTo>
                <a:lnTo>
                  <a:pt x="9916525" y="3161709"/>
                </a:lnTo>
                <a:close/>
                <a:moveTo>
                  <a:pt x="9902763" y="3161219"/>
                </a:moveTo>
                <a:lnTo>
                  <a:pt x="9902789" y="3161709"/>
                </a:lnTo>
                <a:lnTo>
                  <a:pt x="9903287" y="3161677"/>
                </a:lnTo>
                <a:lnTo>
                  <a:pt x="9903881" y="3173027"/>
                </a:lnTo>
                <a:cubicBezTo>
                  <a:pt x="9903881" y="3178663"/>
                  <a:pt x="9903822" y="3184286"/>
                  <a:pt x="9902510" y="3189869"/>
                </a:cubicBezTo>
                <a:cubicBezTo>
                  <a:pt x="9902553" y="3220958"/>
                  <a:pt x="9900102" y="3251607"/>
                  <a:pt x="9895043" y="3281619"/>
                </a:cubicBezTo>
                <a:lnTo>
                  <a:pt x="9894505" y="3288243"/>
                </a:lnTo>
                <a:cubicBezTo>
                  <a:pt x="9894335" y="3288248"/>
                  <a:pt x="9894167" y="3288253"/>
                  <a:pt x="9893999" y="3288305"/>
                </a:cubicBezTo>
                <a:cubicBezTo>
                  <a:pt x="9843724" y="3638399"/>
                  <a:pt x="9562685" y="3916971"/>
                  <a:pt x="9203834" y="3975903"/>
                </a:cubicBezTo>
                <a:lnTo>
                  <a:pt x="9203718" y="3977042"/>
                </a:lnTo>
                <a:cubicBezTo>
                  <a:pt x="9198407" y="3978045"/>
                  <a:pt x="9193078" y="3978986"/>
                  <a:pt x="9187501" y="3978570"/>
                </a:cubicBezTo>
                <a:cubicBezTo>
                  <a:pt x="9156329" y="3984080"/>
                  <a:pt x="9124449" y="3987038"/>
                  <a:pt x="9092074" y="3987561"/>
                </a:cubicBezTo>
                <a:lnTo>
                  <a:pt x="9074956" y="3989174"/>
                </a:lnTo>
                <a:lnTo>
                  <a:pt x="9074930" y="3988683"/>
                </a:lnTo>
                <a:lnTo>
                  <a:pt x="9074431" y="3988716"/>
                </a:lnTo>
                <a:cubicBezTo>
                  <a:pt x="9073865" y="3984944"/>
                  <a:pt x="9073838" y="3981158"/>
                  <a:pt x="9073838" y="3977366"/>
                </a:cubicBezTo>
                <a:cubicBezTo>
                  <a:pt x="9073838" y="3971728"/>
                  <a:pt x="9073897" y="3966104"/>
                  <a:pt x="9075209" y="3960518"/>
                </a:cubicBezTo>
                <a:cubicBezTo>
                  <a:pt x="9075166" y="3929436"/>
                  <a:pt x="9077616" y="3898794"/>
                  <a:pt x="9082673" y="3868787"/>
                </a:cubicBezTo>
                <a:lnTo>
                  <a:pt x="9083213" y="3862150"/>
                </a:lnTo>
                <a:cubicBezTo>
                  <a:pt x="9083382" y="3862145"/>
                  <a:pt x="9083551" y="3862140"/>
                  <a:pt x="9083718" y="3862087"/>
                </a:cubicBezTo>
                <a:cubicBezTo>
                  <a:pt x="9133995" y="3511992"/>
                  <a:pt x="9415034" y="3233421"/>
                  <a:pt x="9773884" y="3174489"/>
                </a:cubicBezTo>
                <a:lnTo>
                  <a:pt x="9774001" y="3173350"/>
                </a:lnTo>
                <a:cubicBezTo>
                  <a:pt x="9779310" y="3172348"/>
                  <a:pt x="9784638" y="3171407"/>
                  <a:pt x="9790214" y="3171823"/>
                </a:cubicBezTo>
                <a:cubicBezTo>
                  <a:pt x="9821397" y="3166310"/>
                  <a:pt x="9853290" y="3163352"/>
                  <a:pt x="9885676" y="3162829"/>
                </a:cubicBezTo>
                <a:close/>
                <a:moveTo>
                  <a:pt x="8224400" y="3161219"/>
                </a:moveTo>
                <a:lnTo>
                  <a:pt x="8241488" y="3162829"/>
                </a:lnTo>
                <a:cubicBezTo>
                  <a:pt x="8273873" y="3163352"/>
                  <a:pt x="8305766" y="3166310"/>
                  <a:pt x="8336949" y="3171823"/>
                </a:cubicBezTo>
                <a:cubicBezTo>
                  <a:pt x="8342525" y="3171407"/>
                  <a:pt x="8347853" y="3172348"/>
                  <a:pt x="8353162" y="3173350"/>
                </a:cubicBezTo>
                <a:lnTo>
                  <a:pt x="8353279" y="3174489"/>
                </a:lnTo>
                <a:cubicBezTo>
                  <a:pt x="8712129" y="3233421"/>
                  <a:pt x="8993168" y="3511992"/>
                  <a:pt x="9043444" y="3862087"/>
                </a:cubicBezTo>
                <a:cubicBezTo>
                  <a:pt x="9043612" y="3862140"/>
                  <a:pt x="9043781" y="3862145"/>
                  <a:pt x="9043950" y="3862150"/>
                </a:cubicBezTo>
                <a:lnTo>
                  <a:pt x="9044490" y="3868787"/>
                </a:lnTo>
                <a:cubicBezTo>
                  <a:pt x="9049547" y="3898794"/>
                  <a:pt x="9051997" y="3929436"/>
                  <a:pt x="9051954" y="3960518"/>
                </a:cubicBezTo>
                <a:cubicBezTo>
                  <a:pt x="9053266" y="3966104"/>
                  <a:pt x="9053325" y="3971728"/>
                  <a:pt x="9053325" y="3977366"/>
                </a:cubicBezTo>
                <a:cubicBezTo>
                  <a:pt x="9053325" y="3981158"/>
                  <a:pt x="9053298" y="3984944"/>
                  <a:pt x="9052732" y="3988716"/>
                </a:cubicBezTo>
                <a:lnTo>
                  <a:pt x="9052233" y="3988683"/>
                </a:lnTo>
                <a:lnTo>
                  <a:pt x="9052207" y="3989174"/>
                </a:lnTo>
                <a:lnTo>
                  <a:pt x="9035089" y="3987561"/>
                </a:lnTo>
                <a:cubicBezTo>
                  <a:pt x="9002714" y="3987038"/>
                  <a:pt x="8970834" y="3984080"/>
                  <a:pt x="8939662" y="3978570"/>
                </a:cubicBezTo>
                <a:cubicBezTo>
                  <a:pt x="8934085" y="3978986"/>
                  <a:pt x="8928756" y="3978045"/>
                  <a:pt x="8923445" y="3977042"/>
                </a:cubicBezTo>
                <a:lnTo>
                  <a:pt x="8923329" y="3975903"/>
                </a:lnTo>
                <a:cubicBezTo>
                  <a:pt x="8564478" y="3916971"/>
                  <a:pt x="8283439" y="3638399"/>
                  <a:pt x="8233164" y="3288305"/>
                </a:cubicBezTo>
                <a:cubicBezTo>
                  <a:pt x="8232996" y="3288253"/>
                  <a:pt x="8232828" y="3288248"/>
                  <a:pt x="8232658" y="3288243"/>
                </a:cubicBezTo>
                <a:lnTo>
                  <a:pt x="8232120" y="3281619"/>
                </a:lnTo>
                <a:cubicBezTo>
                  <a:pt x="8227061" y="3251607"/>
                  <a:pt x="8224611" y="3220958"/>
                  <a:pt x="8224653" y="3189869"/>
                </a:cubicBezTo>
                <a:cubicBezTo>
                  <a:pt x="8223341" y="3184286"/>
                  <a:pt x="8223282" y="3178663"/>
                  <a:pt x="8223282" y="3173027"/>
                </a:cubicBezTo>
                <a:lnTo>
                  <a:pt x="8223876" y="3161677"/>
                </a:lnTo>
                <a:lnTo>
                  <a:pt x="8224374" y="3161709"/>
                </a:lnTo>
                <a:close/>
                <a:moveTo>
                  <a:pt x="8210612" y="3161219"/>
                </a:moveTo>
                <a:lnTo>
                  <a:pt x="8210638" y="3161709"/>
                </a:lnTo>
                <a:lnTo>
                  <a:pt x="8211136" y="3161677"/>
                </a:lnTo>
                <a:lnTo>
                  <a:pt x="8211730" y="3173027"/>
                </a:lnTo>
                <a:cubicBezTo>
                  <a:pt x="8211730" y="3178663"/>
                  <a:pt x="8211672" y="3184286"/>
                  <a:pt x="8210360" y="3189869"/>
                </a:cubicBezTo>
                <a:cubicBezTo>
                  <a:pt x="8210402" y="3220958"/>
                  <a:pt x="8207951" y="3251607"/>
                  <a:pt x="8202893" y="3281619"/>
                </a:cubicBezTo>
                <a:lnTo>
                  <a:pt x="8202354" y="3288243"/>
                </a:lnTo>
                <a:cubicBezTo>
                  <a:pt x="8202185" y="3288248"/>
                  <a:pt x="8202016" y="3288253"/>
                  <a:pt x="8201849" y="3288305"/>
                </a:cubicBezTo>
                <a:cubicBezTo>
                  <a:pt x="8151573" y="3638399"/>
                  <a:pt x="7870534" y="3916971"/>
                  <a:pt x="7511683" y="3975903"/>
                </a:cubicBezTo>
                <a:lnTo>
                  <a:pt x="7511567" y="3977042"/>
                </a:lnTo>
                <a:cubicBezTo>
                  <a:pt x="7506256" y="3978045"/>
                  <a:pt x="7500927" y="3978986"/>
                  <a:pt x="7495350" y="3978570"/>
                </a:cubicBezTo>
                <a:cubicBezTo>
                  <a:pt x="7464178" y="3984080"/>
                  <a:pt x="7432298" y="3987038"/>
                  <a:pt x="7399924" y="3987561"/>
                </a:cubicBezTo>
                <a:lnTo>
                  <a:pt x="7382805" y="3989174"/>
                </a:lnTo>
                <a:lnTo>
                  <a:pt x="7382779" y="3988683"/>
                </a:lnTo>
                <a:lnTo>
                  <a:pt x="7382280" y="3988716"/>
                </a:lnTo>
                <a:cubicBezTo>
                  <a:pt x="7381714" y="3984944"/>
                  <a:pt x="7381687" y="3981158"/>
                  <a:pt x="7381687" y="3977366"/>
                </a:cubicBezTo>
                <a:cubicBezTo>
                  <a:pt x="7381687" y="3971728"/>
                  <a:pt x="7381746" y="3966104"/>
                  <a:pt x="7383058" y="3960518"/>
                </a:cubicBezTo>
                <a:cubicBezTo>
                  <a:pt x="7383016" y="3929436"/>
                  <a:pt x="7385465" y="3898794"/>
                  <a:pt x="7390522" y="3868787"/>
                </a:cubicBezTo>
                <a:lnTo>
                  <a:pt x="7391062" y="3862150"/>
                </a:lnTo>
                <a:cubicBezTo>
                  <a:pt x="7391231" y="3862145"/>
                  <a:pt x="7391400" y="3862140"/>
                  <a:pt x="7391568" y="3862087"/>
                </a:cubicBezTo>
                <a:cubicBezTo>
                  <a:pt x="7441844" y="3511992"/>
                  <a:pt x="7722883" y="3233421"/>
                  <a:pt x="8081734" y="3174489"/>
                </a:cubicBezTo>
                <a:lnTo>
                  <a:pt x="8081851" y="3173350"/>
                </a:lnTo>
                <a:cubicBezTo>
                  <a:pt x="8087159" y="3172348"/>
                  <a:pt x="8092487" y="3171407"/>
                  <a:pt x="8098063" y="3171823"/>
                </a:cubicBezTo>
                <a:cubicBezTo>
                  <a:pt x="8129247" y="3166310"/>
                  <a:pt x="8161139" y="3163352"/>
                  <a:pt x="8193525" y="3162829"/>
                </a:cubicBezTo>
                <a:close/>
                <a:moveTo>
                  <a:pt x="6532249" y="3161219"/>
                </a:moveTo>
                <a:lnTo>
                  <a:pt x="6549337" y="3162829"/>
                </a:lnTo>
                <a:cubicBezTo>
                  <a:pt x="6581722" y="3163352"/>
                  <a:pt x="6613615" y="3166310"/>
                  <a:pt x="6644798" y="3171823"/>
                </a:cubicBezTo>
                <a:cubicBezTo>
                  <a:pt x="6650374" y="3171407"/>
                  <a:pt x="6655702" y="3172348"/>
                  <a:pt x="6661011" y="3173350"/>
                </a:cubicBezTo>
                <a:lnTo>
                  <a:pt x="6661128" y="3174489"/>
                </a:lnTo>
                <a:cubicBezTo>
                  <a:pt x="7019978" y="3233421"/>
                  <a:pt x="7301017" y="3511992"/>
                  <a:pt x="7351294" y="3862087"/>
                </a:cubicBezTo>
                <a:cubicBezTo>
                  <a:pt x="7351461" y="3862140"/>
                  <a:pt x="7351631" y="3862145"/>
                  <a:pt x="7351799" y="3862150"/>
                </a:cubicBezTo>
                <a:lnTo>
                  <a:pt x="7352340" y="3868787"/>
                </a:lnTo>
                <a:cubicBezTo>
                  <a:pt x="7357396" y="3898794"/>
                  <a:pt x="7359846" y="3929436"/>
                  <a:pt x="7359804" y="3960518"/>
                </a:cubicBezTo>
                <a:cubicBezTo>
                  <a:pt x="7361116" y="3966104"/>
                  <a:pt x="7361174" y="3971728"/>
                  <a:pt x="7361174" y="3977366"/>
                </a:cubicBezTo>
                <a:cubicBezTo>
                  <a:pt x="7361174" y="3981158"/>
                  <a:pt x="7361147" y="3984944"/>
                  <a:pt x="7360581" y="3988716"/>
                </a:cubicBezTo>
                <a:lnTo>
                  <a:pt x="7360082" y="3988683"/>
                </a:lnTo>
                <a:lnTo>
                  <a:pt x="7360056" y="3989174"/>
                </a:lnTo>
                <a:lnTo>
                  <a:pt x="7342938" y="3987561"/>
                </a:lnTo>
                <a:cubicBezTo>
                  <a:pt x="7310564" y="3987038"/>
                  <a:pt x="7278683" y="3984080"/>
                  <a:pt x="7247511" y="3978570"/>
                </a:cubicBezTo>
                <a:cubicBezTo>
                  <a:pt x="7241934" y="3978986"/>
                  <a:pt x="7236605" y="3978045"/>
                  <a:pt x="7231295" y="3977042"/>
                </a:cubicBezTo>
                <a:lnTo>
                  <a:pt x="7231179" y="3975903"/>
                </a:lnTo>
                <a:cubicBezTo>
                  <a:pt x="6872327" y="3916971"/>
                  <a:pt x="6591288" y="3638399"/>
                  <a:pt x="6541013" y="3288305"/>
                </a:cubicBezTo>
                <a:cubicBezTo>
                  <a:pt x="6540845" y="3288253"/>
                  <a:pt x="6540677" y="3288248"/>
                  <a:pt x="6540507" y="3288243"/>
                </a:cubicBezTo>
                <a:lnTo>
                  <a:pt x="6539969" y="3281619"/>
                </a:lnTo>
                <a:cubicBezTo>
                  <a:pt x="6534910" y="3251607"/>
                  <a:pt x="6532460" y="3220958"/>
                  <a:pt x="6532502" y="3189869"/>
                </a:cubicBezTo>
                <a:cubicBezTo>
                  <a:pt x="6531190" y="3184286"/>
                  <a:pt x="6531131" y="3178663"/>
                  <a:pt x="6531131" y="3173027"/>
                </a:cubicBezTo>
                <a:lnTo>
                  <a:pt x="6531725" y="3161677"/>
                </a:lnTo>
                <a:lnTo>
                  <a:pt x="6532223" y="3161709"/>
                </a:lnTo>
                <a:close/>
                <a:moveTo>
                  <a:pt x="6518461" y="3161219"/>
                </a:moveTo>
                <a:lnTo>
                  <a:pt x="6518487" y="3161709"/>
                </a:lnTo>
                <a:lnTo>
                  <a:pt x="6518985" y="3161677"/>
                </a:lnTo>
                <a:lnTo>
                  <a:pt x="6519579" y="3173027"/>
                </a:lnTo>
                <a:cubicBezTo>
                  <a:pt x="6519579" y="3178663"/>
                  <a:pt x="6519520" y="3184286"/>
                  <a:pt x="6518208" y="3189869"/>
                </a:cubicBezTo>
                <a:cubicBezTo>
                  <a:pt x="6518250" y="3220958"/>
                  <a:pt x="6515800" y="3251607"/>
                  <a:pt x="6510741" y="3281619"/>
                </a:cubicBezTo>
                <a:lnTo>
                  <a:pt x="6510203" y="3288243"/>
                </a:lnTo>
                <a:cubicBezTo>
                  <a:pt x="6510033" y="3288248"/>
                  <a:pt x="6509865" y="3288253"/>
                  <a:pt x="6509697" y="3288305"/>
                </a:cubicBezTo>
                <a:cubicBezTo>
                  <a:pt x="6459422" y="3638399"/>
                  <a:pt x="6178383" y="3916971"/>
                  <a:pt x="5819531" y="3975903"/>
                </a:cubicBezTo>
                <a:lnTo>
                  <a:pt x="5819415" y="3977042"/>
                </a:lnTo>
                <a:cubicBezTo>
                  <a:pt x="5814105" y="3978045"/>
                  <a:pt x="5808776" y="3978986"/>
                  <a:pt x="5803199" y="3978570"/>
                </a:cubicBezTo>
                <a:cubicBezTo>
                  <a:pt x="5772027" y="3984080"/>
                  <a:pt x="5740146" y="3987038"/>
                  <a:pt x="5707772" y="3987561"/>
                </a:cubicBezTo>
                <a:lnTo>
                  <a:pt x="5690654" y="3989174"/>
                </a:lnTo>
                <a:lnTo>
                  <a:pt x="5690628" y="3988683"/>
                </a:lnTo>
                <a:lnTo>
                  <a:pt x="5690129" y="3988716"/>
                </a:lnTo>
                <a:cubicBezTo>
                  <a:pt x="5689563" y="3984944"/>
                  <a:pt x="5689536" y="3981158"/>
                  <a:pt x="5689536" y="3977366"/>
                </a:cubicBezTo>
                <a:cubicBezTo>
                  <a:pt x="5689536" y="3971728"/>
                  <a:pt x="5689594" y="3966104"/>
                  <a:pt x="5690906" y="3960518"/>
                </a:cubicBezTo>
                <a:cubicBezTo>
                  <a:pt x="5690864" y="3929436"/>
                  <a:pt x="5693314" y="3898794"/>
                  <a:pt x="5698370" y="3868787"/>
                </a:cubicBezTo>
                <a:lnTo>
                  <a:pt x="5698911" y="3862150"/>
                </a:lnTo>
                <a:cubicBezTo>
                  <a:pt x="5699079" y="3862145"/>
                  <a:pt x="5699249" y="3862140"/>
                  <a:pt x="5699416" y="3862087"/>
                </a:cubicBezTo>
                <a:cubicBezTo>
                  <a:pt x="5749693" y="3511992"/>
                  <a:pt x="6030732" y="3233421"/>
                  <a:pt x="6389582" y="3174489"/>
                </a:cubicBezTo>
                <a:lnTo>
                  <a:pt x="6389699" y="3173350"/>
                </a:lnTo>
                <a:cubicBezTo>
                  <a:pt x="6395008" y="3172348"/>
                  <a:pt x="6400336" y="3171407"/>
                  <a:pt x="6405912" y="3171823"/>
                </a:cubicBezTo>
                <a:cubicBezTo>
                  <a:pt x="6437095" y="3166310"/>
                  <a:pt x="6468988" y="3163352"/>
                  <a:pt x="6501373" y="3162829"/>
                </a:cubicBezTo>
                <a:close/>
                <a:moveTo>
                  <a:pt x="4840098" y="3161219"/>
                </a:moveTo>
                <a:lnTo>
                  <a:pt x="4857185" y="3162829"/>
                </a:lnTo>
                <a:cubicBezTo>
                  <a:pt x="4889571" y="3163352"/>
                  <a:pt x="4921463" y="3166310"/>
                  <a:pt x="4952647" y="3171823"/>
                </a:cubicBezTo>
                <a:cubicBezTo>
                  <a:pt x="4958223" y="3171407"/>
                  <a:pt x="4963551" y="3172348"/>
                  <a:pt x="4968859" y="3173350"/>
                </a:cubicBezTo>
                <a:lnTo>
                  <a:pt x="4968976" y="3174489"/>
                </a:lnTo>
                <a:cubicBezTo>
                  <a:pt x="5327827" y="3233421"/>
                  <a:pt x="5608866" y="3511992"/>
                  <a:pt x="5659142" y="3862087"/>
                </a:cubicBezTo>
                <a:cubicBezTo>
                  <a:pt x="5659310" y="3862140"/>
                  <a:pt x="5659479" y="3862145"/>
                  <a:pt x="5659648" y="3862150"/>
                </a:cubicBezTo>
                <a:lnTo>
                  <a:pt x="5660188" y="3868787"/>
                </a:lnTo>
                <a:cubicBezTo>
                  <a:pt x="5665245" y="3898794"/>
                  <a:pt x="5667694" y="3929436"/>
                  <a:pt x="5667652" y="3960518"/>
                </a:cubicBezTo>
                <a:cubicBezTo>
                  <a:pt x="5668964" y="3966104"/>
                  <a:pt x="5669023" y="3971728"/>
                  <a:pt x="5669023" y="3977366"/>
                </a:cubicBezTo>
                <a:cubicBezTo>
                  <a:pt x="5669023" y="3981158"/>
                  <a:pt x="5668996" y="3984944"/>
                  <a:pt x="5668430" y="3988716"/>
                </a:cubicBezTo>
                <a:lnTo>
                  <a:pt x="5667931" y="3988683"/>
                </a:lnTo>
                <a:lnTo>
                  <a:pt x="5667905" y="3989174"/>
                </a:lnTo>
                <a:lnTo>
                  <a:pt x="5650786" y="3987561"/>
                </a:lnTo>
                <a:cubicBezTo>
                  <a:pt x="5618412" y="3987038"/>
                  <a:pt x="5586532" y="3984080"/>
                  <a:pt x="5555360" y="3978570"/>
                </a:cubicBezTo>
                <a:cubicBezTo>
                  <a:pt x="5549783" y="3978986"/>
                  <a:pt x="5544454" y="3978045"/>
                  <a:pt x="5539143" y="3977042"/>
                </a:cubicBezTo>
                <a:lnTo>
                  <a:pt x="5539027" y="3975903"/>
                </a:lnTo>
                <a:cubicBezTo>
                  <a:pt x="5180176" y="3916971"/>
                  <a:pt x="4899137" y="3638399"/>
                  <a:pt x="4848861" y="3288305"/>
                </a:cubicBezTo>
                <a:cubicBezTo>
                  <a:pt x="4848694" y="3288253"/>
                  <a:pt x="4848525" y="3288248"/>
                  <a:pt x="4848356" y="3288243"/>
                </a:cubicBezTo>
                <a:lnTo>
                  <a:pt x="4847817" y="3281619"/>
                </a:lnTo>
                <a:cubicBezTo>
                  <a:pt x="4842759" y="3251607"/>
                  <a:pt x="4840308" y="3220958"/>
                  <a:pt x="4840350" y="3189869"/>
                </a:cubicBezTo>
                <a:cubicBezTo>
                  <a:pt x="4839038" y="3184286"/>
                  <a:pt x="4838980" y="3178663"/>
                  <a:pt x="4838980" y="3173027"/>
                </a:cubicBezTo>
                <a:lnTo>
                  <a:pt x="4839574" y="3161677"/>
                </a:lnTo>
                <a:lnTo>
                  <a:pt x="4840072" y="3161709"/>
                </a:lnTo>
                <a:close/>
                <a:moveTo>
                  <a:pt x="4826310" y="3161219"/>
                </a:moveTo>
                <a:lnTo>
                  <a:pt x="4826336" y="3161709"/>
                </a:lnTo>
                <a:lnTo>
                  <a:pt x="4826834" y="3161677"/>
                </a:lnTo>
                <a:lnTo>
                  <a:pt x="4827428" y="3173027"/>
                </a:lnTo>
                <a:cubicBezTo>
                  <a:pt x="4827428" y="3178663"/>
                  <a:pt x="4827369" y="3184286"/>
                  <a:pt x="4826057" y="3189869"/>
                </a:cubicBezTo>
                <a:cubicBezTo>
                  <a:pt x="4826099" y="3220958"/>
                  <a:pt x="4823649" y="3251607"/>
                  <a:pt x="4818590" y="3281619"/>
                </a:cubicBezTo>
                <a:lnTo>
                  <a:pt x="4818052" y="3288243"/>
                </a:lnTo>
                <a:cubicBezTo>
                  <a:pt x="4817882" y="3288248"/>
                  <a:pt x="4817714" y="3288253"/>
                  <a:pt x="4817546" y="3288305"/>
                </a:cubicBezTo>
                <a:cubicBezTo>
                  <a:pt x="4767271" y="3638399"/>
                  <a:pt x="4486232" y="3916971"/>
                  <a:pt x="4127381" y="3975903"/>
                </a:cubicBezTo>
                <a:lnTo>
                  <a:pt x="4127264" y="3977042"/>
                </a:lnTo>
                <a:cubicBezTo>
                  <a:pt x="4121954" y="3978045"/>
                  <a:pt x="4116625" y="3978986"/>
                  <a:pt x="4111048" y="3978570"/>
                </a:cubicBezTo>
                <a:cubicBezTo>
                  <a:pt x="4079876" y="3984080"/>
                  <a:pt x="4047996" y="3987038"/>
                  <a:pt x="4015621" y="3987561"/>
                </a:cubicBezTo>
                <a:lnTo>
                  <a:pt x="3998503" y="3989174"/>
                </a:lnTo>
                <a:lnTo>
                  <a:pt x="3998477" y="3988683"/>
                </a:lnTo>
                <a:lnTo>
                  <a:pt x="3997978" y="3988716"/>
                </a:lnTo>
                <a:cubicBezTo>
                  <a:pt x="3997412" y="3984944"/>
                  <a:pt x="3997385" y="3981158"/>
                  <a:pt x="3997385" y="3977366"/>
                </a:cubicBezTo>
                <a:cubicBezTo>
                  <a:pt x="3997385" y="3971728"/>
                  <a:pt x="3997443" y="3966104"/>
                  <a:pt x="3998755" y="3960518"/>
                </a:cubicBezTo>
                <a:cubicBezTo>
                  <a:pt x="3998713" y="3929436"/>
                  <a:pt x="4001163" y="3898794"/>
                  <a:pt x="4006219" y="3868787"/>
                </a:cubicBezTo>
                <a:lnTo>
                  <a:pt x="4006760" y="3862150"/>
                </a:lnTo>
                <a:cubicBezTo>
                  <a:pt x="4006928" y="3862145"/>
                  <a:pt x="4007098" y="3862140"/>
                  <a:pt x="4007265" y="3862087"/>
                </a:cubicBezTo>
                <a:cubicBezTo>
                  <a:pt x="4057542" y="3511992"/>
                  <a:pt x="4338581" y="3233421"/>
                  <a:pt x="4697431" y="3174489"/>
                </a:cubicBezTo>
                <a:lnTo>
                  <a:pt x="4697548" y="3173350"/>
                </a:lnTo>
                <a:cubicBezTo>
                  <a:pt x="4702857" y="3172348"/>
                  <a:pt x="4708185" y="3171407"/>
                  <a:pt x="4713761" y="3171823"/>
                </a:cubicBezTo>
                <a:cubicBezTo>
                  <a:pt x="4744944" y="3166310"/>
                  <a:pt x="4776837" y="3163352"/>
                  <a:pt x="4809222" y="3162829"/>
                </a:cubicBezTo>
                <a:close/>
                <a:moveTo>
                  <a:pt x="3147947" y="3161219"/>
                </a:moveTo>
                <a:lnTo>
                  <a:pt x="3165034" y="3162829"/>
                </a:lnTo>
                <a:cubicBezTo>
                  <a:pt x="3197420" y="3163352"/>
                  <a:pt x="3229312" y="3166310"/>
                  <a:pt x="3260496" y="3171823"/>
                </a:cubicBezTo>
                <a:cubicBezTo>
                  <a:pt x="3266072" y="3171407"/>
                  <a:pt x="3271400" y="3172348"/>
                  <a:pt x="3276708" y="3173350"/>
                </a:cubicBezTo>
                <a:lnTo>
                  <a:pt x="3276826" y="3174489"/>
                </a:lnTo>
                <a:cubicBezTo>
                  <a:pt x="3635676" y="3233421"/>
                  <a:pt x="3916715" y="3511992"/>
                  <a:pt x="3966991" y="3862087"/>
                </a:cubicBezTo>
                <a:cubicBezTo>
                  <a:pt x="3967159" y="3862140"/>
                  <a:pt x="3967328" y="3862145"/>
                  <a:pt x="3967497" y="3862150"/>
                </a:cubicBezTo>
                <a:lnTo>
                  <a:pt x="3968037" y="3868787"/>
                </a:lnTo>
                <a:cubicBezTo>
                  <a:pt x="3973094" y="3898794"/>
                  <a:pt x="3975543" y="3929436"/>
                  <a:pt x="3975501" y="3960518"/>
                </a:cubicBezTo>
                <a:cubicBezTo>
                  <a:pt x="3976813" y="3966104"/>
                  <a:pt x="3976872" y="3971728"/>
                  <a:pt x="3976872" y="3977366"/>
                </a:cubicBezTo>
                <a:cubicBezTo>
                  <a:pt x="3976872" y="3981158"/>
                  <a:pt x="3976845" y="3984944"/>
                  <a:pt x="3976279" y="3988716"/>
                </a:cubicBezTo>
                <a:lnTo>
                  <a:pt x="3975780" y="3988683"/>
                </a:lnTo>
                <a:lnTo>
                  <a:pt x="3975754" y="3989174"/>
                </a:lnTo>
                <a:lnTo>
                  <a:pt x="3958635" y="3987561"/>
                </a:lnTo>
                <a:cubicBezTo>
                  <a:pt x="3926261" y="3987038"/>
                  <a:pt x="3894381" y="3984080"/>
                  <a:pt x="3863209" y="3978570"/>
                </a:cubicBezTo>
                <a:cubicBezTo>
                  <a:pt x="3857632" y="3978986"/>
                  <a:pt x="3852303" y="3978045"/>
                  <a:pt x="3846992" y="3977042"/>
                </a:cubicBezTo>
                <a:lnTo>
                  <a:pt x="3846876" y="3975903"/>
                </a:lnTo>
                <a:cubicBezTo>
                  <a:pt x="3488025" y="3916971"/>
                  <a:pt x="3206986" y="3638399"/>
                  <a:pt x="3156710" y="3288305"/>
                </a:cubicBezTo>
                <a:cubicBezTo>
                  <a:pt x="3156543" y="3288253"/>
                  <a:pt x="3156374" y="3288248"/>
                  <a:pt x="3156205" y="3288243"/>
                </a:cubicBezTo>
                <a:lnTo>
                  <a:pt x="3155667" y="3281619"/>
                </a:lnTo>
                <a:cubicBezTo>
                  <a:pt x="3150608" y="3251607"/>
                  <a:pt x="3148157" y="3220958"/>
                  <a:pt x="3148199" y="3189869"/>
                </a:cubicBezTo>
                <a:cubicBezTo>
                  <a:pt x="3146887" y="3184286"/>
                  <a:pt x="3146829" y="3178663"/>
                  <a:pt x="3146829" y="3173027"/>
                </a:cubicBezTo>
                <a:lnTo>
                  <a:pt x="3147423" y="3161677"/>
                </a:lnTo>
                <a:lnTo>
                  <a:pt x="3147921" y="3161709"/>
                </a:lnTo>
                <a:close/>
                <a:moveTo>
                  <a:pt x="3134159" y="3161219"/>
                </a:moveTo>
                <a:lnTo>
                  <a:pt x="3134185" y="3161709"/>
                </a:lnTo>
                <a:lnTo>
                  <a:pt x="3134683" y="3161677"/>
                </a:lnTo>
                <a:lnTo>
                  <a:pt x="3135277" y="3173027"/>
                </a:lnTo>
                <a:cubicBezTo>
                  <a:pt x="3135277" y="3178663"/>
                  <a:pt x="3135218" y="3184286"/>
                  <a:pt x="3133906" y="3189869"/>
                </a:cubicBezTo>
                <a:cubicBezTo>
                  <a:pt x="3133948" y="3220958"/>
                  <a:pt x="3131498" y="3251607"/>
                  <a:pt x="3126439" y="3281619"/>
                </a:cubicBezTo>
                <a:lnTo>
                  <a:pt x="3125901" y="3288243"/>
                </a:lnTo>
                <a:cubicBezTo>
                  <a:pt x="3125731" y="3288248"/>
                  <a:pt x="3125563" y="3288253"/>
                  <a:pt x="3125395" y="3288305"/>
                </a:cubicBezTo>
                <a:cubicBezTo>
                  <a:pt x="3075120" y="3638399"/>
                  <a:pt x="2794081" y="3916971"/>
                  <a:pt x="2435230" y="3975903"/>
                </a:cubicBezTo>
                <a:lnTo>
                  <a:pt x="2435113" y="3977042"/>
                </a:lnTo>
                <a:cubicBezTo>
                  <a:pt x="2429803" y="3978045"/>
                  <a:pt x="2424474" y="3978986"/>
                  <a:pt x="2418897" y="3978570"/>
                </a:cubicBezTo>
                <a:cubicBezTo>
                  <a:pt x="2387725" y="3984080"/>
                  <a:pt x="2355845" y="3987038"/>
                  <a:pt x="2323470" y="3987561"/>
                </a:cubicBezTo>
                <a:lnTo>
                  <a:pt x="2306352" y="3989174"/>
                </a:lnTo>
                <a:lnTo>
                  <a:pt x="2306326" y="3988683"/>
                </a:lnTo>
                <a:lnTo>
                  <a:pt x="2305827" y="3988716"/>
                </a:lnTo>
                <a:cubicBezTo>
                  <a:pt x="2305261" y="3984944"/>
                  <a:pt x="2305234" y="3981158"/>
                  <a:pt x="2305234" y="3977366"/>
                </a:cubicBezTo>
                <a:cubicBezTo>
                  <a:pt x="2305234" y="3971728"/>
                  <a:pt x="2305292" y="3966104"/>
                  <a:pt x="2306604" y="3960518"/>
                </a:cubicBezTo>
                <a:cubicBezTo>
                  <a:pt x="2306562" y="3929436"/>
                  <a:pt x="2309012" y="3898794"/>
                  <a:pt x="2314068" y="3868787"/>
                </a:cubicBezTo>
                <a:lnTo>
                  <a:pt x="2314609" y="3862150"/>
                </a:lnTo>
                <a:cubicBezTo>
                  <a:pt x="2314777" y="3862145"/>
                  <a:pt x="2314947" y="3862140"/>
                  <a:pt x="2315114" y="3862087"/>
                </a:cubicBezTo>
                <a:cubicBezTo>
                  <a:pt x="2365391" y="3511992"/>
                  <a:pt x="2646430" y="3233421"/>
                  <a:pt x="3005280" y="3174489"/>
                </a:cubicBezTo>
                <a:lnTo>
                  <a:pt x="3005397" y="3173350"/>
                </a:lnTo>
                <a:cubicBezTo>
                  <a:pt x="3010706" y="3172348"/>
                  <a:pt x="3016034" y="3171407"/>
                  <a:pt x="3021610" y="3171823"/>
                </a:cubicBezTo>
                <a:cubicBezTo>
                  <a:pt x="3052793" y="3166310"/>
                  <a:pt x="3084686" y="3163352"/>
                  <a:pt x="3117071" y="3162829"/>
                </a:cubicBezTo>
                <a:close/>
                <a:moveTo>
                  <a:pt x="1455796" y="3161219"/>
                </a:moveTo>
                <a:lnTo>
                  <a:pt x="1472883" y="3162829"/>
                </a:lnTo>
                <a:cubicBezTo>
                  <a:pt x="1505269" y="3163352"/>
                  <a:pt x="1537161" y="3166310"/>
                  <a:pt x="1568345" y="3171823"/>
                </a:cubicBezTo>
                <a:cubicBezTo>
                  <a:pt x="1573921" y="3171407"/>
                  <a:pt x="1579249" y="3172348"/>
                  <a:pt x="1584557" y="3173350"/>
                </a:cubicBezTo>
                <a:lnTo>
                  <a:pt x="1584675" y="3174489"/>
                </a:lnTo>
                <a:cubicBezTo>
                  <a:pt x="1943525" y="3233421"/>
                  <a:pt x="2224564" y="3511992"/>
                  <a:pt x="2274840" y="3862087"/>
                </a:cubicBezTo>
                <a:cubicBezTo>
                  <a:pt x="2275008" y="3862140"/>
                  <a:pt x="2275177" y="3862145"/>
                  <a:pt x="2275346" y="3862150"/>
                </a:cubicBezTo>
                <a:lnTo>
                  <a:pt x="2275886" y="3868787"/>
                </a:lnTo>
                <a:cubicBezTo>
                  <a:pt x="2280943" y="3898794"/>
                  <a:pt x="2283392" y="3929436"/>
                  <a:pt x="2283350" y="3960518"/>
                </a:cubicBezTo>
                <a:cubicBezTo>
                  <a:pt x="2284662" y="3966104"/>
                  <a:pt x="2284721" y="3971728"/>
                  <a:pt x="2284721" y="3977366"/>
                </a:cubicBezTo>
                <a:cubicBezTo>
                  <a:pt x="2284721" y="3981158"/>
                  <a:pt x="2284694" y="3984944"/>
                  <a:pt x="2284128" y="3988716"/>
                </a:cubicBezTo>
                <a:lnTo>
                  <a:pt x="2283629" y="3988683"/>
                </a:lnTo>
                <a:lnTo>
                  <a:pt x="2283603" y="3989174"/>
                </a:lnTo>
                <a:lnTo>
                  <a:pt x="2266484" y="3987561"/>
                </a:lnTo>
                <a:cubicBezTo>
                  <a:pt x="2234110" y="3987038"/>
                  <a:pt x="2202230" y="3984080"/>
                  <a:pt x="2171058" y="3978570"/>
                </a:cubicBezTo>
                <a:cubicBezTo>
                  <a:pt x="2165481" y="3978986"/>
                  <a:pt x="2160152" y="3978045"/>
                  <a:pt x="2154841" y="3977042"/>
                </a:cubicBezTo>
                <a:lnTo>
                  <a:pt x="2154725" y="3975903"/>
                </a:lnTo>
                <a:cubicBezTo>
                  <a:pt x="1795874" y="3916971"/>
                  <a:pt x="1514835" y="3638399"/>
                  <a:pt x="1464559" y="3288305"/>
                </a:cubicBezTo>
                <a:cubicBezTo>
                  <a:pt x="1464392" y="3288253"/>
                  <a:pt x="1464223" y="3288248"/>
                  <a:pt x="1464054" y="3288243"/>
                </a:cubicBezTo>
                <a:lnTo>
                  <a:pt x="1463515" y="3281619"/>
                </a:lnTo>
                <a:cubicBezTo>
                  <a:pt x="1458457" y="3251607"/>
                  <a:pt x="1456006" y="3220958"/>
                  <a:pt x="1456048" y="3189869"/>
                </a:cubicBezTo>
                <a:cubicBezTo>
                  <a:pt x="1454736" y="3184286"/>
                  <a:pt x="1454678" y="3178663"/>
                  <a:pt x="1454678" y="3173027"/>
                </a:cubicBezTo>
                <a:lnTo>
                  <a:pt x="1455272" y="3161677"/>
                </a:lnTo>
                <a:lnTo>
                  <a:pt x="1455770" y="3161709"/>
                </a:lnTo>
                <a:close/>
                <a:moveTo>
                  <a:pt x="1442008" y="3161219"/>
                </a:moveTo>
                <a:lnTo>
                  <a:pt x="1442034" y="3161709"/>
                </a:lnTo>
                <a:lnTo>
                  <a:pt x="1442532" y="3161677"/>
                </a:lnTo>
                <a:lnTo>
                  <a:pt x="1443126" y="3173027"/>
                </a:lnTo>
                <a:cubicBezTo>
                  <a:pt x="1443126" y="3178663"/>
                  <a:pt x="1443067" y="3184286"/>
                  <a:pt x="1441755" y="3189869"/>
                </a:cubicBezTo>
                <a:cubicBezTo>
                  <a:pt x="1441797" y="3220958"/>
                  <a:pt x="1439347" y="3251607"/>
                  <a:pt x="1434288" y="3281619"/>
                </a:cubicBezTo>
                <a:lnTo>
                  <a:pt x="1433750" y="3288243"/>
                </a:lnTo>
                <a:cubicBezTo>
                  <a:pt x="1433580" y="3288248"/>
                  <a:pt x="1433412" y="3288253"/>
                  <a:pt x="1433244" y="3288305"/>
                </a:cubicBezTo>
                <a:cubicBezTo>
                  <a:pt x="1382969" y="3638399"/>
                  <a:pt x="1101930" y="3916971"/>
                  <a:pt x="743079" y="3975903"/>
                </a:cubicBezTo>
                <a:lnTo>
                  <a:pt x="742962" y="3977042"/>
                </a:lnTo>
                <a:cubicBezTo>
                  <a:pt x="737652" y="3978045"/>
                  <a:pt x="732323" y="3978986"/>
                  <a:pt x="726746" y="3978570"/>
                </a:cubicBezTo>
                <a:cubicBezTo>
                  <a:pt x="695574" y="3984080"/>
                  <a:pt x="663693" y="3987038"/>
                  <a:pt x="631319" y="3987561"/>
                </a:cubicBezTo>
                <a:lnTo>
                  <a:pt x="614201" y="3989174"/>
                </a:lnTo>
                <a:lnTo>
                  <a:pt x="614175" y="3988683"/>
                </a:lnTo>
                <a:lnTo>
                  <a:pt x="613676" y="3988716"/>
                </a:lnTo>
                <a:cubicBezTo>
                  <a:pt x="613110" y="3984944"/>
                  <a:pt x="613083" y="3981158"/>
                  <a:pt x="613083" y="3977366"/>
                </a:cubicBezTo>
                <a:cubicBezTo>
                  <a:pt x="613083" y="3971728"/>
                  <a:pt x="613141" y="3966104"/>
                  <a:pt x="614453" y="3960518"/>
                </a:cubicBezTo>
                <a:cubicBezTo>
                  <a:pt x="614411" y="3929436"/>
                  <a:pt x="616861" y="3898794"/>
                  <a:pt x="621917" y="3868787"/>
                </a:cubicBezTo>
                <a:lnTo>
                  <a:pt x="622458" y="3862150"/>
                </a:lnTo>
                <a:cubicBezTo>
                  <a:pt x="622626" y="3862145"/>
                  <a:pt x="622796" y="3862140"/>
                  <a:pt x="622963" y="3862087"/>
                </a:cubicBezTo>
                <a:cubicBezTo>
                  <a:pt x="673240" y="3511992"/>
                  <a:pt x="954279" y="3233421"/>
                  <a:pt x="1313129" y="3174489"/>
                </a:cubicBezTo>
                <a:lnTo>
                  <a:pt x="1313246" y="3173350"/>
                </a:lnTo>
                <a:cubicBezTo>
                  <a:pt x="1318555" y="3172348"/>
                  <a:pt x="1323883" y="3171407"/>
                  <a:pt x="1329459" y="3171823"/>
                </a:cubicBezTo>
                <a:cubicBezTo>
                  <a:pt x="1360642" y="3166310"/>
                  <a:pt x="1392535" y="3163352"/>
                  <a:pt x="1424920" y="3162829"/>
                </a:cubicBezTo>
                <a:close/>
                <a:moveTo>
                  <a:pt x="10909360" y="2447425"/>
                </a:moveTo>
                <a:cubicBezTo>
                  <a:pt x="10962636" y="2718331"/>
                  <a:pt x="11177479" y="2933128"/>
                  <a:pt x="11452669" y="2992271"/>
                </a:cubicBezTo>
                <a:cubicBezTo>
                  <a:pt x="11399394" y="2721365"/>
                  <a:pt x="11184550" y="2506568"/>
                  <a:pt x="10909360" y="2447425"/>
                </a:cubicBezTo>
                <a:close/>
                <a:moveTo>
                  <a:pt x="10602109" y="2447425"/>
                </a:moveTo>
                <a:cubicBezTo>
                  <a:pt x="10326919" y="2506568"/>
                  <a:pt x="10112075" y="2721365"/>
                  <a:pt x="10058800" y="2992271"/>
                </a:cubicBezTo>
                <a:cubicBezTo>
                  <a:pt x="10333990" y="2933128"/>
                  <a:pt x="10548833" y="2718331"/>
                  <a:pt x="10602109" y="2447425"/>
                </a:cubicBezTo>
                <a:close/>
                <a:moveTo>
                  <a:pt x="9217207" y="2447425"/>
                </a:moveTo>
                <a:cubicBezTo>
                  <a:pt x="9270483" y="2718331"/>
                  <a:pt x="9485326" y="2933128"/>
                  <a:pt x="9760516" y="2992271"/>
                </a:cubicBezTo>
                <a:cubicBezTo>
                  <a:pt x="9707241" y="2721365"/>
                  <a:pt x="9492397" y="2506568"/>
                  <a:pt x="9217207" y="2447425"/>
                </a:cubicBezTo>
                <a:close/>
                <a:moveTo>
                  <a:pt x="8909958" y="2447425"/>
                </a:moveTo>
                <a:cubicBezTo>
                  <a:pt x="8634768" y="2506568"/>
                  <a:pt x="8419924" y="2721365"/>
                  <a:pt x="8366649" y="2992271"/>
                </a:cubicBezTo>
                <a:cubicBezTo>
                  <a:pt x="8641839" y="2933128"/>
                  <a:pt x="8856682" y="2718331"/>
                  <a:pt x="8909958" y="2447425"/>
                </a:cubicBezTo>
                <a:close/>
                <a:moveTo>
                  <a:pt x="7525056" y="2447425"/>
                </a:moveTo>
                <a:cubicBezTo>
                  <a:pt x="7578332" y="2718331"/>
                  <a:pt x="7793175" y="2933128"/>
                  <a:pt x="8068365" y="2992271"/>
                </a:cubicBezTo>
                <a:cubicBezTo>
                  <a:pt x="8015090" y="2721365"/>
                  <a:pt x="7800246" y="2506568"/>
                  <a:pt x="7525056" y="2447425"/>
                </a:cubicBezTo>
                <a:close/>
                <a:moveTo>
                  <a:pt x="7217807" y="2447425"/>
                </a:moveTo>
                <a:cubicBezTo>
                  <a:pt x="6942617" y="2506568"/>
                  <a:pt x="6727773" y="2721365"/>
                  <a:pt x="6674498" y="2992271"/>
                </a:cubicBezTo>
                <a:cubicBezTo>
                  <a:pt x="6949688" y="2933128"/>
                  <a:pt x="7164531" y="2718331"/>
                  <a:pt x="7217807" y="2447425"/>
                </a:cubicBezTo>
                <a:close/>
                <a:moveTo>
                  <a:pt x="5832905" y="2447425"/>
                </a:moveTo>
                <a:cubicBezTo>
                  <a:pt x="5886181" y="2718331"/>
                  <a:pt x="6101024" y="2933128"/>
                  <a:pt x="6376214" y="2992271"/>
                </a:cubicBezTo>
                <a:cubicBezTo>
                  <a:pt x="6322939" y="2721365"/>
                  <a:pt x="6108095" y="2506568"/>
                  <a:pt x="5832905" y="2447425"/>
                </a:cubicBezTo>
                <a:close/>
                <a:moveTo>
                  <a:pt x="5525656" y="2447425"/>
                </a:moveTo>
                <a:cubicBezTo>
                  <a:pt x="5250466" y="2506568"/>
                  <a:pt x="5035622" y="2721365"/>
                  <a:pt x="4982347" y="2992271"/>
                </a:cubicBezTo>
                <a:cubicBezTo>
                  <a:pt x="5257537" y="2933128"/>
                  <a:pt x="5472380" y="2718331"/>
                  <a:pt x="5525656" y="2447425"/>
                </a:cubicBezTo>
                <a:close/>
                <a:moveTo>
                  <a:pt x="4140754" y="2447425"/>
                </a:moveTo>
                <a:cubicBezTo>
                  <a:pt x="4194030" y="2718331"/>
                  <a:pt x="4408873" y="2933128"/>
                  <a:pt x="4684063" y="2992271"/>
                </a:cubicBezTo>
                <a:cubicBezTo>
                  <a:pt x="4630788" y="2721365"/>
                  <a:pt x="4415944" y="2506568"/>
                  <a:pt x="4140754" y="2447425"/>
                </a:cubicBezTo>
                <a:close/>
                <a:moveTo>
                  <a:pt x="3833505" y="2447425"/>
                </a:moveTo>
                <a:cubicBezTo>
                  <a:pt x="3558315" y="2506568"/>
                  <a:pt x="3343471" y="2721365"/>
                  <a:pt x="3290196" y="2992271"/>
                </a:cubicBezTo>
                <a:cubicBezTo>
                  <a:pt x="3565386" y="2933128"/>
                  <a:pt x="3780229" y="2718331"/>
                  <a:pt x="3833505" y="2447425"/>
                </a:cubicBezTo>
                <a:close/>
                <a:moveTo>
                  <a:pt x="2448603" y="2447425"/>
                </a:moveTo>
                <a:cubicBezTo>
                  <a:pt x="2501879" y="2718331"/>
                  <a:pt x="2716722" y="2933128"/>
                  <a:pt x="2991912" y="2992271"/>
                </a:cubicBezTo>
                <a:cubicBezTo>
                  <a:pt x="2938637" y="2721365"/>
                  <a:pt x="2723793" y="2506568"/>
                  <a:pt x="2448603" y="2447425"/>
                </a:cubicBezTo>
                <a:close/>
                <a:moveTo>
                  <a:pt x="2141354" y="2447425"/>
                </a:moveTo>
                <a:cubicBezTo>
                  <a:pt x="1866164" y="2506568"/>
                  <a:pt x="1651320" y="2721365"/>
                  <a:pt x="1598045" y="2992271"/>
                </a:cubicBezTo>
                <a:cubicBezTo>
                  <a:pt x="1873235" y="2933128"/>
                  <a:pt x="2088078" y="2718331"/>
                  <a:pt x="2141354" y="2447425"/>
                </a:cubicBezTo>
                <a:close/>
                <a:moveTo>
                  <a:pt x="756452" y="2447425"/>
                </a:moveTo>
                <a:cubicBezTo>
                  <a:pt x="809728" y="2718331"/>
                  <a:pt x="1024571" y="2933128"/>
                  <a:pt x="1299761" y="2992271"/>
                </a:cubicBezTo>
                <a:cubicBezTo>
                  <a:pt x="1246486" y="2721365"/>
                  <a:pt x="1031642" y="2506568"/>
                  <a:pt x="756452" y="2447425"/>
                </a:cubicBezTo>
                <a:close/>
                <a:moveTo>
                  <a:pt x="12192000" y="2344615"/>
                </a:moveTo>
                <a:lnTo>
                  <a:pt x="12192000" y="2477663"/>
                </a:lnTo>
                <a:cubicBezTo>
                  <a:pt x="11966807" y="2562375"/>
                  <a:pt x="11797421" y="2755980"/>
                  <a:pt x="11750953" y="2992271"/>
                </a:cubicBezTo>
                <a:cubicBezTo>
                  <a:pt x="11935988" y="2952504"/>
                  <a:pt x="12093739" y="2842365"/>
                  <a:pt x="12192000" y="2691161"/>
                </a:cubicBezTo>
                <a:lnTo>
                  <a:pt x="12192000" y="2892735"/>
                </a:lnTo>
                <a:cubicBezTo>
                  <a:pt x="12071770" y="3011736"/>
                  <a:pt x="11914089" y="3094511"/>
                  <a:pt x="11737582" y="3123727"/>
                </a:cubicBezTo>
                <a:lnTo>
                  <a:pt x="11737466" y="3124875"/>
                </a:lnTo>
                <a:cubicBezTo>
                  <a:pt x="11732155" y="3125886"/>
                  <a:pt x="11726826" y="3126834"/>
                  <a:pt x="11721249" y="3126415"/>
                </a:cubicBezTo>
                <a:cubicBezTo>
                  <a:pt x="11690077" y="3131969"/>
                  <a:pt x="11658197" y="3134950"/>
                  <a:pt x="11625822" y="3135477"/>
                </a:cubicBezTo>
                <a:lnTo>
                  <a:pt x="11608704" y="3137103"/>
                </a:lnTo>
                <a:lnTo>
                  <a:pt x="11608678" y="3136608"/>
                </a:lnTo>
                <a:lnTo>
                  <a:pt x="11608179" y="3136641"/>
                </a:lnTo>
                <a:cubicBezTo>
                  <a:pt x="11607613" y="3132839"/>
                  <a:pt x="11607586" y="3129023"/>
                  <a:pt x="11607586" y="3125201"/>
                </a:cubicBezTo>
                <a:cubicBezTo>
                  <a:pt x="11607586" y="3119519"/>
                  <a:pt x="11607645" y="3113850"/>
                  <a:pt x="11608957" y="3108220"/>
                </a:cubicBezTo>
                <a:cubicBezTo>
                  <a:pt x="11608914" y="3076892"/>
                  <a:pt x="11611364" y="3046007"/>
                  <a:pt x="11616421" y="3015763"/>
                </a:cubicBezTo>
                <a:lnTo>
                  <a:pt x="11616961" y="3009073"/>
                </a:lnTo>
                <a:cubicBezTo>
                  <a:pt x="11617130" y="3009068"/>
                  <a:pt x="11617299" y="3009063"/>
                  <a:pt x="11617466" y="3009010"/>
                </a:cubicBezTo>
                <a:cubicBezTo>
                  <a:pt x="11662185" y="2695154"/>
                  <a:pt x="11889463" y="2438329"/>
                  <a:pt x="12192000" y="2344615"/>
                </a:cubicBezTo>
                <a:close/>
                <a:moveTo>
                  <a:pt x="10767111" y="2302594"/>
                </a:moveTo>
                <a:lnTo>
                  <a:pt x="10784198" y="2304217"/>
                </a:lnTo>
                <a:cubicBezTo>
                  <a:pt x="10816584" y="2304744"/>
                  <a:pt x="10848477" y="2307725"/>
                  <a:pt x="10879660" y="2313282"/>
                </a:cubicBezTo>
                <a:cubicBezTo>
                  <a:pt x="10885236" y="2312863"/>
                  <a:pt x="10890564" y="2313811"/>
                  <a:pt x="10895873" y="2314821"/>
                </a:cubicBezTo>
                <a:lnTo>
                  <a:pt x="10895990" y="2315969"/>
                </a:lnTo>
                <a:cubicBezTo>
                  <a:pt x="11254840" y="2375367"/>
                  <a:pt x="11535879" y="2656144"/>
                  <a:pt x="11586156" y="3009010"/>
                </a:cubicBezTo>
                <a:cubicBezTo>
                  <a:pt x="11586323" y="3009063"/>
                  <a:pt x="11586492" y="3009068"/>
                  <a:pt x="11586661" y="3009073"/>
                </a:cubicBezTo>
                <a:lnTo>
                  <a:pt x="11587201" y="3015763"/>
                </a:lnTo>
                <a:cubicBezTo>
                  <a:pt x="11592258" y="3046007"/>
                  <a:pt x="11594708" y="3076892"/>
                  <a:pt x="11594665" y="3108220"/>
                </a:cubicBezTo>
                <a:cubicBezTo>
                  <a:pt x="11595977" y="3113850"/>
                  <a:pt x="11596036" y="3119519"/>
                  <a:pt x="11596036" y="3125201"/>
                </a:cubicBezTo>
                <a:cubicBezTo>
                  <a:pt x="11596036" y="3129023"/>
                  <a:pt x="11596009" y="3132839"/>
                  <a:pt x="11595443" y="3136641"/>
                </a:cubicBezTo>
                <a:lnTo>
                  <a:pt x="11594944" y="3136608"/>
                </a:lnTo>
                <a:lnTo>
                  <a:pt x="11594918" y="3137103"/>
                </a:lnTo>
                <a:lnTo>
                  <a:pt x="11577800" y="3135477"/>
                </a:lnTo>
                <a:cubicBezTo>
                  <a:pt x="11545425" y="3134950"/>
                  <a:pt x="11513545" y="3131969"/>
                  <a:pt x="11482373" y="3126415"/>
                </a:cubicBezTo>
                <a:cubicBezTo>
                  <a:pt x="11476796" y="3126834"/>
                  <a:pt x="11471467" y="3125886"/>
                  <a:pt x="11466156" y="3124875"/>
                </a:cubicBezTo>
                <a:lnTo>
                  <a:pt x="11466040" y="3123727"/>
                </a:lnTo>
                <a:cubicBezTo>
                  <a:pt x="11107189" y="3064328"/>
                  <a:pt x="10826150" y="2783551"/>
                  <a:pt x="10775875" y="2430686"/>
                </a:cubicBezTo>
                <a:cubicBezTo>
                  <a:pt x="10775707" y="2430633"/>
                  <a:pt x="10775539" y="2430628"/>
                  <a:pt x="10775369" y="2430623"/>
                </a:cubicBezTo>
                <a:lnTo>
                  <a:pt x="10774831" y="2423947"/>
                </a:lnTo>
                <a:cubicBezTo>
                  <a:pt x="10769772" y="2393697"/>
                  <a:pt x="10767321" y="2362806"/>
                  <a:pt x="10767364" y="2331471"/>
                </a:cubicBezTo>
                <a:cubicBezTo>
                  <a:pt x="10766052" y="2325843"/>
                  <a:pt x="10765993" y="2320176"/>
                  <a:pt x="10765993" y="2314495"/>
                </a:cubicBezTo>
                <a:lnTo>
                  <a:pt x="10766587" y="2303055"/>
                </a:lnTo>
                <a:lnTo>
                  <a:pt x="10767085" y="2303088"/>
                </a:lnTo>
                <a:close/>
                <a:moveTo>
                  <a:pt x="10744358" y="2302594"/>
                </a:moveTo>
                <a:lnTo>
                  <a:pt x="10744384" y="2303088"/>
                </a:lnTo>
                <a:lnTo>
                  <a:pt x="10744882" y="2303055"/>
                </a:lnTo>
                <a:lnTo>
                  <a:pt x="10745476" y="2314495"/>
                </a:lnTo>
                <a:cubicBezTo>
                  <a:pt x="10745476" y="2320176"/>
                  <a:pt x="10745417" y="2325843"/>
                  <a:pt x="10744105" y="2331471"/>
                </a:cubicBezTo>
                <a:cubicBezTo>
                  <a:pt x="10744148" y="2362806"/>
                  <a:pt x="10741697" y="2393697"/>
                  <a:pt x="10736638" y="2423947"/>
                </a:cubicBezTo>
                <a:lnTo>
                  <a:pt x="10736100" y="2430623"/>
                </a:lnTo>
                <a:cubicBezTo>
                  <a:pt x="10735930" y="2430628"/>
                  <a:pt x="10735762" y="2430633"/>
                  <a:pt x="10735594" y="2430686"/>
                </a:cubicBezTo>
                <a:cubicBezTo>
                  <a:pt x="10685319" y="2783551"/>
                  <a:pt x="10404280" y="3064328"/>
                  <a:pt x="10045429" y="3123727"/>
                </a:cubicBezTo>
                <a:lnTo>
                  <a:pt x="10045313" y="3124875"/>
                </a:lnTo>
                <a:cubicBezTo>
                  <a:pt x="10040002" y="3125886"/>
                  <a:pt x="10034673" y="3126834"/>
                  <a:pt x="10029096" y="3126415"/>
                </a:cubicBezTo>
                <a:cubicBezTo>
                  <a:pt x="9997924" y="3131969"/>
                  <a:pt x="9966044" y="3134950"/>
                  <a:pt x="9933669" y="3135477"/>
                </a:cubicBezTo>
                <a:lnTo>
                  <a:pt x="9916551" y="3137103"/>
                </a:lnTo>
                <a:lnTo>
                  <a:pt x="9916525" y="3136608"/>
                </a:lnTo>
                <a:lnTo>
                  <a:pt x="9916026" y="3136641"/>
                </a:lnTo>
                <a:cubicBezTo>
                  <a:pt x="9915460" y="3132839"/>
                  <a:pt x="9915433" y="3129023"/>
                  <a:pt x="9915433" y="3125201"/>
                </a:cubicBezTo>
                <a:cubicBezTo>
                  <a:pt x="9915433" y="3119519"/>
                  <a:pt x="9915492" y="3113850"/>
                  <a:pt x="9916804" y="3108220"/>
                </a:cubicBezTo>
                <a:cubicBezTo>
                  <a:pt x="9916761" y="3076892"/>
                  <a:pt x="9919211" y="3046007"/>
                  <a:pt x="9924268" y="3015763"/>
                </a:cubicBezTo>
                <a:lnTo>
                  <a:pt x="9924808" y="3009073"/>
                </a:lnTo>
                <a:cubicBezTo>
                  <a:pt x="9924977" y="3009068"/>
                  <a:pt x="9925146" y="3009063"/>
                  <a:pt x="9925314" y="3009010"/>
                </a:cubicBezTo>
                <a:cubicBezTo>
                  <a:pt x="9975590" y="2656144"/>
                  <a:pt x="10256629" y="2375367"/>
                  <a:pt x="10615479" y="2315969"/>
                </a:cubicBezTo>
                <a:lnTo>
                  <a:pt x="10615596" y="2314821"/>
                </a:lnTo>
                <a:cubicBezTo>
                  <a:pt x="10620905" y="2313811"/>
                  <a:pt x="10626233" y="2312863"/>
                  <a:pt x="10631809" y="2313282"/>
                </a:cubicBezTo>
                <a:cubicBezTo>
                  <a:pt x="10662992" y="2307725"/>
                  <a:pt x="10694885" y="2304744"/>
                  <a:pt x="10727271" y="2304217"/>
                </a:cubicBezTo>
                <a:close/>
                <a:moveTo>
                  <a:pt x="9074958" y="2302594"/>
                </a:moveTo>
                <a:lnTo>
                  <a:pt x="9092045" y="2304217"/>
                </a:lnTo>
                <a:cubicBezTo>
                  <a:pt x="9124431" y="2304744"/>
                  <a:pt x="9156324" y="2307725"/>
                  <a:pt x="9187507" y="2313282"/>
                </a:cubicBezTo>
                <a:cubicBezTo>
                  <a:pt x="9193083" y="2312863"/>
                  <a:pt x="9198411" y="2313811"/>
                  <a:pt x="9203720" y="2314821"/>
                </a:cubicBezTo>
                <a:lnTo>
                  <a:pt x="9203837" y="2315969"/>
                </a:lnTo>
                <a:cubicBezTo>
                  <a:pt x="9562687" y="2375367"/>
                  <a:pt x="9843726" y="2656144"/>
                  <a:pt x="9894002" y="3009010"/>
                </a:cubicBezTo>
                <a:cubicBezTo>
                  <a:pt x="9894170" y="3009063"/>
                  <a:pt x="9894339" y="3009068"/>
                  <a:pt x="9894508" y="3009073"/>
                </a:cubicBezTo>
                <a:lnTo>
                  <a:pt x="9895048" y="3015763"/>
                </a:lnTo>
                <a:cubicBezTo>
                  <a:pt x="9900105" y="3046007"/>
                  <a:pt x="9902555" y="3076892"/>
                  <a:pt x="9902512" y="3108220"/>
                </a:cubicBezTo>
                <a:cubicBezTo>
                  <a:pt x="9903824" y="3113850"/>
                  <a:pt x="9903883" y="3119519"/>
                  <a:pt x="9903883" y="3125201"/>
                </a:cubicBezTo>
                <a:cubicBezTo>
                  <a:pt x="9903883" y="3129023"/>
                  <a:pt x="9903856" y="3132839"/>
                  <a:pt x="9903290" y="3136641"/>
                </a:cubicBezTo>
                <a:lnTo>
                  <a:pt x="9902791" y="3136608"/>
                </a:lnTo>
                <a:lnTo>
                  <a:pt x="9902765" y="3137103"/>
                </a:lnTo>
                <a:lnTo>
                  <a:pt x="9885647" y="3135477"/>
                </a:lnTo>
                <a:cubicBezTo>
                  <a:pt x="9853272" y="3134950"/>
                  <a:pt x="9821392" y="3131969"/>
                  <a:pt x="9790220" y="3126415"/>
                </a:cubicBezTo>
                <a:cubicBezTo>
                  <a:pt x="9784643" y="3126834"/>
                  <a:pt x="9779314" y="3125886"/>
                  <a:pt x="9774003" y="3124875"/>
                </a:cubicBezTo>
                <a:lnTo>
                  <a:pt x="9773887" y="3123727"/>
                </a:lnTo>
                <a:cubicBezTo>
                  <a:pt x="9415036" y="3064328"/>
                  <a:pt x="9133997" y="2783551"/>
                  <a:pt x="9083722" y="2430686"/>
                </a:cubicBezTo>
                <a:cubicBezTo>
                  <a:pt x="9083554" y="2430633"/>
                  <a:pt x="9083386" y="2430628"/>
                  <a:pt x="9083216" y="2430623"/>
                </a:cubicBezTo>
                <a:lnTo>
                  <a:pt x="9082678" y="2423947"/>
                </a:lnTo>
                <a:cubicBezTo>
                  <a:pt x="9077619" y="2393697"/>
                  <a:pt x="9075168" y="2362806"/>
                  <a:pt x="9075211" y="2331471"/>
                </a:cubicBezTo>
                <a:cubicBezTo>
                  <a:pt x="9073899" y="2325843"/>
                  <a:pt x="9073840" y="2320176"/>
                  <a:pt x="9073840" y="2314495"/>
                </a:cubicBezTo>
                <a:lnTo>
                  <a:pt x="9074434" y="2303055"/>
                </a:lnTo>
                <a:lnTo>
                  <a:pt x="9074932" y="2303088"/>
                </a:lnTo>
                <a:close/>
                <a:moveTo>
                  <a:pt x="9052207" y="2302594"/>
                </a:moveTo>
                <a:lnTo>
                  <a:pt x="9052233" y="2303088"/>
                </a:lnTo>
                <a:lnTo>
                  <a:pt x="9052731" y="2303055"/>
                </a:lnTo>
                <a:lnTo>
                  <a:pt x="9053325" y="2314495"/>
                </a:lnTo>
                <a:cubicBezTo>
                  <a:pt x="9053325" y="2320176"/>
                  <a:pt x="9053266" y="2325843"/>
                  <a:pt x="9051954" y="2331471"/>
                </a:cubicBezTo>
                <a:cubicBezTo>
                  <a:pt x="9051997" y="2362806"/>
                  <a:pt x="9049546" y="2393697"/>
                  <a:pt x="9044487" y="2423947"/>
                </a:cubicBezTo>
                <a:lnTo>
                  <a:pt x="9043949" y="2430623"/>
                </a:lnTo>
                <a:cubicBezTo>
                  <a:pt x="9043779" y="2430628"/>
                  <a:pt x="9043611" y="2430633"/>
                  <a:pt x="9043443" y="2430686"/>
                </a:cubicBezTo>
                <a:cubicBezTo>
                  <a:pt x="8993168" y="2783551"/>
                  <a:pt x="8712129" y="3064328"/>
                  <a:pt x="8353278" y="3123727"/>
                </a:cubicBezTo>
                <a:lnTo>
                  <a:pt x="8353162" y="3124875"/>
                </a:lnTo>
                <a:cubicBezTo>
                  <a:pt x="8347851" y="3125886"/>
                  <a:pt x="8342522" y="3126834"/>
                  <a:pt x="8336945" y="3126415"/>
                </a:cubicBezTo>
                <a:cubicBezTo>
                  <a:pt x="8305773" y="3131969"/>
                  <a:pt x="8273893" y="3134950"/>
                  <a:pt x="8241519" y="3135477"/>
                </a:cubicBezTo>
                <a:lnTo>
                  <a:pt x="8224400" y="3137103"/>
                </a:lnTo>
                <a:lnTo>
                  <a:pt x="8224374" y="3136608"/>
                </a:lnTo>
                <a:lnTo>
                  <a:pt x="8223875" y="3136641"/>
                </a:lnTo>
                <a:cubicBezTo>
                  <a:pt x="8223309" y="3132839"/>
                  <a:pt x="8223282" y="3129023"/>
                  <a:pt x="8223282" y="3125201"/>
                </a:cubicBezTo>
                <a:cubicBezTo>
                  <a:pt x="8223282" y="3119519"/>
                  <a:pt x="8223341" y="3113850"/>
                  <a:pt x="8224653" y="3108220"/>
                </a:cubicBezTo>
                <a:cubicBezTo>
                  <a:pt x="8224611" y="3076892"/>
                  <a:pt x="8227060" y="3046007"/>
                  <a:pt x="8232117" y="3015763"/>
                </a:cubicBezTo>
                <a:lnTo>
                  <a:pt x="8232657" y="3009073"/>
                </a:lnTo>
                <a:cubicBezTo>
                  <a:pt x="8232826" y="3009068"/>
                  <a:pt x="8232995" y="3009063"/>
                  <a:pt x="8233163" y="3009010"/>
                </a:cubicBezTo>
                <a:cubicBezTo>
                  <a:pt x="8283439" y="2656144"/>
                  <a:pt x="8564478" y="2375367"/>
                  <a:pt x="8923328" y="2315969"/>
                </a:cubicBezTo>
                <a:lnTo>
                  <a:pt x="8923445" y="2314821"/>
                </a:lnTo>
                <a:cubicBezTo>
                  <a:pt x="8928754" y="2313811"/>
                  <a:pt x="8934082" y="2312863"/>
                  <a:pt x="8939658" y="2313282"/>
                </a:cubicBezTo>
                <a:cubicBezTo>
                  <a:pt x="8970841" y="2307725"/>
                  <a:pt x="9002734" y="2304744"/>
                  <a:pt x="9035120" y="2304217"/>
                </a:cubicBezTo>
                <a:close/>
                <a:moveTo>
                  <a:pt x="7382807" y="2302594"/>
                </a:moveTo>
                <a:lnTo>
                  <a:pt x="7399895" y="2304217"/>
                </a:lnTo>
                <a:cubicBezTo>
                  <a:pt x="7432280" y="2304744"/>
                  <a:pt x="7464173" y="2307725"/>
                  <a:pt x="7495356" y="2313282"/>
                </a:cubicBezTo>
                <a:cubicBezTo>
                  <a:pt x="7500932" y="2312863"/>
                  <a:pt x="7506260" y="2313811"/>
                  <a:pt x="7511569" y="2314821"/>
                </a:cubicBezTo>
                <a:lnTo>
                  <a:pt x="7511686" y="2315969"/>
                </a:lnTo>
                <a:cubicBezTo>
                  <a:pt x="7870536" y="2375367"/>
                  <a:pt x="8151575" y="2656144"/>
                  <a:pt x="8201852" y="3009010"/>
                </a:cubicBezTo>
                <a:cubicBezTo>
                  <a:pt x="8202019" y="3009063"/>
                  <a:pt x="8202189" y="3009068"/>
                  <a:pt x="8202357" y="3009073"/>
                </a:cubicBezTo>
                <a:lnTo>
                  <a:pt x="8202898" y="3015763"/>
                </a:lnTo>
                <a:cubicBezTo>
                  <a:pt x="8207954" y="3046007"/>
                  <a:pt x="8210404" y="3076892"/>
                  <a:pt x="8210362" y="3108220"/>
                </a:cubicBezTo>
                <a:cubicBezTo>
                  <a:pt x="8211674" y="3113850"/>
                  <a:pt x="8211732" y="3119519"/>
                  <a:pt x="8211732" y="3125201"/>
                </a:cubicBezTo>
                <a:cubicBezTo>
                  <a:pt x="8211732" y="3129023"/>
                  <a:pt x="8211705" y="3132839"/>
                  <a:pt x="8211139" y="3136641"/>
                </a:cubicBezTo>
                <a:lnTo>
                  <a:pt x="8210640" y="3136608"/>
                </a:lnTo>
                <a:lnTo>
                  <a:pt x="8210614" y="3137103"/>
                </a:lnTo>
                <a:lnTo>
                  <a:pt x="8193496" y="3135477"/>
                </a:lnTo>
                <a:cubicBezTo>
                  <a:pt x="8161122" y="3134950"/>
                  <a:pt x="8129241" y="3131969"/>
                  <a:pt x="8098069" y="3126415"/>
                </a:cubicBezTo>
                <a:cubicBezTo>
                  <a:pt x="8092492" y="3126834"/>
                  <a:pt x="8087163" y="3125886"/>
                  <a:pt x="8081853" y="3124875"/>
                </a:cubicBezTo>
                <a:lnTo>
                  <a:pt x="8081737" y="3123727"/>
                </a:lnTo>
                <a:cubicBezTo>
                  <a:pt x="7722885" y="3064328"/>
                  <a:pt x="7441846" y="2783551"/>
                  <a:pt x="7391571" y="2430686"/>
                </a:cubicBezTo>
                <a:cubicBezTo>
                  <a:pt x="7391403" y="2430633"/>
                  <a:pt x="7391235" y="2430628"/>
                  <a:pt x="7391065" y="2430623"/>
                </a:cubicBezTo>
                <a:lnTo>
                  <a:pt x="7390527" y="2423947"/>
                </a:lnTo>
                <a:cubicBezTo>
                  <a:pt x="7385468" y="2393697"/>
                  <a:pt x="7383018" y="2362806"/>
                  <a:pt x="7383060" y="2331471"/>
                </a:cubicBezTo>
                <a:cubicBezTo>
                  <a:pt x="7381748" y="2325843"/>
                  <a:pt x="7381689" y="2320176"/>
                  <a:pt x="7381689" y="2314495"/>
                </a:cubicBezTo>
                <a:lnTo>
                  <a:pt x="7382283" y="2303055"/>
                </a:lnTo>
                <a:lnTo>
                  <a:pt x="7382781" y="2303088"/>
                </a:lnTo>
                <a:close/>
                <a:moveTo>
                  <a:pt x="7360056" y="2302594"/>
                </a:moveTo>
                <a:lnTo>
                  <a:pt x="7360082" y="2303088"/>
                </a:lnTo>
                <a:lnTo>
                  <a:pt x="7360580" y="2303055"/>
                </a:lnTo>
                <a:lnTo>
                  <a:pt x="7361174" y="2314495"/>
                </a:lnTo>
                <a:cubicBezTo>
                  <a:pt x="7361174" y="2320176"/>
                  <a:pt x="7361116" y="2325843"/>
                  <a:pt x="7359804" y="2331471"/>
                </a:cubicBezTo>
                <a:cubicBezTo>
                  <a:pt x="7359846" y="2362806"/>
                  <a:pt x="7357395" y="2393697"/>
                  <a:pt x="7352337" y="2423947"/>
                </a:cubicBezTo>
                <a:lnTo>
                  <a:pt x="7351798" y="2430623"/>
                </a:lnTo>
                <a:cubicBezTo>
                  <a:pt x="7351629" y="2430628"/>
                  <a:pt x="7351460" y="2430633"/>
                  <a:pt x="7351293" y="2430686"/>
                </a:cubicBezTo>
                <a:cubicBezTo>
                  <a:pt x="7301017" y="2783551"/>
                  <a:pt x="7019978" y="3064328"/>
                  <a:pt x="6661127" y="3123727"/>
                </a:cubicBezTo>
                <a:lnTo>
                  <a:pt x="6661011" y="3124875"/>
                </a:lnTo>
                <a:cubicBezTo>
                  <a:pt x="6655700" y="3125886"/>
                  <a:pt x="6650371" y="3126834"/>
                  <a:pt x="6644794" y="3126415"/>
                </a:cubicBezTo>
                <a:cubicBezTo>
                  <a:pt x="6613622" y="3131969"/>
                  <a:pt x="6581742" y="3134950"/>
                  <a:pt x="6549368" y="3135477"/>
                </a:cubicBezTo>
                <a:lnTo>
                  <a:pt x="6532249" y="3137103"/>
                </a:lnTo>
                <a:lnTo>
                  <a:pt x="6532223" y="3136608"/>
                </a:lnTo>
                <a:lnTo>
                  <a:pt x="6531724" y="3136641"/>
                </a:lnTo>
                <a:cubicBezTo>
                  <a:pt x="6531158" y="3132839"/>
                  <a:pt x="6531131" y="3129023"/>
                  <a:pt x="6531131" y="3125201"/>
                </a:cubicBezTo>
                <a:cubicBezTo>
                  <a:pt x="6531131" y="3119519"/>
                  <a:pt x="6531190" y="3113850"/>
                  <a:pt x="6532502" y="3108220"/>
                </a:cubicBezTo>
                <a:cubicBezTo>
                  <a:pt x="6532460" y="3076892"/>
                  <a:pt x="6534909" y="3046007"/>
                  <a:pt x="6539966" y="3015763"/>
                </a:cubicBezTo>
                <a:lnTo>
                  <a:pt x="6540506" y="3009073"/>
                </a:lnTo>
                <a:cubicBezTo>
                  <a:pt x="6540675" y="3009068"/>
                  <a:pt x="6540844" y="3009063"/>
                  <a:pt x="6541012" y="3009010"/>
                </a:cubicBezTo>
                <a:cubicBezTo>
                  <a:pt x="6591288" y="2656144"/>
                  <a:pt x="6872327" y="2375367"/>
                  <a:pt x="7231178" y="2315969"/>
                </a:cubicBezTo>
                <a:lnTo>
                  <a:pt x="7231295" y="2314821"/>
                </a:lnTo>
                <a:cubicBezTo>
                  <a:pt x="7236603" y="2313811"/>
                  <a:pt x="7241931" y="2312863"/>
                  <a:pt x="7247507" y="2313282"/>
                </a:cubicBezTo>
                <a:cubicBezTo>
                  <a:pt x="7278691" y="2307725"/>
                  <a:pt x="7310583" y="2304744"/>
                  <a:pt x="7342969" y="2304217"/>
                </a:cubicBezTo>
                <a:close/>
                <a:moveTo>
                  <a:pt x="5690656" y="2302594"/>
                </a:moveTo>
                <a:lnTo>
                  <a:pt x="5707743" y="2304217"/>
                </a:lnTo>
                <a:cubicBezTo>
                  <a:pt x="5740129" y="2304744"/>
                  <a:pt x="5772021" y="2307725"/>
                  <a:pt x="5803205" y="2313282"/>
                </a:cubicBezTo>
                <a:cubicBezTo>
                  <a:pt x="5808781" y="2312863"/>
                  <a:pt x="5814109" y="2313811"/>
                  <a:pt x="5819417" y="2314821"/>
                </a:cubicBezTo>
                <a:lnTo>
                  <a:pt x="5819534" y="2315969"/>
                </a:lnTo>
                <a:cubicBezTo>
                  <a:pt x="6178385" y="2375367"/>
                  <a:pt x="6459424" y="2656144"/>
                  <a:pt x="6509700" y="3009010"/>
                </a:cubicBezTo>
                <a:cubicBezTo>
                  <a:pt x="6509868" y="3009063"/>
                  <a:pt x="6510037" y="3009068"/>
                  <a:pt x="6510206" y="3009073"/>
                </a:cubicBezTo>
                <a:lnTo>
                  <a:pt x="6510746" y="3015763"/>
                </a:lnTo>
                <a:cubicBezTo>
                  <a:pt x="6515803" y="3046007"/>
                  <a:pt x="6518252" y="3076892"/>
                  <a:pt x="6518210" y="3108220"/>
                </a:cubicBezTo>
                <a:cubicBezTo>
                  <a:pt x="6519522" y="3113850"/>
                  <a:pt x="6519581" y="3119519"/>
                  <a:pt x="6519581" y="3125201"/>
                </a:cubicBezTo>
                <a:cubicBezTo>
                  <a:pt x="6519581" y="3129023"/>
                  <a:pt x="6519554" y="3132839"/>
                  <a:pt x="6518988" y="3136641"/>
                </a:cubicBezTo>
                <a:lnTo>
                  <a:pt x="6518489" y="3136608"/>
                </a:lnTo>
                <a:lnTo>
                  <a:pt x="6518463" y="3137103"/>
                </a:lnTo>
                <a:lnTo>
                  <a:pt x="6501344" y="3135477"/>
                </a:lnTo>
                <a:cubicBezTo>
                  <a:pt x="6468970" y="3134950"/>
                  <a:pt x="6437090" y="3131969"/>
                  <a:pt x="6405918" y="3126415"/>
                </a:cubicBezTo>
                <a:cubicBezTo>
                  <a:pt x="6400341" y="3126834"/>
                  <a:pt x="6395012" y="3125886"/>
                  <a:pt x="6389701" y="3124875"/>
                </a:cubicBezTo>
                <a:lnTo>
                  <a:pt x="6389585" y="3123727"/>
                </a:lnTo>
                <a:cubicBezTo>
                  <a:pt x="6030734" y="3064328"/>
                  <a:pt x="5749695" y="2783551"/>
                  <a:pt x="5699419" y="2430686"/>
                </a:cubicBezTo>
                <a:cubicBezTo>
                  <a:pt x="5699252" y="2430633"/>
                  <a:pt x="5699083" y="2430628"/>
                  <a:pt x="5698914" y="2430623"/>
                </a:cubicBezTo>
                <a:lnTo>
                  <a:pt x="5698375" y="2423947"/>
                </a:lnTo>
                <a:cubicBezTo>
                  <a:pt x="5693317" y="2393697"/>
                  <a:pt x="5690866" y="2362806"/>
                  <a:pt x="5690908" y="2331471"/>
                </a:cubicBezTo>
                <a:cubicBezTo>
                  <a:pt x="5689596" y="2325843"/>
                  <a:pt x="5689538" y="2320176"/>
                  <a:pt x="5689538" y="2314495"/>
                </a:cubicBezTo>
                <a:lnTo>
                  <a:pt x="5690132" y="2303055"/>
                </a:lnTo>
                <a:lnTo>
                  <a:pt x="5690630" y="2303088"/>
                </a:lnTo>
                <a:close/>
                <a:moveTo>
                  <a:pt x="5667905" y="2302594"/>
                </a:moveTo>
                <a:lnTo>
                  <a:pt x="5667931" y="2303088"/>
                </a:lnTo>
                <a:lnTo>
                  <a:pt x="5668429" y="2303055"/>
                </a:lnTo>
                <a:lnTo>
                  <a:pt x="5669023" y="2314495"/>
                </a:lnTo>
                <a:cubicBezTo>
                  <a:pt x="5669023" y="2320176"/>
                  <a:pt x="5668964" y="2325843"/>
                  <a:pt x="5667652" y="2331471"/>
                </a:cubicBezTo>
                <a:cubicBezTo>
                  <a:pt x="5667694" y="2362806"/>
                  <a:pt x="5665244" y="2393697"/>
                  <a:pt x="5660185" y="2423947"/>
                </a:cubicBezTo>
                <a:lnTo>
                  <a:pt x="5659647" y="2430623"/>
                </a:lnTo>
                <a:cubicBezTo>
                  <a:pt x="5659477" y="2430628"/>
                  <a:pt x="5659309" y="2430633"/>
                  <a:pt x="5659141" y="2430686"/>
                </a:cubicBezTo>
                <a:cubicBezTo>
                  <a:pt x="5608866" y="2783551"/>
                  <a:pt x="5327827" y="3064328"/>
                  <a:pt x="4968975" y="3123727"/>
                </a:cubicBezTo>
                <a:lnTo>
                  <a:pt x="4968859" y="3124875"/>
                </a:lnTo>
                <a:cubicBezTo>
                  <a:pt x="4963549" y="3125886"/>
                  <a:pt x="4958220" y="3126834"/>
                  <a:pt x="4952643" y="3126415"/>
                </a:cubicBezTo>
                <a:cubicBezTo>
                  <a:pt x="4921471" y="3131969"/>
                  <a:pt x="4889590" y="3134950"/>
                  <a:pt x="4857216" y="3135477"/>
                </a:cubicBezTo>
                <a:lnTo>
                  <a:pt x="4840098" y="3137103"/>
                </a:lnTo>
                <a:lnTo>
                  <a:pt x="4840072" y="3136608"/>
                </a:lnTo>
                <a:lnTo>
                  <a:pt x="4839573" y="3136641"/>
                </a:lnTo>
                <a:cubicBezTo>
                  <a:pt x="4839007" y="3132839"/>
                  <a:pt x="4838980" y="3129023"/>
                  <a:pt x="4838980" y="3125201"/>
                </a:cubicBezTo>
                <a:cubicBezTo>
                  <a:pt x="4838980" y="3119519"/>
                  <a:pt x="4839038" y="3113850"/>
                  <a:pt x="4840350" y="3108220"/>
                </a:cubicBezTo>
                <a:cubicBezTo>
                  <a:pt x="4840308" y="3076892"/>
                  <a:pt x="4842758" y="3046007"/>
                  <a:pt x="4847814" y="3015763"/>
                </a:cubicBezTo>
                <a:lnTo>
                  <a:pt x="4848355" y="3009073"/>
                </a:lnTo>
                <a:cubicBezTo>
                  <a:pt x="4848523" y="3009068"/>
                  <a:pt x="4848693" y="3009063"/>
                  <a:pt x="4848860" y="3009010"/>
                </a:cubicBezTo>
                <a:cubicBezTo>
                  <a:pt x="4899137" y="2656144"/>
                  <a:pt x="5180176" y="2375367"/>
                  <a:pt x="5539026" y="2315969"/>
                </a:cubicBezTo>
                <a:lnTo>
                  <a:pt x="5539143" y="2314821"/>
                </a:lnTo>
                <a:cubicBezTo>
                  <a:pt x="5544452" y="2313811"/>
                  <a:pt x="5549780" y="2312863"/>
                  <a:pt x="5555356" y="2313282"/>
                </a:cubicBezTo>
                <a:cubicBezTo>
                  <a:pt x="5586539" y="2307725"/>
                  <a:pt x="5618432" y="2304744"/>
                  <a:pt x="5650817" y="2304217"/>
                </a:cubicBezTo>
                <a:close/>
                <a:moveTo>
                  <a:pt x="3998505" y="2302594"/>
                </a:moveTo>
                <a:lnTo>
                  <a:pt x="4015592" y="2304217"/>
                </a:lnTo>
                <a:cubicBezTo>
                  <a:pt x="4047978" y="2304744"/>
                  <a:pt x="4079870" y="2307725"/>
                  <a:pt x="4111054" y="2313282"/>
                </a:cubicBezTo>
                <a:cubicBezTo>
                  <a:pt x="4116630" y="2312863"/>
                  <a:pt x="4121958" y="2313811"/>
                  <a:pt x="4127266" y="2314821"/>
                </a:cubicBezTo>
                <a:lnTo>
                  <a:pt x="4127384" y="2315969"/>
                </a:lnTo>
                <a:cubicBezTo>
                  <a:pt x="4486234" y="2375367"/>
                  <a:pt x="4767273" y="2656144"/>
                  <a:pt x="4817549" y="3009010"/>
                </a:cubicBezTo>
                <a:cubicBezTo>
                  <a:pt x="4817717" y="3009063"/>
                  <a:pt x="4817886" y="3009068"/>
                  <a:pt x="4818055" y="3009073"/>
                </a:cubicBezTo>
                <a:lnTo>
                  <a:pt x="4818595" y="3015763"/>
                </a:lnTo>
                <a:cubicBezTo>
                  <a:pt x="4823652" y="3046007"/>
                  <a:pt x="4826101" y="3076892"/>
                  <a:pt x="4826059" y="3108220"/>
                </a:cubicBezTo>
                <a:cubicBezTo>
                  <a:pt x="4827371" y="3113850"/>
                  <a:pt x="4827430" y="3119519"/>
                  <a:pt x="4827430" y="3125201"/>
                </a:cubicBezTo>
                <a:cubicBezTo>
                  <a:pt x="4827430" y="3129023"/>
                  <a:pt x="4827403" y="3132839"/>
                  <a:pt x="4826837" y="3136641"/>
                </a:cubicBezTo>
                <a:lnTo>
                  <a:pt x="4826338" y="3136608"/>
                </a:lnTo>
                <a:lnTo>
                  <a:pt x="4826312" y="3137103"/>
                </a:lnTo>
                <a:lnTo>
                  <a:pt x="4809193" y="3135477"/>
                </a:lnTo>
                <a:cubicBezTo>
                  <a:pt x="4776819" y="3134950"/>
                  <a:pt x="4744939" y="3131969"/>
                  <a:pt x="4713767" y="3126415"/>
                </a:cubicBezTo>
                <a:cubicBezTo>
                  <a:pt x="4708190" y="3126834"/>
                  <a:pt x="4702861" y="3125886"/>
                  <a:pt x="4697550" y="3124875"/>
                </a:cubicBezTo>
                <a:lnTo>
                  <a:pt x="4697434" y="3123727"/>
                </a:lnTo>
                <a:cubicBezTo>
                  <a:pt x="4338583" y="3064328"/>
                  <a:pt x="4057544" y="2783551"/>
                  <a:pt x="4007268" y="2430686"/>
                </a:cubicBezTo>
                <a:cubicBezTo>
                  <a:pt x="4007101" y="2430633"/>
                  <a:pt x="4006932" y="2430628"/>
                  <a:pt x="4006763" y="2430623"/>
                </a:cubicBezTo>
                <a:lnTo>
                  <a:pt x="4006225" y="2423947"/>
                </a:lnTo>
                <a:cubicBezTo>
                  <a:pt x="4001166" y="2393697"/>
                  <a:pt x="3998715" y="2362806"/>
                  <a:pt x="3998757" y="2331471"/>
                </a:cubicBezTo>
                <a:cubicBezTo>
                  <a:pt x="3997445" y="2325843"/>
                  <a:pt x="3997387" y="2320176"/>
                  <a:pt x="3997387" y="2314495"/>
                </a:cubicBezTo>
                <a:lnTo>
                  <a:pt x="3997981" y="2303055"/>
                </a:lnTo>
                <a:lnTo>
                  <a:pt x="3998479" y="2303088"/>
                </a:lnTo>
                <a:close/>
                <a:moveTo>
                  <a:pt x="3975754" y="2302594"/>
                </a:moveTo>
                <a:lnTo>
                  <a:pt x="3975780" y="2303088"/>
                </a:lnTo>
                <a:lnTo>
                  <a:pt x="3976278" y="2303055"/>
                </a:lnTo>
                <a:lnTo>
                  <a:pt x="3976872" y="2314495"/>
                </a:lnTo>
                <a:cubicBezTo>
                  <a:pt x="3976872" y="2320176"/>
                  <a:pt x="3976813" y="2325843"/>
                  <a:pt x="3975501" y="2331471"/>
                </a:cubicBezTo>
                <a:cubicBezTo>
                  <a:pt x="3975543" y="2362806"/>
                  <a:pt x="3973093" y="2393697"/>
                  <a:pt x="3968034" y="2423947"/>
                </a:cubicBezTo>
                <a:lnTo>
                  <a:pt x="3967496" y="2430623"/>
                </a:lnTo>
                <a:cubicBezTo>
                  <a:pt x="3967326" y="2430628"/>
                  <a:pt x="3967158" y="2430633"/>
                  <a:pt x="3966990" y="2430686"/>
                </a:cubicBezTo>
                <a:cubicBezTo>
                  <a:pt x="3916715" y="2783551"/>
                  <a:pt x="3635676" y="3064328"/>
                  <a:pt x="3276825" y="3123727"/>
                </a:cubicBezTo>
                <a:lnTo>
                  <a:pt x="3276708" y="3124875"/>
                </a:lnTo>
                <a:cubicBezTo>
                  <a:pt x="3271398" y="3125886"/>
                  <a:pt x="3266069" y="3126834"/>
                  <a:pt x="3260492" y="3126415"/>
                </a:cubicBezTo>
                <a:cubicBezTo>
                  <a:pt x="3229320" y="3131969"/>
                  <a:pt x="3197440" y="3134950"/>
                  <a:pt x="3165065" y="3135477"/>
                </a:cubicBezTo>
                <a:lnTo>
                  <a:pt x="3147947" y="3137103"/>
                </a:lnTo>
                <a:lnTo>
                  <a:pt x="3147921" y="3136608"/>
                </a:lnTo>
                <a:lnTo>
                  <a:pt x="3147422" y="3136641"/>
                </a:lnTo>
                <a:cubicBezTo>
                  <a:pt x="3146856" y="3132839"/>
                  <a:pt x="3146829" y="3129023"/>
                  <a:pt x="3146829" y="3125201"/>
                </a:cubicBezTo>
                <a:cubicBezTo>
                  <a:pt x="3146829" y="3119519"/>
                  <a:pt x="3146887" y="3113850"/>
                  <a:pt x="3148199" y="3108220"/>
                </a:cubicBezTo>
                <a:cubicBezTo>
                  <a:pt x="3148157" y="3076892"/>
                  <a:pt x="3150607" y="3046007"/>
                  <a:pt x="3155663" y="3015763"/>
                </a:cubicBezTo>
                <a:lnTo>
                  <a:pt x="3156204" y="3009073"/>
                </a:lnTo>
                <a:cubicBezTo>
                  <a:pt x="3156372" y="3009068"/>
                  <a:pt x="3156542" y="3009063"/>
                  <a:pt x="3156709" y="3009010"/>
                </a:cubicBezTo>
                <a:cubicBezTo>
                  <a:pt x="3206986" y="2656144"/>
                  <a:pt x="3488025" y="2375367"/>
                  <a:pt x="3846875" y="2315969"/>
                </a:cubicBezTo>
                <a:lnTo>
                  <a:pt x="3846992" y="2314821"/>
                </a:lnTo>
                <a:cubicBezTo>
                  <a:pt x="3852301" y="2313811"/>
                  <a:pt x="3857629" y="2312863"/>
                  <a:pt x="3863205" y="2313282"/>
                </a:cubicBezTo>
                <a:cubicBezTo>
                  <a:pt x="3894388" y="2307725"/>
                  <a:pt x="3926281" y="2304744"/>
                  <a:pt x="3958666" y="2304217"/>
                </a:cubicBezTo>
                <a:close/>
                <a:moveTo>
                  <a:pt x="2306354" y="2302594"/>
                </a:moveTo>
                <a:lnTo>
                  <a:pt x="2323441" y="2304217"/>
                </a:lnTo>
                <a:cubicBezTo>
                  <a:pt x="2355827" y="2304744"/>
                  <a:pt x="2387719" y="2307725"/>
                  <a:pt x="2418903" y="2313282"/>
                </a:cubicBezTo>
                <a:cubicBezTo>
                  <a:pt x="2424479" y="2312863"/>
                  <a:pt x="2429807" y="2313811"/>
                  <a:pt x="2435115" y="2314821"/>
                </a:cubicBezTo>
                <a:lnTo>
                  <a:pt x="2435233" y="2315969"/>
                </a:lnTo>
                <a:cubicBezTo>
                  <a:pt x="2794083" y="2375367"/>
                  <a:pt x="3075122" y="2656144"/>
                  <a:pt x="3125398" y="3009010"/>
                </a:cubicBezTo>
                <a:cubicBezTo>
                  <a:pt x="3125566" y="3009063"/>
                  <a:pt x="3125735" y="3009068"/>
                  <a:pt x="3125904" y="3009073"/>
                </a:cubicBezTo>
                <a:lnTo>
                  <a:pt x="3126444" y="3015763"/>
                </a:lnTo>
                <a:cubicBezTo>
                  <a:pt x="3131501" y="3046007"/>
                  <a:pt x="3133950" y="3076892"/>
                  <a:pt x="3133908" y="3108220"/>
                </a:cubicBezTo>
                <a:cubicBezTo>
                  <a:pt x="3135220" y="3113850"/>
                  <a:pt x="3135279" y="3119519"/>
                  <a:pt x="3135279" y="3125201"/>
                </a:cubicBezTo>
                <a:cubicBezTo>
                  <a:pt x="3135279" y="3129023"/>
                  <a:pt x="3135252" y="3132839"/>
                  <a:pt x="3134686" y="3136641"/>
                </a:cubicBezTo>
                <a:lnTo>
                  <a:pt x="3134187" y="3136608"/>
                </a:lnTo>
                <a:lnTo>
                  <a:pt x="3134161" y="3137103"/>
                </a:lnTo>
                <a:lnTo>
                  <a:pt x="3117042" y="3135477"/>
                </a:lnTo>
                <a:cubicBezTo>
                  <a:pt x="3084668" y="3134950"/>
                  <a:pt x="3052788" y="3131969"/>
                  <a:pt x="3021616" y="3126415"/>
                </a:cubicBezTo>
                <a:cubicBezTo>
                  <a:pt x="3016039" y="3126834"/>
                  <a:pt x="3010710" y="3125886"/>
                  <a:pt x="3005399" y="3124875"/>
                </a:cubicBezTo>
                <a:lnTo>
                  <a:pt x="3005283" y="3123727"/>
                </a:lnTo>
                <a:cubicBezTo>
                  <a:pt x="2646432" y="3064328"/>
                  <a:pt x="2365393" y="2783551"/>
                  <a:pt x="2315117" y="2430686"/>
                </a:cubicBezTo>
                <a:cubicBezTo>
                  <a:pt x="2314950" y="2430633"/>
                  <a:pt x="2314781" y="2430628"/>
                  <a:pt x="2314612" y="2430623"/>
                </a:cubicBezTo>
                <a:lnTo>
                  <a:pt x="2314074" y="2423947"/>
                </a:lnTo>
                <a:cubicBezTo>
                  <a:pt x="2309015" y="2393697"/>
                  <a:pt x="2306564" y="2362806"/>
                  <a:pt x="2306606" y="2331471"/>
                </a:cubicBezTo>
                <a:cubicBezTo>
                  <a:pt x="2305294" y="2325843"/>
                  <a:pt x="2305236" y="2320176"/>
                  <a:pt x="2305236" y="2314495"/>
                </a:cubicBezTo>
                <a:lnTo>
                  <a:pt x="2305830" y="2303055"/>
                </a:lnTo>
                <a:lnTo>
                  <a:pt x="2306328" y="2303088"/>
                </a:lnTo>
                <a:close/>
                <a:moveTo>
                  <a:pt x="2283603" y="2302594"/>
                </a:moveTo>
                <a:lnTo>
                  <a:pt x="2283629" y="2303088"/>
                </a:lnTo>
                <a:lnTo>
                  <a:pt x="2284127" y="2303055"/>
                </a:lnTo>
                <a:lnTo>
                  <a:pt x="2284721" y="2314495"/>
                </a:lnTo>
                <a:cubicBezTo>
                  <a:pt x="2284721" y="2320176"/>
                  <a:pt x="2284662" y="2325843"/>
                  <a:pt x="2283350" y="2331471"/>
                </a:cubicBezTo>
                <a:cubicBezTo>
                  <a:pt x="2283392" y="2362806"/>
                  <a:pt x="2280942" y="2393697"/>
                  <a:pt x="2275883" y="2423947"/>
                </a:cubicBezTo>
                <a:lnTo>
                  <a:pt x="2275345" y="2430623"/>
                </a:lnTo>
                <a:cubicBezTo>
                  <a:pt x="2275175" y="2430628"/>
                  <a:pt x="2275007" y="2430633"/>
                  <a:pt x="2274839" y="2430686"/>
                </a:cubicBezTo>
                <a:cubicBezTo>
                  <a:pt x="2224564" y="2783551"/>
                  <a:pt x="1943525" y="3064328"/>
                  <a:pt x="1584673" y="3123727"/>
                </a:cubicBezTo>
                <a:lnTo>
                  <a:pt x="1584557" y="3124875"/>
                </a:lnTo>
                <a:cubicBezTo>
                  <a:pt x="1579247" y="3125886"/>
                  <a:pt x="1573918" y="3126834"/>
                  <a:pt x="1568341" y="3126415"/>
                </a:cubicBezTo>
                <a:cubicBezTo>
                  <a:pt x="1537169" y="3131969"/>
                  <a:pt x="1505289" y="3134950"/>
                  <a:pt x="1472914" y="3135477"/>
                </a:cubicBezTo>
                <a:lnTo>
                  <a:pt x="1455796" y="3137103"/>
                </a:lnTo>
                <a:lnTo>
                  <a:pt x="1455770" y="3136608"/>
                </a:lnTo>
                <a:lnTo>
                  <a:pt x="1455271" y="3136641"/>
                </a:lnTo>
                <a:cubicBezTo>
                  <a:pt x="1454705" y="3132839"/>
                  <a:pt x="1454678" y="3129023"/>
                  <a:pt x="1454678" y="3125201"/>
                </a:cubicBezTo>
                <a:cubicBezTo>
                  <a:pt x="1454678" y="3119519"/>
                  <a:pt x="1454736" y="3113850"/>
                  <a:pt x="1456048" y="3108220"/>
                </a:cubicBezTo>
                <a:cubicBezTo>
                  <a:pt x="1456006" y="3076892"/>
                  <a:pt x="1458456" y="3046007"/>
                  <a:pt x="1463513" y="3015763"/>
                </a:cubicBezTo>
                <a:lnTo>
                  <a:pt x="1464053" y="3009073"/>
                </a:lnTo>
                <a:cubicBezTo>
                  <a:pt x="1464221" y="3009068"/>
                  <a:pt x="1464391" y="3009063"/>
                  <a:pt x="1464558" y="3009010"/>
                </a:cubicBezTo>
                <a:cubicBezTo>
                  <a:pt x="1514835" y="2656144"/>
                  <a:pt x="1795874" y="2375367"/>
                  <a:pt x="2154724" y="2315969"/>
                </a:cubicBezTo>
                <a:lnTo>
                  <a:pt x="2154841" y="2314821"/>
                </a:lnTo>
                <a:cubicBezTo>
                  <a:pt x="2160150" y="2313811"/>
                  <a:pt x="2165478" y="2312863"/>
                  <a:pt x="2171054" y="2313282"/>
                </a:cubicBezTo>
                <a:cubicBezTo>
                  <a:pt x="2202237" y="2307725"/>
                  <a:pt x="2234130" y="2304744"/>
                  <a:pt x="2266515" y="2304217"/>
                </a:cubicBezTo>
                <a:close/>
                <a:moveTo>
                  <a:pt x="614203" y="2302594"/>
                </a:moveTo>
                <a:lnTo>
                  <a:pt x="631290" y="2304217"/>
                </a:lnTo>
                <a:cubicBezTo>
                  <a:pt x="663676" y="2304744"/>
                  <a:pt x="695568" y="2307725"/>
                  <a:pt x="726752" y="2313282"/>
                </a:cubicBezTo>
                <a:cubicBezTo>
                  <a:pt x="732328" y="2312863"/>
                  <a:pt x="737656" y="2313811"/>
                  <a:pt x="742964" y="2314821"/>
                </a:cubicBezTo>
                <a:lnTo>
                  <a:pt x="743081" y="2315969"/>
                </a:lnTo>
                <a:cubicBezTo>
                  <a:pt x="1101932" y="2375367"/>
                  <a:pt x="1382971" y="2656144"/>
                  <a:pt x="1433247" y="3009010"/>
                </a:cubicBezTo>
                <a:cubicBezTo>
                  <a:pt x="1433415" y="3009063"/>
                  <a:pt x="1433584" y="3009068"/>
                  <a:pt x="1433753" y="3009073"/>
                </a:cubicBezTo>
                <a:lnTo>
                  <a:pt x="1434293" y="3015763"/>
                </a:lnTo>
                <a:cubicBezTo>
                  <a:pt x="1439350" y="3046007"/>
                  <a:pt x="1441799" y="3076892"/>
                  <a:pt x="1441757" y="3108220"/>
                </a:cubicBezTo>
                <a:cubicBezTo>
                  <a:pt x="1443069" y="3113850"/>
                  <a:pt x="1443128" y="3119519"/>
                  <a:pt x="1443128" y="3125201"/>
                </a:cubicBezTo>
                <a:cubicBezTo>
                  <a:pt x="1443128" y="3129023"/>
                  <a:pt x="1443101" y="3132839"/>
                  <a:pt x="1442535" y="3136641"/>
                </a:cubicBezTo>
                <a:lnTo>
                  <a:pt x="1442036" y="3136608"/>
                </a:lnTo>
                <a:lnTo>
                  <a:pt x="1442010" y="3137103"/>
                </a:lnTo>
                <a:lnTo>
                  <a:pt x="1424891" y="3135477"/>
                </a:lnTo>
                <a:cubicBezTo>
                  <a:pt x="1392517" y="3134950"/>
                  <a:pt x="1360637" y="3131969"/>
                  <a:pt x="1329465" y="3126415"/>
                </a:cubicBezTo>
                <a:cubicBezTo>
                  <a:pt x="1323888" y="3126834"/>
                  <a:pt x="1318559" y="3125886"/>
                  <a:pt x="1313248" y="3124875"/>
                </a:cubicBezTo>
                <a:lnTo>
                  <a:pt x="1313132" y="3123727"/>
                </a:lnTo>
                <a:cubicBezTo>
                  <a:pt x="954281" y="3064328"/>
                  <a:pt x="673242" y="2783551"/>
                  <a:pt x="622966" y="2430686"/>
                </a:cubicBezTo>
                <a:cubicBezTo>
                  <a:pt x="622799" y="2430633"/>
                  <a:pt x="622630" y="2430628"/>
                  <a:pt x="622461" y="2430623"/>
                </a:cubicBezTo>
                <a:lnTo>
                  <a:pt x="621923" y="2423947"/>
                </a:lnTo>
                <a:cubicBezTo>
                  <a:pt x="616864" y="2393697"/>
                  <a:pt x="614413" y="2362806"/>
                  <a:pt x="614455" y="2331471"/>
                </a:cubicBezTo>
                <a:cubicBezTo>
                  <a:pt x="613143" y="2325843"/>
                  <a:pt x="613085" y="2320176"/>
                  <a:pt x="613085" y="2314495"/>
                </a:cubicBezTo>
                <a:lnTo>
                  <a:pt x="613679" y="2303055"/>
                </a:lnTo>
                <a:lnTo>
                  <a:pt x="614177" y="2303088"/>
                </a:lnTo>
                <a:close/>
                <a:moveTo>
                  <a:pt x="591452" y="2302594"/>
                </a:moveTo>
                <a:lnTo>
                  <a:pt x="591478" y="2303088"/>
                </a:lnTo>
                <a:lnTo>
                  <a:pt x="591976" y="2303055"/>
                </a:lnTo>
                <a:lnTo>
                  <a:pt x="592570" y="2314495"/>
                </a:lnTo>
                <a:cubicBezTo>
                  <a:pt x="592570" y="2320176"/>
                  <a:pt x="592511" y="2325843"/>
                  <a:pt x="591199" y="2331471"/>
                </a:cubicBezTo>
                <a:cubicBezTo>
                  <a:pt x="591242" y="2362806"/>
                  <a:pt x="588791" y="2393697"/>
                  <a:pt x="583732" y="2423947"/>
                </a:cubicBezTo>
                <a:lnTo>
                  <a:pt x="583194" y="2430623"/>
                </a:lnTo>
                <a:cubicBezTo>
                  <a:pt x="583024" y="2430628"/>
                  <a:pt x="582856" y="2430633"/>
                  <a:pt x="582689" y="2430686"/>
                </a:cubicBezTo>
                <a:cubicBezTo>
                  <a:pt x="537576" y="2747315"/>
                  <a:pt x="306662" y="3005901"/>
                  <a:pt x="0" y="3097101"/>
                </a:cubicBezTo>
                <a:lnTo>
                  <a:pt x="0" y="2964763"/>
                </a:lnTo>
                <a:cubicBezTo>
                  <a:pt x="229298" y="2881926"/>
                  <a:pt x="402181" y="2686530"/>
                  <a:pt x="449203" y="2447425"/>
                </a:cubicBezTo>
                <a:cubicBezTo>
                  <a:pt x="258971" y="2488309"/>
                  <a:pt x="97576" y="2603574"/>
                  <a:pt x="0" y="2761314"/>
                </a:cubicBezTo>
                <a:lnTo>
                  <a:pt x="0" y="2554520"/>
                </a:lnTo>
                <a:cubicBezTo>
                  <a:pt x="121484" y="2431613"/>
                  <a:pt x="282199" y="2345825"/>
                  <a:pt x="462573" y="2315969"/>
                </a:cubicBezTo>
                <a:lnTo>
                  <a:pt x="462690" y="2314821"/>
                </a:lnTo>
                <a:cubicBezTo>
                  <a:pt x="467999" y="2313811"/>
                  <a:pt x="473327" y="2312863"/>
                  <a:pt x="478903" y="2313282"/>
                </a:cubicBezTo>
                <a:cubicBezTo>
                  <a:pt x="510086" y="2307725"/>
                  <a:pt x="541979" y="2304744"/>
                  <a:pt x="574365" y="2304217"/>
                </a:cubicBezTo>
                <a:close/>
                <a:moveTo>
                  <a:pt x="11452667" y="1608087"/>
                </a:moveTo>
                <a:cubicBezTo>
                  <a:pt x="11177477" y="1666766"/>
                  <a:pt x="10962633" y="1879876"/>
                  <a:pt x="10909358" y="2148655"/>
                </a:cubicBezTo>
                <a:cubicBezTo>
                  <a:pt x="11184548" y="2089976"/>
                  <a:pt x="11399391" y="1876866"/>
                  <a:pt x="11452667" y="1608087"/>
                </a:cubicBezTo>
                <a:close/>
                <a:moveTo>
                  <a:pt x="10058800" y="1608087"/>
                </a:moveTo>
                <a:cubicBezTo>
                  <a:pt x="10112076" y="1876866"/>
                  <a:pt x="10326919" y="2089976"/>
                  <a:pt x="10602109" y="2148655"/>
                </a:cubicBezTo>
                <a:cubicBezTo>
                  <a:pt x="10548834" y="1879876"/>
                  <a:pt x="10333990" y="1666766"/>
                  <a:pt x="10058800" y="1608087"/>
                </a:cubicBezTo>
                <a:close/>
                <a:moveTo>
                  <a:pt x="9760514" y="1608087"/>
                </a:moveTo>
                <a:cubicBezTo>
                  <a:pt x="9485324" y="1666766"/>
                  <a:pt x="9270480" y="1879876"/>
                  <a:pt x="9217205" y="2148655"/>
                </a:cubicBezTo>
                <a:cubicBezTo>
                  <a:pt x="9492395" y="2089976"/>
                  <a:pt x="9707238" y="1876866"/>
                  <a:pt x="9760514" y="1608087"/>
                </a:cubicBezTo>
                <a:close/>
                <a:moveTo>
                  <a:pt x="8366649" y="1608087"/>
                </a:moveTo>
                <a:cubicBezTo>
                  <a:pt x="8419925" y="1876866"/>
                  <a:pt x="8634768" y="2089976"/>
                  <a:pt x="8909958" y="2148655"/>
                </a:cubicBezTo>
                <a:cubicBezTo>
                  <a:pt x="8856683" y="1879876"/>
                  <a:pt x="8641839" y="1666766"/>
                  <a:pt x="8366649" y="1608087"/>
                </a:cubicBezTo>
                <a:close/>
                <a:moveTo>
                  <a:pt x="8068363" y="1608087"/>
                </a:moveTo>
                <a:cubicBezTo>
                  <a:pt x="7793173" y="1666766"/>
                  <a:pt x="7578329" y="1879876"/>
                  <a:pt x="7525054" y="2148655"/>
                </a:cubicBezTo>
                <a:cubicBezTo>
                  <a:pt x="7800244" y="2089976"/>
                  <a:pt x="8015087" y="1876866"/>
                  <a:pt x="8068363" y="1608087"/>
                </a:cubicBezTo>
                <a:close/>
                <a:moveTo>
                  <a:pt x="6674498" y="1608087"/>
                </a:moveTo>
                <a:cubicBezTo>
                  <a:pt x="6727774" y="1876866"/>
                  <a:pt x="6942617" y="2089976"/>
                  <a:pt x="7217807" y="2148655"/>
                </a:cubicBezTo>
                <a:cubicBezTo>
                  <a:pt x="7164532" y="1879876"/>
                  <a:pt x="6949688" y="1666766"/>
                  <a:pt x="6674498" y="1608087"/>
                </a:cubicBezTo>
                <a:close/>
                <a:moveTo>
                  <a:pt x="6376212" y="1608087"/>
                </a:moveTo>
                <a:cubicBezTo>
                  <a:pt x="6101022" y="1666766"/>
                  <a:pt x="5886178" y="1879876"/>
                  <a:pt x="5832903" y="2148655"/>
                </a:cubicBezTo>
                <a:cubicBezTo>
                  <a:pt x="6108093" y="2089976"/>
                  <a:pt x="6322936" y="1876866"/>
                  <a:pt x="6376212" y="1608087"/>
                </a:cubicBezTo>
                <a:close/>
                <a:moveTo>
                  <a:pt x="4982347" y="1608087"/>
                </a:moveTo>
                <a:cubicBezTo>
                  <a:pt x="5035623" y="1876866"/>
                  <a:pt x="5250466" y="2089976"/>
                  <a:pt x="5525656" y="2148655"/>
                </a:cubicBezTo>
                <a:cubicBezTo>
                  <a:pt x="5472381" y="1879876"/>
                  <a:pt x="5257537" y="1666766"/>
                  <a:pt x="4982347" y="1608087"/>
                </a:cubicBezTo>
                <a:close/>
                <a:moveTo>
                  <a:pt x="4684061" y="1608087"/>
                </a:moveTo>
                <a:cubicBezTo>
                  <a:pt x="4408871" y="1666766"/>
                  <a:pt x="4194027" y="1879876"/>
                  <a:pt x="4140752" y="2148655"/>
                </a:cubicBezTo>
                <a:cubicBezTo>
                  <a:pt x="4415942" y="2089976"/>
                  <a:pt x="4630785" y="1876866"/>
                  <a:pt x="4684061" y="1608087"/>
                </a:cubicBezTo>
                <a:close/>
                <a:moveTo>
                  <a:pt x="3290196" y="1608087"/>
                </a:moveTo>
                <a:cubicBezTo>
                  <a:pt x="3343472" y="1876866"/>
                  <a:pt x="3558315" y="2089976"/>
                  <a:pt x="3833505" y="2148655"/>
                </a:cubicBezTo>
                <a:cubicBezTo>
                  <a:pt x="3780230" y="1879876"/>
                  <a:pt x="3565386" y="1666766"/>
                  <a:pt x="3290196" y="1608087"/>
                </a:cubicBezTo>
                <a:close/>
                <a:moveTo>
                  <a:pt x="2991910" y="1608087"/>
                </a:moveTo>
                <a:cubicBezTo>
                  <a:pt x="2716720" y="1666766"/>
                  <a:pt x="2501876" y="1879876"/>
                  <a:pt x="2448601" y="2148655"/>
                </a:cubicBezTo>
                <a:cubicBezTo>
                  <a:pt x="2723791" y="2089976"/>
                  <a:pt x="2938634" y="1876866"/>
                  <a:pt x="2991910" y="1608087"/>
                </a:cubicBezTo>
                <a:close/>
                <a:moveTo>
                  <a:pt x="1598045" y="1608087"/>
                </a:moveTo>
                <a:cubicBezTo>
                  <a:pt x="1651321" y="1876866"/>
                  <a:pt x="1866164" y="2089976"/>
                  <a:pt x="2141354" y="2148655"/>
                </a:cubicBezTo>
                <a:cubicBezTo>
                  <a:pt x="2088079" y="1879876"/>
                  <a:pt x="1873235" y="1666766"/>
                  <a:pt x="1598045" y="1608087"/>
                </a:cubicBezTo>
                <a:close/>
                <a:moveTo>
                  <a:pt x="1299759" y="1608087"/>
                </a:moveTo>
                <a:cubicBezTo>
                  <a:pt x="1024569" y="1666766"/>
                  <a:pt x="809725" y="1879876"/>
                  <a:pt x="756450" y="2148655"/>
                </a:cubicBezTo>
                <a:cubicBezTo>
                  <a:pt x="1031640" y="2089976"/>
                  <a:pt x="1246483" y="1876866"/>
                  <a:pt x="1299759" y="1608087"/>
                </a:cubicBezTo>
                <a:close/>
                <a:moveTo>
                  <a:pt x="0" y="1504081"/>
                </a:moveTo>
                <a:cubicBezTo>
                  <a:pt x="306658" y="1594561"/>
                  <a:pt x="537576" y="1851117"/>
                  <a:pt x="582690" y="2165262"/>
                </a:cubicBezTo>
                <a:cubicBezTo>
                  <a:pt x="582857" y="2165315"/>
                  <a:pt x="583026" y="2165320"/>
                  <a:pt x="583195" y="2165325"/>
                </a:cubicBezTo>
                <a:lnTo>
                  <a:pt x="583735" y="2171962"/>
                </a:lnTo>
                <a:cubicBezTo>
                  <a:pt x="588792" y="2201969"/>
                  <a:pt x="591242" y="2232611"/>
                  <a:pt x="591199" y="2263693"/>
                </a:cubicBezTo>
                <a:cubicBezTo>
                  <a:pt x="592511" y="2269279"/>
                  <a:pt x="592570" y="2274903"/>
                  <a:pt x="592570" y="2280541"/>
                </a:cubicBezTo>
                <a:cubicBezTo>
                  <a:pt x="592570" y="2284333"/>
                  <a:pt x="592543" y="2288119"/>
                  <a:pt x="591977" y="2291891"/>
                </a:cubicBezTo>
                <a:lnTo>
                  <a:pt x="591478" y="2291858"/>
                </a:lnTo>
                <a:lnTo>
                  <a:pt x="591452" y="2292349"/>
                </a:lnTo>
                <a:lnTo>
                  <a:pt x="574334" y="2290736"/>
                </a:lnTo>
                <a:cubicBezTo>
                  <a:pt x="541959" y="2290213"/>
                  <a:pt x="510079" y="2287255"/>
                  <a:pt x="478907" y="2281745"/>
                </a:cubicBezTo>
                <a:cubicBezTo>
                  <a:pt x="473330" y="2282161"/>
                  <a:pt x="468001" y="2281220"/>
                  <a:pt x="462690" y="2280217"/>
                </a:cubicBezTo>
                <a:lnTo>
                  <a:pt x="462574" y="2279078"/>
                </a:lnTo>
                <a:cubicBezTo>
                  <a:pt x="282200" y="2249456"/>
                  <a:pt x="121485" y="2164343"/>
                  <a:pt x="0" y="2042401"/>
                </a:cubicBezTo>
                <a:lnTo>
                  <a:pt x="0" y="1837231"/>
                </a:lnTo>
                <a:cubicBezTo>
                  <a:pt x="97584" y="1993737"/>
                  <a:pt x="258975" y="2108093"/>
                  <a:pt x="449203" y="2148655"/>
                </a:cubicBezTo>
                <a:cubicBezTo>
                  <a:pt x="402182" y="1911427"/>
                  <a:pt x="229297" y="1717565"/>
                  <a:pt x="0" y="1635380"/>
                </a:cubicBezTo>
                <a:close/>
                <a:moveTo>
                  <a:pt x="11608704" y="1464394"/>
                </a:moveTo>
                <a:lnTo>
                  <a:pt x="11625791" y="1466004"/>
                </a:lnTo>
                <a:cubicBezTo>
                  <a:pt x="11658177" y="1466527"/>
                  <a:pt x="11690070" y="1469485"/>
                  <a:pt x="11721253" y="1474998"/>
                </a:cubicBezTo>
                <a:cubicBezTo>
                  <a:pt x="11726829" y="1474582"/>
                  <a:pt x="11732157" y="1475523"/>
                  <a:pt x="11737466" y="1476525"/>
                </a:cubicBezTo>
                <a:lnTo>
                  <a:pt x="11737583" y="1477664"/>
                </a:lnTo>
                <a:cubicBezTo>
                  <a:pt x="11914088" y="1506650"/>
                  <a:pt x="12071767" y="1588774"/>
                  <a:pt x="12192000" y="1706842"/>
                </a:cubicBezTo>
                <a:lnTo>
                  <a:pt x="12192000" y="1906833"/>
                </a:lnTo>
                <a:cubicBezTo>
                  <a:pt x="12093732" y="1756811"/>
                  <a:pt x="11935983" y="1647542"/>
                  <a:pt x="11750953" y="1608088"/>
                </a:cubicBezTo>
                <a:cubicBezTo>
                  <a:pt x="11797422" y="1842524"/>
                  <a:pt x="11966808" y="2034608"/>
                  <a:pt x="12192000" y="2118654"/>
                </a:cubicBezTo>
                <a:lnTo>
                  <a:pt x="12192000" y="2250657"/>
                </a:lnTo>
                <a:cubicBezTo>
                  <a:pt x="11889465" y="2157681"/>
                  <a:pt x="11662185" y="1902872"/>
                  <a:pt x="11617468" y="1591480"/>
                </a:cubicBezTo>
                <a:cubicBezTo>
                  <a:pt x="11617300" y="1591427"/>
                  <a:pt x="11617132" y="1591423"/>
                  <a:pt x="11616962" y="1591418"/>
                </a:cubicBezTo>
                <a:lnTo>
                  <a:pt x="11616424" y="1584794"/>
                </a:lnTo>
                <a:cubicBezTo>
                  <a:pt x="11611365" y="1554782"/>
                  <a:pt x="11608914" y="1524133"/>
                  <a:pt x="11608957" y="1493044"/>
                </a:cubicBezTo>
                <a:cubicBezTo>
                  <a:pt x="11607645" y="1487460"/>
                  <a:pt x="11607586" y="1481838"/>
                  <a:pt x="11607586" y="1476202"/>
                </a:cubicBezTo>
                <a:lnTo>
                  <a:pt x="11608180" y="1464851"/>
                </a:lnTo>
                <a:lnTo>
                  <a:pt x="11608678" y="1464884"/>
                </a:lnTo>
                <a:close/>
                <a:moveTo>
                  <a:pt x="11594916" y="1464394"/>
                </a:moveTo>
                <a:lnTo>
                  <a:pt x="11594942" y="1464884"/>
                </a:lnTo>
                <a:lnTo>
                  <a:pt x="11595440" y="1464852"/>
                </a:lnTo>
                <a:lnTo>
                  <a:pt x="11596034" y="1476202"/>
                </a:lnTo>
                <a:cubicBezTo>
                  <a:pt x="11596034" y="1481838"/>
                  <a:pt x="11595975" y="1487460"/>
                  <a:pt x="11594663" y="1493044"/>
                </a:cubicBezTo>
                <a:cubicBezTo>
                  <a:pt x="11594706" y="1524133"/>
                  <a:pt x="11592255" y="1554782"/>
                  <a:pt x="11587196" y="1584794"/>
                </a:cubicBezTo>
                <a:lnTo>
                  <a:pt x="11586658" y="1591418"/>
                </a:lnTo>
                <a:cubicBezTo>
                  <a:pt x="11586488" y="1591423"/>
                  <a:pt x="11586320" y="1591427"/>
                  <a:pt x="11586152" y="1591480"/>
                </a:cubicBezTo>
                <a:cubicBezTo>
                  <a:pt x="11535877" y="1941574"/>
                  <a:pt x="11254838" y="2220146"/>
                  <a:pt x="10895987" y="2279078"/>
                </a:cubicBezTo>
                <a:lnTo>
                  <a:pt x="10895871" y="2280217"/>
                </a:lnTo>
                <a:cubicBezTo>
                  <a:pt x="10890560" y="2281220"/>
                  <a:pt x="10885231" y="2282161"/>
                  <a:pt x="10879654" y="2281745"/>
                </a:cubicBezTo>
                <a:cubicBezTo>
                  <a:pt x="10848482" y="2287255"/>
                  <a:pt x="10816602" y="2290213"/>
                  <a:pt x="10784227" y="2290736"/>
                </a:cubicBezTo>
                <a:lnTo>
                  <a:pt x="10767109" y="2292349"/>
                </a:lnTo>
                <a:lnTo>
                  <a:pt x="10767083" y="2291858"/>
                </a:lnTo>
                <a:lnTo>
                  <a:pt x="10766584" y="2291891"/>
                </a:lnTo>
                <a:cubicBezTo>
                  <a:pt x="10766018" y="2288119"/>
                  <a:pt x="10765991" y="2284333"/>
                  <a:pt x="10765991" y="2280541"/>
                </a:cubicBezTo>
                <a:cubicBezTo>
                  <a:pt x="10765991" y="2274903"/>
                  <a:pt x="10766050" y="2269279"/>
                  <a:pt x="10767362" y="2263693"/>
                </a:cubicBezTo>
                <a:cubicBezTo>
                  <a:pt x="10767319" y="2232611"/>
                  <a:pt x="10769769" y="2201969"/>
                  <a:pt x="10774826" y="2171962"/>
                </a:cubicBezTo>
                <a:lnTo>
                  <a:pt x="10775366" y="2165325"/>
                </a:lnTo>
                <a:cubicBezTo>
                  <a:pt x="10775535" y="2165320"/>
                  <a:pt x="10775704" y="2165315"/>
                  <a:pt x="10775872" y="2165262"/>
                </a:cubicBezTo>
                <a:cubicBezTo>
                  <a:pt x="10826148" y="1815167"/>
                  <a:pt x="11107187" y="1536596"/>
                  <a:pt x="11466037" y="1477664"/>
                </a:cubicBezTo>
                <a:lnTo>
                  <a:pt x="11466154" y="1476525"/>
                </a:lnTo>
                <a:cubicBezTo>
                  <a:pt x="11471463" y="1475523"/>
                  <a:pt x="11476791" y="1474582"/>
                  <a:pt x="11482367" y="1474998"/>
                </a:cubicBezTo>
                <a:cubicBezTo>
                  <a:pt x="11513550" y="1469485"/>
                  <a:pt x="11545443" y="1466527"/>
                  <a:pt x="11577829" y="1466004"/>
                </a:cubicBezTo>
                <a:close/>
                <a:moveTo>
                  <a:pt x="9916551" y="1464394"/>
                </a:moveTo>
                <a:lnTo>
                  <a:pt x="9933638" y="1466004"/>
                </a:lnTo>
                <a:cubicBezTo>
                  <a:pt x="9966024" y="1466527"/>
                  <a:pt x="9997917" y="1469485"/>
                  <a:pt x="10029100" y="1474998"/>
                </a:cubicBezTo>
                <a:cubicBezTo>
                  <a:pt x="10034676" y="1474582"/>
                  <a:pt x="10040004" y="1475523"/>
                  <a:pt x="10045313" y="1476525"/>
                </a:cubicBezTo>
                <a:lnTo>
                  <a:pt x="10045430" y="1477664"/>
                </a:lnTo>
                <a:cubicBezTo>
                  <a:pt x="10404280" y="1536596"/>
                  <a:pt x="10685319" y="1815167"/>
                  <a:pt x="10735596" y="2165262"/>
                </a:cubicBezTo>
                <a:cubicBezTo>
                  <a:pt x="10735763" y="2165315"/>
                  <a:pt x="10735932" y="2165320"/>
                  <a:pt x="10736101" y="2165325"/>
                </a:cubicBezTo>
                <a:lnTo>
                  <a:pt x="10736641" y="2171962"/>
                </a:lnTo>
                <a:cubicBezTo>
                  <a:pt x="10741698" y="2201969"/>
                  <a:pt x="10744148" y="2232611"/>
                  <a:pt x="10744105" y="2263693"/>
                </a:cubicBezTo>
                <a:cubicBezTo>
                  <a:pt x="10745417" y="2269279"/>
                  <a:pt x="10745476" y="2274903"/>
                  <a:pt x="10745476" y="2280541"/>
                </a:cubicBezTo>
                <a:cubicBezTo>
                  <a:pt x="10745476" y="2284333"/>
                  <a:pt x="10745449" y="2288119"/>
                  <a:pt x="10744883" y="2291891"/>
                </a:cubicBezTo>
                <a:lnTo>
                  <a:pt x="10744384" y="2291858"/>
                </a:lnTo>
                <a:lnTo>
                  <a:pt x="10744358" y="2292349"/>
                </a:lnTo>
                <a:lnTo>
                  <a:pt x="10727240" y="2290736"/>
                </a:lnTo>
                <a:cubicBezTo>
                  <a:pt x="10694865" y="2290213"/>
                  <a:pt x="10662985" y="2287255"/>
                  <a:pt x="10631813" y="2281745"/>
                </a:cubicBezTo>
                <a:cubicBezTo>
                  <a:pt x="10626236" y="2282161"/>
                  <a:pt x="10620907" y="2281220"/>
                  <a:pt x="10615596" y="2280217"/>
                </a:cubicBezTo>
                <a:lnTo>
                  <a:pt x="10615480" y="2279078"/>
                </a:lnTo>
                <a:cubicBezTo>
                  <a:pt x="10256629" y="2220146"/>
                  <a:pt x="9975590" y="1941574"/>
                  <a:pt x="9925315" y="1591480"/>
                </a:cubicBezTo>
                <a:cubicBezTo>
                  <a:pt x="9925147" y="1591427"/>
                  <a:pt x="9924979" y="1591423"/>
                  <a:pt x="9924809" y="1591418"/>
                </a:cubicBezTo>
                <a:lnTo>
                  <a:pt x="9924271" y="1584794"/>
                </a:lnTo>
                <a:cubicBezTo>
                  <a:pt x="9919212" y="1554782"/>
                  <a:pt x="9916761" y="1524133"/>
                  <a:pt x="9916804" y="1493044"/>
                </a:cubicBezTo>
                <a:cubicBezTo>
                  <a:pt x="9915492" y="1487460"/>
                  <a:pt x="9915433" y="1481838"/>
                  <a:pt x="9915433" y="1476202"/>
                </a:cubicBezTo>
                <a:lnTo>
                  <a:pt x="9916027" y="1464852"/>
                </a:lnTo>
                <a:lnTo>
                  <a:pt x="9916525" y="1464884"/>
                </a:lnTo>
                <a:close/>
                <a:moveTo>
                  <a:pt x="9902763" y="1464394"/>
                </a:moveTo>
                <a:lnTo>
                  <a:pt x="9902789" y="1464884"/>
                </a:lnTo>
                <a:lnTo>
                  <a:pt x="9903287" y="1464852"/>
                </a:lnTo>
                <a:lnTo>
                  <a:pt x="9903881" y="1476202"/>
                </a:lnTo>
                <a:cubicBezTo>
                  <a:pt x="9903881" y="1481838"/>
                  <a:pt x="9903822" y="1487460"/>
                  <a:pt x="9902510" y="1493044"/>
                </a:cubicBezTo>
                <a:cubicBezTo>
                  <a:pt x="9902553" y="1524133"/>
                  <a:pt x="9900102" y="1554782"/>
                  <a:pt x="9895043" y="1584794"/>
                </a:cubicBezTo>
                <a:lnTo>
                  <a:pt x="9894505" y="1591418"/>
                </a:lnTo>
                <a:cubicBezTo>
                  <a:pt x="9894335" y="1591423"/>
                  <a:pt x="9894167" y="1591427"/>
                  <a:pt x="9893999" y="1591480"/>
                </a:cubicBezTo>
                <a:cubicBezTo>
                  <a:pt x="9843724" y="1941574"/>
                  <a:pt x="9562685" y="2220146"/>
                  <a:pt x="9203834" y="2279078"/>
                </a:cubicBezTo>
                <a:lnTo>
                  <a:pt x="9203718" y="2280217"/>
                </a:lnTo>
                <a:cubicBezTo>
                  <a:pt x="9198407" y="2281220"/>
                  <a:pt x="9193078" y="2282161"/>
                  <a:pt x="9187501" y="2281745"/>
                </a:cubicBezTo>
                <a:cubicBezTo>
                  <a:pt x="9156329" y="2287255"/>
                  <a:pt x="9124449" y="2290213"/>
                  <a:pt x="9092074" y="2290736"/>
                </a:cubicBezTo>
                <a:lnTo>
                  <a:pt x="9074956" y="2292349"/>
                </a:lnTo>
                <a:lnTo>
                  <a:pt x="9074930" y="2291858"/>
                </a:lnTo>
                <a:lnTo>
                  <a:pt x="9074431" y="2291891"/>
                </a:lnTo>
                <a:cubicBezTo>
                  <a:pt x="9073865" y="2288119"/>
                  <a:pt x="9073838" y="2284333"/>
                  <a:pt x="9073838" y="2280541"/>
                </a:cubicBezTo>
                <a:cubicBezTo>
                  <a:pt x="9073838" y="2274903"/>
                  <a:pt x="9073897" y="2269279"/>
                  <a:pt x="9075209" y="2263693"/>
                </a:cubicBezTo>
                <a:cubicBezTo>
                  <a:pt x="9075166" y="2232611"/>
                  <a:pt x="9077616" y="2201969"/>
                  <a:pt x="9082673" y="2171962"/>
                </a:cubicBezTo>
                <a:lnTo>
                  <a:pt x="9083213" y="2165325"/>
                </a:lnTo>
                <a:cubicBezTo>
                  <a:pt x="9083382" y="2165320"/>
                  <a:pt x="9083551" y="2165315"/>
                  <a:pt x="9083718" y="2165262"/>
                </a:cubicBezTo>
                <a:cubicBezTo>
                  <a:pt x="9133995" y="1815167"/>
                  <a:pt x="9415034" y="1536596"/>
                  <a:pt x="9773884" y="1477664"/>
                </a:cubicBezTo>
                <a:lnTo>
                  <a:pt x="9774001" y="1476525"/>
                </a:lnTo>
                <a:cubicBezTo>
                  <a:pt x="9779310" y="1475523"/>
                  <a:pt x="9784638" y="1474582"/>
                  <a:pt x="9790214" y="1474998"/>
                </a:cubicBezTo>
                <a:cubicBezTo>
                  <a:pt x="9821397" y="1469485"/>
                  <a:pt x="9853290" y="1466527"/>
                  <a:pt x="9885676" y="1466004"/>
                </a:cubicBezTo>
                <a:close/>
                <a:moveTo>
                  <a:pt x="8224400" y="1464394"/>
                </a:moveTo>
                <a:lnTo>
                  <a:pt x="8241488" y="1466004"/>
                </a:lnTo>
                <a:cubicBezTo>
                  <a:pt x="8273873" y="1466527"/>
                  <a:pt x="8305766" y="1469485"/>
                  <a:pt x="8336949" y="1474998"/>
                </a:cubicBezTo>
                <a:cubicBezTo>
                  <a:pt x="8342525" y="1474582"/>
                  <a:pt x="8347853" y="1475523"/>
                  <a:pt x="8353162" y="1476525"/>
                </a:cubicBezTo>
                <a:lnTo>
                  <a:pt x="8353279" y="1477664"/>
                </a:lnTo>
                <a:cubicBezTo>
                  <a:pt x="8712129" y="1536596"/>
                  <a:pt x="8993168" y="1815167"/>
                  <a:pt x="9043444" y="2165262"/>
                </a:cubicBezTo>
                <a:cubicBezTo>
                  <a:pt x="9043612" y="2165315"/>
                  <a:pt x="9043781" y="2165320"/>
                  <a:pt x="9043950" y="2165325"/>
                </a:cubicBezTo>
                <a:lnTo>
                  <a:pt x="9044490" y="2171962"/>
                </a:lnTo>
                <a:cubicBezTo>
                  <a:pt x="9049547" y="2201969"/>
                  <a:pt x="9051997" y="2232611"/>
                  <a:pt x="9051954" y="2263693"/>
                </a:cubicBezTo>
                <a:cubicBezTo>
                  <a:pt x="9053266" y="2269279"/>
                  <a:pt x="9053325" y="2274903"/>
                  <a:pt x="9053325" y="2280541"/>
                </a:cubicBezTo>
                <a:cubicBezTo>
                  <a:pt x="9053325" y="2284333"/>
                  <a:pt x="9053298" y="2288119"/>
                  <a:pt x="9052732" y="2291891"/>
                </a:cubicBezTo>
                <a:lnTo>
                  <a:pt x="9052233" y="2291858"/>
                </a:lnTo>
                <a:lnTo>
                  <a:pt x="9052207" y="2292349"/>
                </a:lnTo>
                <a:lnTo>
                  <a:pt x="9035089" y="2290736"/>
                </a:lnTo>
                <a:cubicBezTo>
                  <a:pt x="9002714" y="2290213"/>
                  <a:pt x="8970834" y="2287255"/>
                  <a:pt x="8939662" y="2281745"/>
                </a:cubicBezTo>
                <a:cubicBezTo>
                  <a:pt x="8934085" y="2282161"/>
                  <a:pt x="8928756" y="2281220"/>
                  <a:pt x="8923445" y="2280217"/>
                </a:cubicBezTo>
                <a:lnTo>
                  <a:pt x="8923329" y="2279078"/>
                </a:lnTo>
                <a:cubicBezTo>
                  <a:pt x="8564478" y="2220146"/>
                  <a:pt x="8283439" y="1941574"/>
                  <a:pt x="8233164" y="1591480"/>
                </a:cubicBezTo>
                <a:cubicBezTo>
                  <a:pt x="8232996" y="1591427"/>
                  <a:pt x="8232828" y="1591423"/>
                  <a:pt x="8232658" y="1591418"/>
                </a:cubicBezTo>
                <a:lnTo>
                  <a:pt x="8232120" y="1584794"/>
                </a:lnTo>
                <a:cubicBezTo>
                  <a:pt x="8227061" y="1554782"/>
                  <a:pt x="8224611" y="1524133"/>
                  <a:pt x="8224653" y="1493044"/>
                </a:cubicBezTo>
                <a:cubicBezTo>
                  <a:pt x="8223341" y="1487460"/>
                  <a:pt x="8223282" y="1481838"/>
                  <a:pt x="8223282" y="1476202"/>
                </a:cubicBezTo>
                <a:lnTo>
                  <a:pt x="8223876" y="1464852"/>
                </a:lnTo>
                <a:lnTo>
                  <a:pt x="8224374" y="1464884"/>
                </a:lnTo>
                <a:close/>
                <a:moveTo>
                  <a:pt x="8210612" y="1464394"/>
                </a:moveTo>
                <a:lnTo>
                  <a:pt x="8210638" y="1464884"/>
                </a:lnTo>
                <a:lnTo>
                  <a:pt x="8211136" y="1464852"/>
                </a:lnTo>
                <a:lnTo>
                  <a:pt x="8211730" y="1476202"/>
                </a:lnTo>
                <a:cubicBezTo>
                  <a:pt x="8211730" y="1481838"/>
                  <a:pt x="8211672" y="1487460"/>
                  <a:pt x="8210360" y="1493044"/>
                </a:cubicBezTo>
                <a:cubicBezTo>
                  <a:pt x="8210402" y="1524133"/>
                  <a:pt x="8207951" y="1554782"/>
                  <a:pt x="8202893" y="1584794"/>
                </a:cubicBezTo>
                <a:lnTo>
                  <a:pt x="8202354" y="1591418"/>
                </a:lnTo>
                <a:cubicBezTo>
                  <a:pt x="8202185" y="1591423"/>
                  <a:pt x="8202016" y="1591427"/>
                  <a:pt x="8201849" y="1591480"/>
                </a:cubicBezTo>
                <a:cubicBezTo>
                  <a:pt x="8151573" y="1941574"/>
                  <a:pt x="7870534" y="2220146"/>
                  <a:pt x="7511683" y="2279078"/>
                </a:cubicBezTo>
                <a:lnTo>
                  <a:pt x="7511567" y="2280217"/>
                </a:lnTo>
                <a:cubicBezTo>
                  <a:pt x="7506256" y="2281220"/>
                  <a:pt x="7500927" y="2282161"/>
                  <a:pt x="7495350" y="2281745"/>
                </a:cubicBezTo>
                <a:cubicBezTo>
                  <a:pt x="7464178" y="2287255"/>
                  <a:pt x="7432298" y="2290213"/>
                  <a:pt x="7399924" y="2290736"/>
                </a:cubicBezTo>
                <a:lnTo>
                  <a:pt x="7382805" y="2292349"/>
                </a:lnTo>
                <a:lnTo>
                  <a:pt x="7382779" y="2291858"/>
                </a:lnTo>
                <a:lnTo>
                  <a:pt x="7382280" y="2291891"/>
                </a:lnTo>
                <a:cubicBezTo>
                  <a:pt x="7381714" y="2288119"/>
                  <a:pt x="7381687" y="2284333"/>
                  <a:pt x="7381687" y="2280541"/>
                </a:cubicBezTo>
                <a:cubicBezTo>
                  <a:pt x="7381687" y="2274903"/>
                  <a:pt x="7381746" y="2269279"/>
                  <a:pt x="7383058" y="2263693"/>
                </a:cubicBezTo>
                <a:cubicBezTo>
                  <a:pt x="7383016" y="2232611"/>
                  <a:pt x="7385465" y="2201969"/>
                  <a:pt x="7390522" y="2171962"/>
                </a:cubicBezTo>
                <a:lnTo>
                  <a:pt x="7391062" y="2165325"/>
                </a:lnTo>
                <a:cubicBezTo>
                  <a:pt x="7391231" y="2165320"/>
                  <a:pt x="7391400" y="2165315"/>
                  <a:pt x="7391568" y="2165262"/>
                </a:cubicBezTo>
                <a:cubicBezTo>
                  <a:pt x="7441844" y="1815167"/>
                  <a:pt x="7722883" y="1536596"/>
                  <a:pt x="8081734" y="1477664"/>
                </a:cubicBezTo>
                <a:lnTo>
                  <a:pt x="8081851" y="1476525"/>
                </a:lnTo>
                <a:cubicBezTo>
                  <a:pt x="8087159" y="1475523"/>
                  <a:pt x="8092487" y="1474582"/>
                  <a:pt x="8098063" y="1474998"/>
                </a:cubicBezTo>
                <a:cubicBezTo>
                  <a:pt x="8129247" y="1469485"/>
                  <a:pt x="8161139" y="1466527"/>
                  <a:pt x="8193525" y="1466004"/>
                </a:cubicBezTo>
                <a:close/>
                <a:moveTo>
                  <a:pt x="6532249" y="1464394"/>
                </a:moveTo>
                <a:lnTo>
                  <a:pt x="6549337" y="1466004"/>
                </a:lnTo>
                <a:cubicBezTo>
                  <a:pt x="6581722" y="1466527"/>
                  <a:pt x="6613615" y="1469485"/>
                  <a:pt x="6644798" y="1474998"/>
                </a:cubicBezTo>
                <a:cubicBezTo>
                  <a:pt x="6650374" y="1474582"/>
                  <a:pt x="6655702" y="1475523"/>
                  <a:pt x="6661011" y="1476525"/>
                </a:cubicBezTo>
                <a:lnTo>
                  <a:pt x="6661128" y="1477664"/>
                </a:lnTo>
                <a:cubicBezTo>
                  <a:pt x="7019978" y="1536596"/>
                  <a:pt x="7301017" y="1815167"/>
                  <a:pt x="7351294" y="2165262"/>
                </a:cubicBezTo>
                <a:cubicBezTo>
                  <a:pt x="7351461" y="2165315"/>
                  <a:pt x="7351631" y="2165320"/>
                  <a:pt x="7351799" y="2165325"/>
                </a:cubicBezTo>
                <a:lnTo>
                  <a:pt x="7352340" y="2171962"/>
                </a:lnTo>
                <a:cubicBezTo>
                  <a:pt x="7357396" y="2201969"/>
                  <a:pt x="7359846" y="2232611"/>
                  <a:pt x="7359804" y="2263693"/>
                </a:cubicBezTo>
                <a:cubicBezTo>
                  <a:pt x="7361116" y="2269279"/>
                  <a:pt x="7361174" y="2274903"/>
                  <a:pt x="7361174" y="2280541"/>
                </a:cubicBezTo>
                <a:cubicBezTo>
                  <a:pt x="7361174" y="2284333"/>
                  <a:pt x="7361147" y="2288119"/>
                  <a:pt x="7360581" y="2291891"/>
                </a:cubicBezTo>
                <a:lnTo>
                  <a:pt x="7360082" y="2291858"/>
                </a:lnTo>
                <a:lnTo>
                  <a:pt x="7360056" y="2292349"/>
                </a:lnTo>
                <a:lnTo>
                  <a:pt x="7342938" y="2290736"/>
                </a:lnTo>
                <a:cubicBezTo>
                  <a:pt x="7310564" y="2290213"/>
                  <a:pt x="7278683" y="2287255"/>
                  <a:pt x="7247511" y="2281745"/>
                </a:cubicBezTo>
                <a:cubicBezTo>
                  <a:pt x="7241934" y="2282161"/>
                  <a:pt x="7236605" y="2281220"/>
                  <a:pt x="7231295" y="2280217"/>
                </a:cubicBezTo>
                <a:lnTo>
                  <a:pt x="7231179" y="2279078"/>
                </a:lnTo>
                <a:cubicBezTo>
                  <a:pt x="6872327" y="2220146"/>
                  <a:pt x="6591288" y="1941574"/>
                  <a:pt x="6541013" y="1591480"/>
                </a:cubicBezTo>
                <a:cubicBezTo>
                  <a:pt x="6540845" y="1591427"/>
                  <a:pt x="6540677" y="1591423"/>
                  <a:pt x="6540507" y="1591418"/>
                </a:cubicBezTo>
                <a:lnTo>
                  <a:pt x="6539969" y="1584794"/>
                </a:lnTo>
                <a:cubicBezTo>
                  <a:pt x="6534910" y="1554782"/>
                  <a:pt x="6532460" y="1524133"/>
                  <a:pt x="6532502" y="1493044"/>
                </a:cubicBezTo>
                <a:cubicBezTo>
                  <a:pt x="6531190" y="1487460"/>
                  <a:pt x="6531131" y="1481838"/>
                  <a:pt x="6531131" y="1476202"/>
                </a:cubicBezTo>
                <a:lnTo>
                  <a:pt x="6531725" y="1464852"/>
                </a:lnTo>
                <a:lnTo>
                  <a:pt x="6532223" y="1464884"/>
                </a:lnTo>
                <a:close/>
                <a:moveTo>
                  <a:pt x="6518461" y="1464394"/>
                </a:moveTo>
                <a:lnTo>
                  <a:pt x="6518487" y="1464884"/>
                </a:lnTo>
                <a:lnTo>
                  <a:pt x="6518985" y="1464852"/>
                </a:lnTo>
                <a:lnTo>
                  <a:pt x="6519579" y="1476202"/>
                </a:lnTo>
                <a:cubicBezTo>
                  <a:pt x="6519579" y="1481838"/>
                  <a:pt x="6519520" y="1487460"/>
                  <a:pt x="6518208" y="1493044"/>
                </a:cubicBezTo>
                <a:cubicBezTo>
                  <a:pt x="6518250" y="1524133"/>
                  <a:pt x="6515800" y="1554782"/>
                  <a:pt x="6510741" y="1584794"/>
                </a:cubicBezTo>
                <a:lnTo>
                  <a:pt x="6510203" y="1591418"/>
                </a:lnTo>
                <a:cubicBezTo>
                  <a:pt x="6510033" y="1591423"/>
                  <a:pt x="6509865" y="1591427"/>
                  <a:pt x="6509697" y="1591480"/>
                </a:cubicBezTo>
                <a:cubicBezTo>
                  <a:pt x="6459422" y="1941574"/>
                  <a:pt x="6178383" y="2220146"/>
                  <a:pt x="5819531" y="2279078"/>
                </a:cubicBezTo>
                <a:lnTo>
                  <a:pt x="5819415" y="2280217"/>
                </a:lnTo>
                <a:cubicBezTo>
                  <a:pt x="5814105" y="2281220"/>
                  <a:pt x="5808776" y="2282161"/>
                  <a:pt x="5803199" y="2281745"/>
                </a:cubicBezTo>
                <a:cubicBezTo>
                  <a:pt x="5772027" y="2287255"/>
                  <a:pt x="5740146" y="2290213"/>
                  <a:pt x="5707772" y="2290736"/>
                </a:cubicBezTo>
                <a:lnTo>
                  <a:pt x="5690654" y="2292349"/>
                </a:lnTo>
                <a:lnTo>
                  <a:pt x="5690628" y="2291858"/>
                </a:lnTo>
                <a:lnTo>
                  <a:pt x="5690129" y="2291891"/>
                </a:lnTo>
                <a:cubicBezTo>
                  <a:pt x="5689563" y="2288119"/>
                  <a:pt x="5689536" y="2284333"/>
                  <a:pt x="5689536" y="2280541"/>
                </a:cubicBezTo>
                <a:cubicBezTo>
                  <a:pt x="5689536" y="2274903"/>
                  <a:pt x="5689594" y="2269279"/>
                  <a:pt x="5690906" y="2263693"/>
                </a:cubicBezTo>
                <a:cubicBezTo>
                  <a:pt x="5690864" y="2232611"/>
                  <a:pt x="5693314" y="2201969"/>
                  <a:pt x="5698370" y="2171962"/>
                </a:cubicBezTo>
                <a:lnTo>
                  <a:pt x="5698911" y="2165325"/>
                </a:lnTo>
                <a:cubicBezTo>
                  <a:pt x="5699079" y="2165320"/>
                  <a:pt x="5699249" y="2165315"/>
                  <a:pt x="5699416" y="2165262"/>
                </a:cubicBezTo>
                <a:cubicBezTo>
                  <a:pt x="5749693" y="1815167"/>
                  <a:pt x="6030732" y="1536596"/>
                  <a:pt x="6389582" y="1477664"/>
                </a:cubicBezTo>
                <a:lnTo>
                  <a:pt x="6389699" y="1476525"/>
                </a:lnTo>
                <a:cubicBezTo>
                  <a:pt x="6395008" y="1475523"/>
                  <a:pt x="6400336" y="1474582"/>
                  <a:pt x="6405912" y="1474998"/>
                </a:cubicBezTo>
                <a:cubicBezTo>
                  <a:pt x="6437095" y="1469485"/>
                  <a:pt x="6468988" y="1466527"/>
                  <a:pt x="6501373" y="1466004"/>
                </a:cubicBezTo>
                <a:close/>
                <a:moveTo>
                  <a:pt x="4840098" y="1464394"/>
                </a:moveTo>
                <a:lnTo>
                  <a:pt x="4857185" y="1466004"/>
                </a:lnTo>
                <a:cubicBezTo>
                  <a:pt x="4889571" y="1466527"/>
                  <a:pt x="4921463" y="1469485"/>
                  <a:pt x="4952647" y="1474998"/>
                </a:cubicBezTo>
                <a:cubicBezTo>
                  <a:pt x="4958223" y="1474582"/>
                  <a:pt x="4963551" y="1475523"/>
                  <a:pt x="4968859" y="1476525"/>
                </a:cubicBezTo>
                <a:lnTo>
                  <a:pt x="4968976" y="1477664"/>
                </a:lnTo>
                <a:cubicBezTo>
                  <a:pt x="5327827" y="1536596"/>
                  <a:pt x="5608866" y="1815167"/>
                  <a:pt x="5659142" y="2165262"/>
                </a:cubicBezTo>
                <a:cubicBezTo>
                  <a:pt x="5659310" y="2165315"/>
                  <a:pt x="5659479" y="2165320"/>
                  <a:pt x="5659648" y="2165325"/>
                </a:cubicBezTo>
                <a:lnTo>
                  <a:pt x="5660188" y="2171962"/>
                </a:lnTo>
                <a:cubicBezTo>
                  <a:pt x="5665245" y="2201969"/>
                  <a:pt x="5667694" y="2232611"/>
                  <a:pt x="5667652" y="2263693"/>
                </a:cubicBezTo>
                <a:cubicBezTo>
                  <a:pt x="5668964" y="2269279"/>
                  <a:pt x="5669023" y="2274903"/>
                  <a:pt x="5669023" y="2280541"/>
                </a:cubicBezTo>
                <a:cubicBezTo>
                  <a:pt x="5669023" y="2284333"/>
                  <a:pt x="5668996" y="2288119"/>
                  <a:pt x="5668430" y="2291891"/>
                </a:cubicBezTo>
                <a:lnTo>
                  <a:pt x="5667931" y="2291858"/>
                </a:lnTo>
                <a:lnTo>
                  <a:pt x="5667905" y="2292349"/>
                </a:lnTo>
                <a:lnTo>
                  <a:pt x="5650786" y="2290736"/>
                </a:lnTo>
                <a:cubicBezTo>
                  <a:pt x="5618412" y="2290213"/>
                  <a:pt x="5586532" y="2287255"/>
                  <a:pt x="5555360" y="2281745"/>
                </a:cubicBezTo>
                <a:cubicBezTo>
                  <a:pt x="5549783" y="2282161"/>
                  <a:pt x="5544454" y="2281220"/>
                  <a:pt x="5539143" y="2280217"/>
                </a:cubicBezTo>
                <a:lnTo>
                  <a:pt x="5539027" y="2279078"/>
                </a:lnTo>
                <a:cubicBezTo>
                  <a:pt x="5180176" y="2220146"/>
                  <a:pt x="4899137" y="1941574"/>
                  <a:pt x="4848861" y="1591480"/>
                </a:cubicBezTo>
                <a:cubicBezTo>
                  <a:pt x="4848694" y="1591427"/>
                  <a:pt x="4848525" y="1591423"/>
                  <a:pt x="4848356" y="1591418"/>
                </a:cubicBezTo>
                <a:lnTo>
                  <a:pt x="4847817" y="1584794"/>
                </a:lnTo>
                <a:cubicBezTo>
                  <a:pt x="4842759" y="1554782"/>
                  <a:pt x="4840308" y="1524133"/>
                  <a:pt x="4840350" y="1493044"/>
                </a:cubicBezTo>
                <a:cubicBezTo>
                  <a:pt x="4839038" y="1487460"/>
                  <a:pt x="4838980" y="1481838"/>
                  <a:pt x="4838980" y="1476202"/>
                </a:cubicBezTo>
                <a:lnTo>
                  <a:pt x="4839574" y="1464852"/>
                </a:lnTo>
                <a:lnTo>
                  <a:pt x="4840072" y="1464884"/>
                </a:lnTo>
                <a:close/>
                <a:moveTo>
                  <a:pt x="4826310" y="1464394"/>
                </a:moveTo>
                <a:lnTo>
                  <a:pt x="4826336" y="1464884"/>
                </a:lnTo>
                <a:lnTo>
                  <a:pt x="4826834" y="1464852"/>
                </a:lnTo>
                <a:lnTo>
                  <a:pt x="4827428" y="1476202"/>
                </a:lnTo>
                <a:cubicBezTo>
                  <a:pt x="4827428" y="1481838"/>
                  <a:pt x="4827369" y="1487460"/>
                  <a:pt x="4826057" y="1493044"/>
                </a:cubicBezTo>
                <a:cubicBezTo>
                  <a:pt x="4826099" y="1524133"/>
                  <a:pt x="4823649" y="1554782"/>
                  <a:pt x="4818590" y="1584794"/>
                </a:cubicBezTo>
                <a:lnTo>
                  <a:pt x="4818052" y="1591418"/>
                </a:lnTo>
                <a:cubicBezTo>
                  <a:pt x="4817882" y="1591423"/>
                  <a:pt x="4817714" y="1591427"/>
                  <a:pt x="4817546" y="1591480"/>
                </a:cubicBezTo>
                <a:cubicBezTo>
                  <a:pt x="4767271" y="1941574"/>
                  <a:pt x="4486232" y="2220146"/>
                  <a:pt x="4127381" y="2279078"/>
                </a:cubicBezTo>
                <a:lnTo>
                  <a:pt x="4127264" y="2280217"/>
                </a:lnTo>
                <a:cubicBezTo>
                  <a:pt x="4121954" y="2281220"/>
                  <a:pt x="4116625" y="2282161"/>
                  <a:pt x="4111048" y="2281745"/>
                </a:cubicBezTo>
                <a:cubicBezTo>
                  <a:pt x="4079876" y="2287255"/>
                  <a:pt x="4047996" y="2290213"/>
                  <a:pt x="4015621" y="2290736"/>
                </a:cubicBezTo>
                <a:lnTo>
                  <a:pt x="3998503" y="2292349"/>
                </a:lnTo>
                <a:lnTo>
                  <a:pt x="3998477" y="2291858"/>
                </a:lnTo>
                <a:lnTo>
                  <a:pt x="3997978" y="2291891"/>
                </a:lnTo>
                <a:cubicBezTo>
                  <a:pt x="3997412" y="2288119"/>
                  <a:pt x="3997385" y="2284333"/>
                  <a:pt x="3997385" y="2280541"/>
                </a:cubicBezTo>
                <a:cubicBezTo>
                  <a:pt x="3997385" y="2274903"/>
                  <a:pt x="3997443" y="2269279"/>
                  <a:pt x="3998755" y="2263693"/>
                </a:cubicBezTo>
                <a:cubicBezTo>
                  <a:pt x="3998713" y="2232611"/>
                  <a:pt x="4001163" y="2201969"/>
                  <a:pt x="4006219" y="2171962"/>
                </a:cubicBezTo>
                <a:lnTo>
                  <a:pt x="4006760" y="2165325"/>
                </a:lnTo>
                <a:cubicBezTo>
                  <a:pt x="4006928" y="2165320"/>
                  <a:pt x="4007098" y="2165315"/>
                  <a:pt x="4007265" y="2165262"/>
                </a:cubicBezTo>
                <a:cubicBezTo>
                  <a:pt x="4057542" y="1815167"/>
                  <a:pt x="4338581" y="1536596"/>
                  <a:pt x="4697431" y="1477664"/>
                </a:cubicBezTo>
                <a:lnTo>
                  <a:pt x="4697548" y="1476525"/>
                </a:lnTo>
                <a:cubicBezTo>
                  <a:pt x="4702857" y="1475523"/>
                  <a:pt x="4708185" y="1474582"/>
                  <a:pt x="4713761" y="1474998"/>
                </a:cubicBezTo>
                <a:cubicBezTo>
                  <a:pt x="4744944" y="1469485"/>
                  <a:pt x="4776837" y="1466527"/>
                  <a:pt x="4809222" y="1466004"/>
                </a:cubicBezTo>
                <a:close/>
                <a:moveTo>
                  <a:pt x="3147947" y="1464394"/>
                </a:moveTo>
                <a:lnTo>
                  <a:pt x="3165034" y="1466004"/>
                </a:lnTo>
                <a:cubicBezTo>
                  <a:pt x="3197420" y="1466527"/>
                  <a:pt x="3229312" y="1469485"/>
                  <a:pt x="3260496" y="1474998"/>
                </a:cubicBezTo>
                <a:cubicBezTo>
                  <a:pt x="3266072" y="1474582"/>
                  <a:pt x="3271400" y="1475523"/>
                  <a:pt x="3276708" y="1476525"/>
                </a:cubicBezTo>
                <a:lnTo>
                  <a:pt x="3276826" y="1477664"/>
                </a:lnTo>
                <a:cubicBezTo>
                  <a:pt x="3635676" y="1536596"/>
                  <a:pt x="3916715" y="1815167"/>
                  <a:pt x="3966991" y="2165262"/>
                </a:cubicBezTo>
                <a:cubicBezTo>
                  <a:pt x="3967159" y="2165315"/>
                  <a:pt x="3967328" y="2165320"/>
                  <a:pt x="3967497" y="2165325"/>
                </a:cubicBezTo>
                <a:lnTo>
                  <a:pt x="3968037" y="2171962"/>
                </a:lnTo>
                <a:cubicBezTo>
                  <a:pt x="3973094" y="2201969"/>
                  <a:pt x="3975543" y="2232611"/>
                  <a:pt x="3975501" y="2263693"/>
                </a:cubicBezTo>
                <a:cubicBezTo>
                  <a:pt x="3976813" y="2269279"/>
                  <a:pt x="3976872" y="2274903"/>
                  <a:pt x="3976872" y="2280541"/>
                </a:cubicBezTo>
                <a:cubicBezTo>
                  <a:pt x="3976872" y="2284333"/>
                  <a:pt x="3976845" y="2288119"/>
                  <a:pt x="3976279" y="2291891"/>
                </a:cubicBezTo>
                <a:lnTo>
                  <a:pt x="3975780" y="2291858"/>
                </a:lnTo>
                <a:lnTo>
                  <a:pt x="3975754" y="2292349"/>
                </a:lnTo>
                <a:lnTo>
                  <a:pt x="3958635" y="2290736"/>
                </a:lnTo>
                <a:cubicBezTo>
                  <a:pt x="3926261" y="2290213"/>
                  <a:pt x="3894381" y="2287255"/>
                  <a:pt x="3863209" y="2281745"/>
                </a:cubicBezTo>
                <a:cubicBezTo>
                  <a:pt x="3857632" y="2282161"/>
                  <a:pt x="3852303" y="2281220"/>
                  <a:pt x="3846992" y="2280217"/>
                </a:cubicBezTo>
                <a:lnTo>
                  <a:pt x="3846876" y="2279078"/>
                </a:lnTo>
                <a:cubicBezTo>
                  <a:pt x="3488025" y="2220146"/>
                  <a:pt x="3206986" y="1941574"/>
                  <a:pt x="3156710" y="1591480"/>
                </a:cubicBezTo>
                <a:cubicBezTo>
                  <a:pt x="3156543" y="1591427"/>
                  <a:pt x="3156374" y="1591423"/>
                  <a:pt x="3156205" y="1591418"/>
                </a:cubicBezTo>
                <a:lnTo>
                  <a:pt x="3155667" y="1584794"/>
                </a:lnTo>
                <a:cubicBezTo>
                  <a:pt x="3150608" y="1554782"/>
                  <a:pt x="3148157" y="1524133"/>
                  <a:pt x="3148199" y="1493044"/>
                </a:cubicBezTo>
                <a:cubicBezTo>
                  <a:pt x="3146887" y="1487460"/>
                  <a:pt x="3146829" y="1481838"/>
                  <a:pt x="3146829" y="1476202"/>
                </a:cubicBezTo>
                <a:lnTo>
                  <a:pt x="3147423" y="1464852"/>
                </a:lnTo>
                <a:lnTo>
                  <a:pt x="3147921" y="1464884"/>
                </a:lnTo>
                <a:close/>
                <a:moveTo>
                  <a:pt x="3134159" y="1464394"/>
                </a:moveTo>
                <a:lnTo>
                  <a:pt x="3134185" y="1464884"/>
                </a:lnTo>
                <a:lnTo>
                  <a:pt x="3134683" y="1464852"/>
                </a:lnTo>
                <a:lnTo>
                  <a:pt x="3135277" y="1476202"/>
                </a:lnTo>
                <a:cubicBezTo>
                  <a:pt x="3135277" y="1481838"/>
                  <a:pt x="3135218" y="1487460"/>
                  <a:pt x="3133906" y="1493044"/>
                </a:cubicBezTo>
                <a:cubicBezTo>
                  <a:pt x="3133948" y="1524133"/>
                  <a:pt x="3131498" y="1554782"/>
                  <a:pt x="3126439" y="1584794"/>
                </a:cubicBezTo>
                <a:lnTo>
                  <a:pt x="3125901" y="1591418"/>
                </a:lnTo>
                <a:cubicBezTo>
                  <a:pt x="3125731" y="1591423"/>
                  <a:pt x="3125563" y="1591427"/>
                  <a:pt x="3125395" y="1591480"/>
                </a:cubicBezTo>
                <a:cubicBezTo>
                  <a:pt x="3075120" y="1941574"/>
                  <a:pt x="2794081" y="2220146"/>
                  <a:pt x="2435230" y="2279078"/>
                </a:cubicBezTo>
                <a:lnTo>
                  <a:pt x="2435113" y="2280217"/>
                </a:lnTo>
                <a:cubicBezTo>
                  <a:pt x="2429803" y="2281220"/>
                  <a:pt x="2424474" y="2282161"/>
                  <a:pt x="2418897" y="2281745"/>
                </a:cubicBezTo>
                <a:cubicBezTo>
                  <a:pt x="2387725" y="2287255"/>
                  <a:pt x="2355845" y="2290213"/>
                  <a:pt x="2323470" y="2290736"/>
                </a:cubicBezTo>
                <a:lnTo>
                  <a:pt x="2306352" y="2292349"/>
                </a:lnTo>
                <a:lnTo>
                  <a:pt x="2306326" y="2291858"/>
                </a:lnTo>
                <a:lnTo>
                  <a:pt x="2305827" y="2291891"/>
                </a:lnTo>
                <a:cubicBezTo>
                  <a:pt x="2305261" y="2288119"/>
                  <a:pt x="2305234" y="2284333"/>
                  <a:pt x="2305234" y="2280541"/>
                </a:cubicBezTo>
                <a:cubicBezTo>
                  <a:pt x="2305234" y="2274903"/>
                  <a:pt x="2305292" y="2269279"/>
                  <a:pt x="2306604" y="2263693"/>
                </a:cubicBezTo>
                <a:cubicBezTo>
                  <a:pt x="2306562" y="2232611"/>
                  <a:pt x="2309012" y="2201969"/>
                  <a:pt x="2314068" y="2171962"/>
                </a:cubicBezTo>
                <a:lnTo>
                  <a:pt x="2314609" y="2165325"/>
                </a:lnTo>
                <a:cubicBezTo>
                  <a:pt x="2314777" y="2165320"/>
                  <a:pt x="2314947" y="2165315"/>
                  <a:pt x="2315114" y="2165262"/>
                </a:cubicBezTo>
                <a:cubicBezTo>
                  <a:pt x="2365391" y="1815167"/>
                  <a:pt x="2646430" y="1536596"/>
                  <a:pt x="3005280" y="1477664"/>
                </a:cubicBezTo>
                <a:lnTo>
                  <a:pt x="3005397" y="1476525"/>
                </a:lnTo>
                <a:cubicBezTo>
                  <a:pt x="3010706" y="1475523"/>
                  <a:pt x="3016034" y="1474582"/>
                  <a:pt x="3021610" y="1474998"/>
                </a:cubicBezTo>
                <a:cubicBezTo>
                  <a:pt x="3052793" y="1469485"/>
                  <a:pt x="3084686" y="1466527"/>
                  <a:pt x="3117071" y="1466004"/>
                </a:cubicBezTo>
                <a:close/>
                <a:moveTo>
                  <a:pt x="1455796" y="1464394"/>
                </a:moveTo>
                <a:lnTo>
                  <a:pt x="1472883" y="1466004"/>
                </a:lnTo>
                <a:cubicBezTo>
                  <a:pt x="1505269" y="1466527"/>
                  <a:pt x="1537161" y="1469485"/>
                  <a:pt x="1568345" y="1474998"/>
                </a:cubicBezTo>
                <a:cubicBezTo>
                  <a:pt x="1573921" y="1474582"/>
                  <a:pt x="1579249" y="1475523"/>
                  <a:pt x="1584557" y="1476525"/>
                </a:cubicBezTo>
                <a:lnTo>
                  <a:pt x="1584675" y="1477664"/>
                </a:lnTo>
                <a:cubicBezTo>
                  <a:pt x="1943525" y="1536596"/>
                  <a:pt x="2224564" y="1815167"/>
                  <a:pt x="2274840" y="2165262"/>
                </a:cubicBezTo>
                <a:cubicBezTo>
                  <a:pt x="2275008" y="2165315"/>
                  <a:pt x="2275177" y="2165320"/>
                  <a:pt x="2275346" y="2165325"/>
                </a:cubicBezTo>
                <a:lnTo>
                  <a:pt x="2275886" y="2171962"/>
                </a:lnTo>
                <a:cubicBezTo>
                  <a:pt x="2280943" y="2201969"/>
                  <a:pt x="2283392" y="2232611"/>
                  <a:pt x="2283350" y="2263693"/>
                </a:cubicBezTo>
                <a:cubicBezTo>
                  <a:pt x="2284662" y="2269279"/>
                  <a:pt x="2284721" y="2274903"/>
                  <a:pt x="2284721" y="2280541"/>
                </a:cubicBezTo>
                <a:cubicBezTo>
                  <a:pt x="2284721" y="2284333"/>
                  <a:pt x="2284694" y="2288119"/>
                  <a:pt x="2284128" y="2291891"/>
                </a:cubicBezTo>
                <a:lnTo>
                  <a:pt x="2283629" y="2291858"/>
                </a:lnTo>
                <a:lnTo>
                  <a:pt x="2283603" y="2292349"/>
                </a:lnTo>
                <a:lnTo>
                  <a:pt x="2266484" y="2290736"/>
                </a:lnTo>
                <a:cubicBezTo>
                  <a:pt x="2234110" y="2290213"/>
                  <a:pt x="2202230" y="2287255"/>
                  <a:pt x="2171058" y="2281745"/>
                </a:cubicBezTo>
                <a:cubicBezTo>
                  <a:pt x="2165481" y="2282161"/>
                  <a:pt x="2160152" y="2281220"/>
                  <a:pt x="2154841" y="2280217"/>
                </a:cubicBezTo>
                <a:lnTo>
                  <a:pt x="2154725" y="2279078"/>
                </a:lnTo>
                <a:cubicBezTo>
                  <a:pt x="1795874" y="2220146"/>
                  <a:pt x="1514835" y="1941574"/>
                  <a:pt x="1464559" y="1591480"/>
                </a:cubicBezTo>
                <a:cubicBezTo>
                  <a:pt x="1464392" y="1591427"/>
                  <a:pt x="1464223" y="1591423"/>
                  <a:pt x="1464054" y="1591418"/>
                </a:cubicBezTo>
                <a:lnTo>
                  <a:pt x="1463515" y="1584794"/>
                </a:lnTo>
                <a:cubicBezTo>
                  <a:pt x="1458457" y="1554782"/>
                  <a:pt x="1456006" y="1524133"/>
                  <a:pt x="1456048" y="1493044"/>
                </a:cubicBezTo>
                <a:cubicBezTo>
                  <a:pt x="1454736" y="1487460"/>
                  <a:pt x="1454678" y="1481838"/>
                  <a:pt x="1454678" y="1476202"/>
                </a:cubicBezTo>
                <a:lnTo>
                  <a:pt x="1455272" y="1464852"/>
                </a:lnTo>
                <a:lnTo>
                  <a:pt x="1455770" y="1464884"/>
                </a:lnTo>
                <a:close/>
                <a:moveTo>
                  <a:pt x="1442008" y="1464394"/>
                </a:moveTo>
                <a:lnTo>
                  <a:pt x="1442034" y="1464884"/>
                </a:lnTo>
                <a:lnTo>
                  <a:pt x="1442532" y="1464852"/>
                </a:lnTo>
                <a:lnTo>
                  <a:pt x="1443126" y="1476202"/>
                </a:lnTo>
                <a:cubicBezTo>
                  <a:pt x="1443126" y="1481838"/>
                  <a:pt x="1443067" y="1487460"/>
                  <a:pt x="1441755" y="1493044"/>
                </a:cubicBezTo>
                <a:cubicBezTo>
                  <a:pt x="1441797" y="1524133"/>
                  <a:pt x="1439347" y="1554782"/>
                  <a:pt x="1434288" y="1584794"/>
                </a:cubicBezTo>
                <a:lnTo>
                  <a:pt x="1433750" y="1591418"/>
                </a:lnTo>
                <a:cubicBezTo>
                  <a:pt x="1433580" y="1591423"/>
                  <a:pt x="1433412" y="1591427"/>
                  <a:pt x="1433244" y="1591480"/>
                </a:cubicBezTo>
                <a:cubicBezTo>
                  <a:pt x="1382969" y="1941574"/>
                  <a:pt x="1101930" y="2220146"/>
                  <a:pt x="743079" y="2279078"/>
                </a:cubicBezTo>
                <a:lnTo>
                  <a:pt x="742962" y="2280217"/>
                </a:lnTo>
                <a:cubicBezTo>
                  <a:pt x="737652" y="2281220"/>
                  <a:pt x="732323" y="2282161"/>
                  <a:pt x="726746" y="2281745"/>
                </a:cubicBezTo>
                <a:cubicBezTo>
                  <a:pt x="695574" y="2287255"/>
                  <a:pt x="663693" y="2290213"/>
                  <a:pt x="631319" y="2290736"/>
                </a:cubicBezTo>
                <a:lnTo>
                  <a:pt x="614201" y="2292349"/>
                </a:lnTo>
                <a:lnTo>
                  <a:pt x="614175" y="2291858"/>
                </a:lnTo>
                <a:lnTo>
                  <a:pt x="613676" y="2291891"/>
                </a:lnTo>
                <a:cubicBezTo>
                  <a:pt x="613110" y="2288119"/>
                  <a:pt x="613083" y="2284333"/>
                  <a:pt x="613083" y="2280541"/>
                </a:cubicBezTo>
                <a:cubicBezTo>
                  <a:pt x="613083" y="2274903"/>
                  <a:pt x="613141" y="2269279"/>
                  <a:pt x="614453" y="2263693"/>
                </a:cubicBezTo>
                <a:cubicBezTo>
                  <a:pt x="614411" y="2232611"/>
                  <a:pt x="616861" y="2201969"/>
                  <a:pt x="621917" y="2171962"/>
                </a:cubicBezTo>
                <a:lnTo>
                  <a:pt x="622458" y="2165325"/>
                </a:lnTo>
                <a:cubicBezTo>
                  <a:pt x="622626" y="2165320"/>
                  <a:pt x="622796" y="2165315"/>
                  <a:pt x="622963" y="2165262"/>
                </a:cubicBezTo>
                <a:cubicBezTo>
                  <a:pt x="673240" y="1815167"/>
                  <a:pt x="954279" y="1536596"/>
                  <a:pt x="1313129" y="1477664"/>
                </a:cubicBezTo>
                <a:lnTo>
                  <a:pt x="1313246" y="1476525"/>
                </a:lnTo>
                <a:cubicBezTo>
                  <a:pt x="1318555" y="1475523"/>
                  <a:pt x="1323883" y="1474582"/>
                  <a:pt x="1329459" y="1474998"/>
                </a:cubicBezTo>
                <a:cubicBezTo>
                  <a:pt x="1360642" y="1469485"/>
                  <a:pt x="1392535" y="1466527"/>
                  <a:pt x="1424920" y="1466004"/>
                </a:cubicBezTo>
                <a:close/>
                <a:moveTo>
                  <a:pt x="10909360" y="750600"/>
                </a:moveTo>
                <a:cubicBezTo>
                  <a:pt x="10962636" y="1021506"/>
                  <a:pt x="11177479" y="1236303"/>
                  <a:pt x="11452669" y="1295446"/>
                </a:cubicBezTo>
                <a:cubicBezTo>
                  <a:pt x="11399394" y="1024540"/>
                  <a:pt x="11184550" y="809743"/>
                  <a:pt x="10909360" y="750600"/>
                </a:cubicBezTo>
                <a:close/>
                <a:moveTo>
                  <a:pt x="10602109" y="750600"/>
                </a:moveTo>
                <a:cubicBezTo>
                  <a:pt x="10326919" y="809743"/>
                  <a:pt x="10112075" y="1024540"/>
                  <a:pt x="10058800" y="1295446"/>
                </a:cubicBezTo>
                <a:cubicBezTo>
                  <a:pt x="10333990" y="1236303"/>
                  <a:pt x="10548833" y="1021506"/>
                  <a:pt x="10602109" y="750600"/>
                </a:cubicBezTo>
                <a:close/>
                <a:moveTo>
                  <a:pt x="9217207" y="750600"/>
                </a:moveTo>
                <a:cubicBezTo>
                  <a:pt x="9270483" y="1021506"/>
                  <a:pt x="9485326" y="1236303"/>
                  <a:pt x="9760516" y="1295446"/>
                </a:cubicBezTo>
                <a:cubicBezTo>
                  <a:pt x="9707241" y="1024540"/>
                  <a:pt x="9492397" y="809743"/>
                  <a:pt x="9217207" y="750600"/>
                </a:cubicBezTo>
                <a:close/>
                <a:moveTo>
                  <a:pt x="8909958" y="750600"/>
                </a:moveTo>
                <a:cubicBezTo>
                  <a:pt x="8634768" y="809743"/>
                  <a:pt x="8419924" y="1024540"/>
                  <a:pt x="8366649" y="1295446"/>
                </a:cubicBezTo>
                <a:cubicBezTo>
                  <a:pt x="8641839" y="1236303"/>
                  <a:pt x="8856682" y="1021506"/>
                  <a:pt x="8909958" y="750600"/>
                </a:cubicBezTo>
                <a:close/>
                <a:moveTo>
                  <a:pt x="7525056" y="750600"/>
                </a:moveTo>
                <a:cubicBezTo>
                  <a:pt x="7578332" y="1021506"/>
                  <a:pt x="7793175" y="1236303"/>
                  <a:pt x="8068365" y="1295446"/>
                </a:cubicBezTo>
                <a:cubicBezTo>
                  <a:pt x="8015090" y="1024540"/>
                  <a:pt x="7800246" y="809743"/>
                  <a:pt x="7525056" y="750600"/>
                </a:cubicBezTo>
                <a:close/>
                <a:moveTo>
                  <a:pt x="7217807" y="750600"/>
                </a:moveTo>
                <a:cubicBezTo>
                  <a:pt x="6942617" y="809743"/>
                  <a:pt x="6727773" y="1024540"/>
                  <a:pt x="6674498" y="1295446"/>
                </a:cubicBezTo>
                <a:cubicBezTo>
                  <a:pt x="6949688" y="1236303"/>
                  <a:pt x="7164531" y="1021506"/>
                  <a:pt x="7217807" y="750600"/>
                </a:cubicBezTo>
                <a:close/>
                <a:moveTo>
                  <a:pt x="5832905" y="750600"/>
                </a:moveTo>
                <a:cubicBezTo>
                  <a:pt x="5886181" y="1021506"/>
                  <a:pt x="6101024" y="1236303"/>
                  <a:pt x="6376214" y="1295446"/>
                </a:cubicBezTo>
                <a:cubicBezTo>
                  <a:pt x="6322939" y="1024540"/>
                  <a:pt x="6108095" y="809743"/>
                  <a:pt x="5832905" y="750600"/>
                </a:cubicBezTo>
                <a:close/>
                <a:moveTo>
                  <a:pt x="5525656" y="750600"/>
                </a:moveTo>
                <a:cubicBezTo>
                  <a:pt x="5250466" y="809743"/>
                  <a:pt x="5035622" y="1024540"/>
                  <a:pt x="4982347" y="1295446"/>
                </a:cubicBezTo>
                <a:cubicBezTo>
                  <a:pt x="5257537" y="1236303"/>
                  <a:pt x="5472380" y="1021506"/>
                  <a:pt x="5525656" y="750600"/>
                </a:cubicBezTo>
                <a:close/>
                <a:moveTo>
                  <a:pt x="4140754" y="750600"/>
                </a:moveTo>
                <a:cubicBezTo>
                  <a:pt x="4194030" y="1021506"/>
                  <a:pt x="4408873" y="1236303"/>
                  <a:pt x="4684063" y="1295446"/>
                </a:cubicBezTo>
                <a:cubicBezTo>
                  <a:pt x="4630788" y="1024540"/>
                  <a:pt x="4415944" y="809743"/>
                  <a:pt x="4140754" y="750600"/>
                </a:cubicBezTo>
                <a:close/>
                <a:moveTo>
                  <a:pt x="3833505" y="750600"/>
                </a:moveTo>
                <a:cubicBezTo>
                  <a:pt x="3558315" y="809743"/>
                  <a:pt x="3343471" y="1024540"/>
                  <a:pt x="3290196" y="1295446"/>
                </a:cubicBezTo>
                <a:cubicBezTo>
                  <a:pt x="3565386" y="1236303"/>
                  <a:pt x="3780229" y="1021506"/>
                  <a:pt x="3833505" y="750600"/>
                </a:cubicBezTo>
                <a:close/>
                <a:moveTo>
                  <a:pt x="2448603" y="750600"/>
                </a:moveTo>
                <a:cubicBezTo>
                  <a:pt x="2501879" y="1021506"/>
                  <a:pt x="2716722" y="1236303"/>
                  <a:pt x="2991912" y="1295446"/>
                </a:cubicBezTo>
                <a:cubicBezTo>
                  <a:pt x="2938637" y="1024540"/>
                  <a:pt x="2723793" y="809743"/>
                  <a:pt x="2448603" y="750600"/>
                </a:cubicBezTo>
                <a:close/>
                <a:moveTo>
                  <a:pt x="2141354" y="750600"/>
                </a:moveTo>
                <a:cubicBezTo>
                  <a:pt x="1866164" y="809743"/>
                  <a:pt x="1651320" y="1024540"/>
                  <a:pt x="1598045" y="1295446"/>
                </a:cubicBezTo>
                <a:cubicBezTo>
                  <a:pt x="1873235" y="1236303"/>
                  <a:pt x="2088078" y="1021506"/>
                  <a:pt x="2141354" y="750600"/>
                </a:cubicBezTo>
                <a:close/>
                <a:moveTo>
                  <a:pt x="756452" y="750600"/>
                </a:moveTo>
                <a:cubicBezTo>
                  <a:pt x="809728" y="1021506"/>
                  <a:pt x="1024571" y="1236303"/>
                  <a:pt x="1299761" y="1295446"/>
                </a:cubicBezTo>
                <a:cubicBezTo>
                  <a:pt x="1246486" y="1024540"/>
                  <a:pt x="1031642" y="809743"/>
                  <a:pt x="756452" y="750600"/>
                </a:cubicBezTo>
                <a:close/>
                <a:moveTo>
                  <a:pt x="12192000" y="647790"/>
                </a:moveTo>
                <a:lnTo>
                  <a:pt x="12192000" y="780838"/>
                </a:lnTo>
                <a:cubicBezTo>
                  <a:pt x="11966807" y="865550"/>
                  <a:pt x="11797421" y="1059155"/>
                  <a:pt x="11750953" y="1295446"/>
                </a:cubicBezTo>
                <a:cubicBezTo>
                  <a:pt x="11935988" y="1255679"/>
                  <a:pt x="12093739" y="1145540"/>
                  <a:pt x="12192000" y="994335"/>
                </a:cubicBezTo>
                <a:lnTo>
                  <a:pt x="12192000" y="1195909"/>
                </a:lnTo>
                <a:cubicBezTo>
                  <a:pt x="12071770" y="1314911"/>
                  <a:pt x="11914089" y="1397686"/>
                  <a:pt x="11737582" y="1426902"/>
                </a:cubicBezTo>
                <a:lnTo>
                  <a:pt x="11737466" y="1428050"/>
                </a:lnTo>
                <a:cubicBezTo>
                  <a:pt x="11732155" y="1429061"/>
                  <a:pt x="11726826" y="1430009"/>
                  <a:pt x="11721249" y="1429590"/>
                </a:cubicBezTo>
                <a:cubicBezTo>
                  <a:pt x="11690077" y="1435144"/>
                  <a:pt x="11658197" y="1438125"/>
                  <a:pt x="11625822" y="1438652"/>
                </a:cubicBezTo>
                <a:lnTo>
                  <a:pt x="11608704" y="1440278"/>
                </a:lnTo>
                <a:lnTo>
                  <a:pt x="11608678" y="1439783"/>
                </a:lnTo>
                <a:lnTo>
                  <a:pt x="11608179" y="1439816"/>
                </a:lnTo>
                <a:cubicBezTo>
                  <a:pt x="11607613" y="1436014"/>
                  <a:pt x="11607586" y="1432198"/>
                  <a:pt x="11607586" y="1428376"/>
                </a:cubicBezTo>
                <a:cubicBezTo>
                  <a:pt x="11607586" y="1422694"/>
                  <a:pt x="11607645" y="1417025"/>
                  <a:pt x="11608957" y="1411395"/>
                </a:cubicBezTo>
                <a:cubicBezTo>
                  <a:pt x="11608914" y="1380067"/>
                  <a:pt x="11611364" y="1349182"/>
                  <a:pt x="11616421" y="1318938"/>
                </a:cubicBezTo>
                <a:lnTo>
                  <a:pt x="11616961" y="1312248"/>
                </a:lnTo>
                <a:cubicBezTo>
                  <a:pt x="11617130" y="1312243"/>
                  <a:pt x="11617299" y="1312238"/>
                  <a:pt x="11617466" y="1312185"/>
                </a:cubicBezTo>
                <a:cubicBezTo>
                  <a:pt x="11662185" y="998329"/>
                  <a:pt x="11889463" y="741504"/>
                  <a:pt x="12192000" y="647790"/>
                </a:cubicBezTo>
                <a:close/>
                <a:moveTo>
                  <a:pt x="10767111" y="605769"/>
                </a:moveTo>
                <a:lnTo>
                  <a:pt x="10784198" y="607392"/>
                </a:lnTo>
                <a:cubicBezTo>
                  <a:pt x="10816584" y="607919"/>
                  <a:pt x="10848477" y="610900"/>
                  <a:pt x="10879660" y="616457"/>
                </a:cubicBezTo>
                <a:cubicBezTo>
                  <a:pt x="10885236" y="616038"/>
                  <a:pt x="10890564" y="616986"/>
                  <a:pt x="10895873" y="617996"/>
                </a:cubicBezTo>
                <a:lnTo>
                  <a:pt x="10895990" y="619144"/>
                </a:lnTo>
                <a:cubicBezTo>
                  <a:pt x="11254840" y="678542"/>
                  <a:pt x="11535879" y="959319"/>
                  <a:pt x="11586156" y="1312185"/>
                </a:cubicBezTo>
                <a:cubicBezTo>
                  <a:pt x="11586323" y="1312238"/>
                  <a:pt x="11586492" y="1312243"/>
                  <a:pt x="11586661" y="1312248"/>
                </a:cubicBezTo>
                <a:lnTo>
                  <a:pt x="11587201" y="1318938"/>
                </a:lnTo>
                <a:cubicBezTo>
                  <a:pt x="11592258" y="1349182"/>
                  <a:pt x="11594708" y="1380067"/>
                  <a:pt x="11594665" y="1411395"/>
                </a:cubicBezTo>
                <a:cubicBezTo>
                  <a:pt x="11595977" y="1417025"/>
                  <a:pt x="11596036" y="1422694"/>
                  <a:pt x="11596036" y="1428376"/>
                </a:cubicBezTo>
                <a:cubicBezTo>
                  <a:pt x="11596036" y="1432198"/>
                  <a:pt x="11596009" y="1436014"/>
                  <a:pt x="11595443" y="1439816"/>
                </a:cubicBezTo>
                <a:lnTo>
                  <a:pt x="11594944" y="1439783"/>
                </a:lnTo>
                <a:lnTo>
                  <a:pt x="11594918" y="1440278"/>
                </a:lnTo>
                <a:lnTo>
                  <a:pt x="11577800" y="1438652"/>
                </a:lnTo>
                <a:cubicBezTo>
                  <a:pt x="11545425" y="1438125"/>
                  <a:pt x="11513545" y="1435144"/>
                  <a:pt x="11482373" y="1429590"/>
                </a:cubicBezTo>
                <a:cubicBezTo>
                  <a:pt x="11476796" y="1430009"/>
                  <a:pt x="11471467" y="1429061"/>
                  <a:pt x="11466156" y="1428050"/>
                </a:cubicBezTo>
                <a:lnTo>
                  <a:pt x="11466040" y="1426902"/>
                </a:lnTo>
                <a:cubicBezTo>
                  <a:pt x="11107189" y="1367503"/>
                  <a:pt x="10826150" y="1086726"/>
                  <a:pt x="10775875" y="733861"/>
                </a:cubicBezTo>
                <a:cubicBezTo>
                  <a:pt x="10775707" y="733808"/>
                  <a:pt x="10775539" y="733803"/>
                  <a:pt x="10775369" y="733798"/>
                </a:cubicBezTo>
                <a:lnTo>
                  <a:pt x="10774831" y="727122"/>
                </a:lnTo>
                <a:cubicBezTo>
                  <a:pt x="10769772" y="696872"/>
                  <a:pt x="10767321" y="665981"/>
                  <a:pt x="10767364" y="634646"/>
                </a:cubicBezTo>
                <a:cubicBezTo>
                  <a:pt x="10766052" y="629018"/>
                  <a:pt x="10765993" y="623351"/>
                  <a:pt x="10765993" y="617670"/>
                </a:cubicBezTo>
                <a:lnTo>
                  <a:pt x="10766587" y="606230"/>
                </a:lnTo>
                <a:lnTo>
                  <a:pt x="10767085" y="606263"/>
                </a:lnTo>
                <a:close/>
                <a:moveTo>
                  <a:pt x="10744358" y="605769"/>
                </a:moveTo>
                <a:lnTo>
                  <a:pt x="10744384" y="606263"/>
                </a:lnTo>
                <a:lnTo>
                  <a:pt x="10744882" y="606230"/>
                </a:lnTo>
                <a:lnTo>
                  <a:pt x="10745476" y="617670"/>
                </a:lnTo>
                <a:cubicBezTo>
                  <a:pt x="10745476" y="623351"/>
                  <a:pt x="10745417" y="629018"/>
                  <a:pt x="10744105" y="634646"/>
                </a:cubicBezTo>
                <a:cubicBezTo>
                  <a:pt x="10744148" y="665981"/>
                  <a:pt x="10741697" y="696872"/>
                  <a:pt x="10736638" y="727122"/>
                </a:cubicBezTo>
                <a:lnTo>
                  <a:pt x="10736100" y="733798"/>
                </a:lnTo>
                <a:cubicBezTo>
                  <a:pt x="10735930" y="733803"/>
                  <a:pt x="10735762" y="733808"/>
                  <a:pt x="10735594" y="733861"/>
                </a:cubicBezTo>
                <a:cubicBezTo>
                  <a:pt x="10685319" y="1086726"/>
                  <a:pt x="10404280" y="1367503"/>
                  <a:pt x="10045429" y="1426902"/>
                </a:cubicBezTo>
                <a:lnTo>
                  <a:pt x="10045313" y="1428050"/>
                </a:lnTo>
                <a:cubicBezTo>
                  <a:pt x="10040002" y="1429061"/>
                  <a:pt x="10034673" y="1430009"/>
                  <a:pt x="10029096" y="1429590"/>
                </a:cubicBezTo>
                <a:cubicBezTo>
                  <a:pt x="9997924" y="1435144"/>
                  <a:pt x="9966044" y="1438125"/>
                  <a:pt x="9933669" y="1438652"/>
                </a:cubicBezTo>
                <a:lnTo>
                  <a:pt x="9916551" y="1440278"/>
                </a:lnTo>
                <a:lnTo>
                  <a:pt x="9916525" y="1439783"/>
                </a:lnTo>
                <a:lnTo>
                  <a:pt x="9916026" y="1439816"/>
                </a:lnTo>
                <a:cubicBezTo>
                  <a:pt x="9915460" y="1436014"/>
                  <a:pt x="9915433" y="1432198"/>
                  <a:pt x="9915433" y="1428376"/>
                </a:cubicBezTo>
                <a:cubicBezTo>
                  <a:pt x="9915433" y="1422694"/>
                  <a:pt x="9915492" y="1417025"/>
                  <a:pt x="9916804" y="1411395"/>
                </a:cubicBezTo>
                <a:cubicBezTo>
                  <a:pt x="9916761" y="1380067"/>
                  <a:pt x="9919211" y="1349182"/>
                  <a:pt x="9924268" y="1318938"/>
                </a:cubicBezTo>
                <a:lnTo>
                  <a:pt x="9924808" y="1312248"/>
                </a:lnTo>
                <a:cubicBezTo>
                  <a:pt x="9924977" y="1312243"/>
                  <a:pt x="9925146" y="1312238"/>
                  <a:pt x="9925314" y="1312185"/>
                </a:cubicBezTo>
                <a:cubicBezTo>
                  <a:pt x="9975590" y="959319"/>
                  <a:pt x="10256629" y="678542"/>
                  <a:pt x="10615479" y="619144"/>
                </a:cubicBezTo>
                <a:lnTo>
                  <a:pt x="10615596" y="617996"/>
                </a:lnTo>
                <a:cubicBezTo>
                  <a:pt x="10620905" y="616986"/>
                  <a:pt x="10626233" y="616038"/>
                  <a:pt x="10631809" y="616457"/>
                </a:cubicBezTo>
                <a:cubicBezTo>
                  <a:pt x="10662992" y="610900"/>
                  <a:pt x="10694885" y="607919"/>
                  <a:pt x="10727271" y="607392"/>
                </a:cubicBezTo>
                <a:close/>
                <a:moveTo>
                  <a:pt x="9074958" y="605769"/>
                </a:moveTo>
                <a:lnTo>
                  <a:pt x="9092045" y="607392"/>
                </a:lnTo>
                <a:cubicBezTo>
                  <a:pt x="9124431" y="607919"/>
                  <a:pt x="9156324" y="610900"/>
                  <a:pt x="9187507" y="616457"/>
                </a:cubicBezTo>
                <a:cubicBezTo>
                  <a:pt x="9193083" y="616038"/>
                  <a:pt x="9198411" y="616986"/>
                  <a:pt x="9203720" y="617996"/>
                </a:cubicBezTo>
                <a:lnTo>
                  <a:pt x="9203837" y="619144"/>
                </a:lnTo>
                <a:cubicBezTo>
                  <a:pt x="9562687" y="678542"/>
                  <a:pt x="9843726" y="959319"/>
                  <a:pt x="9894002" y="1312185"/>
                </a:cubicBezTo>
                <a:cubicBezTo>
                  <a:pt x="9894170" y="1312238"/>
                  <a:pt x="9894339" y="1312243"/>
                  <a:pt x="9894508" y="1312248"/>
                </a:cubicBezTo>
                <a:lnTo>
                  <a:pt x="9895048" y="1318938"/>
                </a:lnTo>
                <a:cubicBezTo>
                  <a:pt x="9900105" y="1349182"/>
                  <a:pt x="9902555" y="1380067"/>
                  <a:pt x="9902512" y="1411395"/>
                </a:cubicBezTo>
                <a:cubicBezTo>
                  <a:pt x="9903824" y="1417025"/>
                  <a:pt x="9903883" y="1422694"/>
                  <a:pt x="9903883" y="1428376"/>
                </a:cubicBezTo>
                <a:cubicBezTo>
                  <a:pt x="9903883" y="1432198"/>
                  <a:pt x="9903856" y="1436014"/>
                  <a:pt x="9903290" y="1439816"/>
                </a:cubicBezTo>
                <a:lnTo>
                  <a:pt x="9902791" y="1439783"/>
                </a:lnTo>
                <a:lnTo>
                  <a:pt x="9902765" y="1440278"/>
                </a:lnTo>
                <a:lnTo>
                  <a:pt x="9885647" y="1438652"/>
                </a:lnTo>
                <a:cubicBezTo>
                  <a:pt x="9853272" y="1438125"/>
                  <a:pt x="9821392" y="1435144"/>
                  <a:pt x="9790220" y="1429590"/>
                </a:cubicBezTo>
                <a:cubicBezTo>
                  <a:pt x="9784643" y="1430009"/>
                  <a:pt x="9779314" y="1429061"/>
                  <a:pt x="9774003" y="1428050"/>
                </a:cubicBezTo>
                <a:lnTo>
                  <a:pt x="9773887" y="1426902"/>
                </a:lnTo>
                <a:cubicBezTo>
                  <a:pt x="9415036" y="1367503"/>
                  <a:pt x="9133997" y="1086726"/>
                  <a:pt x="9083722" y="733861"/>
                </a:cubicBezTo>
                <a:cubicBezTo>
                  <a:pt x="9083554" y="733808"/>
                  <a:pt x="9083386" y="733803"/>
                  <a:pt x="9083216" y="733798"/>
                </a:cubicBezTo>
                <a:lnTo>
                  <a:pt x="9082678" y="727122"/>
                </a:lnTo>
                <a:cubicBezTo>
                  <a:pt x="9077619" y="696872"/>
                  <a:pt x="9075168" y="665981"/>
                  <a:pt x="9075211" y="634646"/>
                </a:cubicBezTo>
                <a:cubicBezTo>
                  <a:pt x="9073899" y="629018"/>
                  <a:pt x="9073840" y="623351"/>
                  <a:pt x="9073840" y="617670"/>
                </a:cubicBezTo>
                <a:lnTo>
                  <a:pt x="9074434" y="606230"/>
                </a:lnTo>
                <a:lnTo>
                  <a:pt x="9074932" y="606263"/>
                </a:lnTo>
                <a:close/>
                <a:moveTo>
                  <a:pt x="9052207" y="605769"/>
                </a:moveTo>
                <a:lnTo>
                  <a:pt x="9052233" y="606263"/>
                </a:lnTo>
                <a:lnTo>
                  <a:pt x="9052731" y="606230"/>
                </a:lnTo>
                <a:lnTo>
                  <a:pt x="9053325" y="617670"/>
                </a:lnTo>
                <a:cubicBezTo>
                  <a:pt x="9053325" y="623351"/>
                  <a:pt x="9053266" y="629018"/>
                  <a:pt x="9051954" y="634646"/>
                </a:cubicBezTo>
                <a:cubicBezTo>
                  <a:pt x="9051997" y="665981"/>
                  <a:pt x="9049546" y="696872"/>
                  <a:pt x="9044487" y="727122"/>
                </a:cubicBezTo>
                <a:lnTo>
                  <a:pt x="9043949" y="733798"/>
                </a:lnTo>
                <a:cubicBezTo>
                  <a:pt x="9043779" y="733803"/>
                  <a:pt x="9043611" y="733808"/>
                  <a:pt x="9043443" y="733861"/>
                </a:cubicBezTo>
                <a:cubicBezTo>
                  <a:pt x="8993168" y="1086726"/>
                  <a:pt x="8712129" y="1367503"/>
                  <a:pt x="8353278" y="1426902"/>
                </a:cubicBezTo>
                <a:lnTo>
                  <a:pt x="8353162" y="1428050"/>
                </a:lnTo>
                <a:cubicBezTo>
                  <a:pt x="8347851" y="1429061"/>
                  <a:pt x="8342522" y="1430009"/>
                  <a:pt x="8336945" y="1429590"/>
                </a:cubicBezTo>
                <a:cubicBezTo>
                  <a:pt x="8305773" y="1435144"/>
                  <a:pt x="8273893" y="1438125"/>
                  <a:pt x="8241519" y="1438652"/>
                </a:cubicBezTo>
                <a:lnTo>
                  <a:pt x="8224400" y="1440278"/>
                </a:lnTo>
                <a:lnTo>
                  <a:pt x="8224374" y="1439783"/>
                </a:lnTo>
                <a:lnTo>
                  <a:pt x="8223875" y="1439816"/>
                </a:lnTo>
                <a:cubicBezTo>
                  <a:pt x="8223309" y="1436014"/>
                  <a:pt x="8223282" y="1432198"/>
                  <a:pt x="8223282" y="1428376"/>
                </a:cubicBezTo>
                <a:cubicBezTo>
                  <a:pt x="8223282" y="1422694"/>
                  <a:pt x="8223341" y="1417025"/>
                  <a:pt x="8224653" y="1411395"/>
                </a:cubicBezTo>
                <a:cubicBezTo>
                  <a:pt x="8224611" y="1380067"/>
                  <a:pt x="8227060" y="1349182"/>
                  <a:pt x="8232117" y="1318938"/>
                </a:cubicBezTo>
                <a:lnTo>
                  <a:pt x="8232657" y="1312248"/>
                </a:lnTo>
                <a:cubicBezTo>
                  <a:pt x="8232826" y="1312243"/>
                  <a:pt x="8232995" y="1312238"/>
                  <a:pt x="8233163" y="1312185"/>
                </a:cubicBezTo>
                <a:cubicBezTo>
                  <a:pt x="8283439" y="959319"/>
                  <a:pt x="8564478" y="678542"/>
                  <a:pt x="8923328" y="619144"/>
                </a:cubicBezTo>
                <a:lnTo>
                  <a:pt x="8923445" y="617996"/>
                </a:lnTo>
                <a:cubicBezTo>
                  <a:pt x="8928754" y="616986"/>
                  <a:pt x="8934082" y="616038"/>
                  <a:pt x="8939658" y="616457"/>
                </a:cubicBezTo>
                <a:cubicBezTo>
                  <a:pt x="8970841" y="610900"/>
                  <a:pt x="9002734" y="607919"/>
                  <a:pt x="9035120" y="607392"/>
                </a:cubicBezTo>
                <a:close/>
                <a:moveTo>
                  <a:pt x="7382807" y="605769"/>
                </a:moveTo>
                <a:lnTo>
                  <a:pt x="7399895" y="607392"/>
                </a:lnTo>
                <a:cubicBezTo>
                  <a:pt x="7432280" y="607919"/>
                  <a:pt x="7464173" y="610900"/>
                  <a:pt x="7495356" y="616457"/>
                </a:cubicBezTo>
                <a:cubicBezTo>
                  <a:pt x="7500932" y="616038"/>
                  <a:pt x="7506260" y="616986"/>
                  <a:pt x="7511569" y="617996"/>
                </a:cubicBezTo>
                <a:lnTo>
                  <a:pt x="7511686" y="619144"/>
                </a:lnTo>
                <a:cubicBezTo>
                  <a:pt x="7870536" y="678542"/>
                  <a:pt x="8151575" y="959319"/>
                  <a:pt x="8201852" y="1312185"/>
                </a:cubicBezTo>
                <a:cubicBezTo>
                  <a:pt x="8202019" y="1312238"/>
                  <a:pt x="8202189" y="1312243"/>
                  <a:pt x="8202357" y="1312248"/>
                </a:cubicBezTo>
                <a:lnTo>
                  <a:pt x="8202898" y="1318938"/>
                </a:lnTo>
                <a:cubicBezTo>
                  <a:pt x="8207954" y="1349182"/>
                  <a:pt x="8210404" y="1380067"/>
                  <a:pt x="8210362" y="1411395"/>
                </a:cubicBezTo>
                <a:cubicBezTo>
                  <a:pt x="8211674" y="1417025"/>
                  <a:pt x="8211732" y="1422694"/>
                  <a:pt x="8211732" y="1428376"/>
                </a:cubicBezTo>
                <a:cubicBezTo>
                  <a:pt x="8211732" y="1432198"/>
                  <a:pt x="8211705" y="1436014"/>
                  <a:pt x="8211139" y="1439816"/>
                </a:cubicBezTo>
                <a:lnTo>
                  <a:pt x="8210640" y="1439783"/>
                </a:lnTo>
                <a:lnTo>
                  <a:pt x="8210614" y="1440278"/>
                </a:lnTo>
                <a:lnTo>
                  <a:pt x="8193496" y="1438652"/>
                </a:lnTo>
                <a:cubicBezTo>
                  <a:pt x="8161122" y="1438125"/>
                  <a:pt x="8129241" y="1435144"/>
                  <a:pt x="8098069" y="1429590"/>
                </a:cubicBezTo>
                <a:cubicBezTo>
                  <a:pt x="8092492" y="1430009"/>
                  <a:pt x="8087163" y="1429061"/>
                  <a:pt x="8081853" y="1428050"/>
                </a:cubicBezTo>
                <a:lnTo>
                  <a:pt x="8081737" y="1426902"/>
                </a:lnTo>
                <a:cubicBezTo>
                  <a:pt x="7722885" y="1367503"/>
                  <a:pt x="7441846" y="1086726"/>
                  <a:pt x="7391571" y="733861"/>
                </a:cubicBezTo>
                <a:cubicBezTo>
                  <a:pt x="7391403" y="733808"/>
                  <a:pt x="7391235" y="733803"/>
                  <a:pt x="7391065" y="733798"/>
                </a:cubicBezTo>
                <a:lnTo>
                  <a:pt x="7390527" y="727122"/>
                </a:lnTo>
                <a:cubicBezTo>
                  <a:pt x="7385468" y="696872"/>
                  <a:pt x="7383018" y="665981"/>
                  <a:pt x="7383060" y="634646"/>
                </a:cubicBezTo>
                <a:cubicBezTo>
                  <a:pt x="7381748" y="629018"/>
                  <a:pt x="7381689" y="623351"/>
                  <a:pt x="7381689" y="617670"/>
                </a:cubicBezTo>
                <a:lnTo>
                  <a:pt x="7382283" y="606230"/>
                </a:lnTo>
                <a:lnTo>
                  <a:pt x="7382781" y="606263"/>
                </a:lnTo>
                <a:close/>
                <a:moveTo>
                  <a:pt x="5690656" y="605769"/>
                </a:moveTo>
                <a:lnTo>
                  <a:pt x="5707743" y="607392"/>
                </a:lnTo>
                <a:cubicBezTo>
                  <a:pt x="5740129" y="607919"/>
                  <a:pt x="5772021" y="610900"/>
                  <a:pt x="5803205" y="616457"/>
                </a:cubicBezTo>
                <a:cubicBezTo>
                  <a:pt x="5808781" y="616038"/>
                  <a:pt x="5814109" y="616986"/>
                  <a:pt x="5819417" y="617996"/>
                </a:cubicBezTo>
                <a:lnTo>
                  <a:pt x="5819534" y="619144"/>
                </a:lnTo>
                <a:cubicBezTo>
                  <a:pt x="6178385" y="678542"/>
                  <a:pt x="6459424" y="959319"/>
                  <a:pt x="6509700" y="1312185"/>
                </a:cubicBezTo>
                <a:cubicBezTo>
                  <a:pt x="6509868" y="1312238"/>
                  <a:pt x="6510037" y="1312243"/>
                  <a:pt x="6510206" y="1312248"/>
                </a:cubicBezTo>
                <a:lnTo>
                  <a:pt x="6510746" y="1318938"/>
                </a:lnTo>
                <a:cubicBezTo>
                  <a:pt x="6515803" y="1349182"/>
                  <a:pt x="6518252" y="1380067"/>
                  <a:pt x="6518210" y="1411395"/>
                </a:cubicBezTo>
                <a:cubicBezTo>
                  <a:pt x="6519522" y="1417025"/>
                  <a:pt x="6519581" y="1422694"/>
                  <a:pt x="6519581" y="1428376"/>
                </a:cubicBezTo>
                <a:cubicBezTo>
                  <a:pt x="6519581" y="1432198"/>
                  <a:pt x="6519554" y="1436014"/>
                  <a:pt x="6518988" y="1439816"/>
                </a:cubicBezTo>
                <a:lnTo>
                  <a:pt x="6518489" y="1439783"/>
                </a:lnTo>
                <a:lnTo>
                  <a:pt x="6518463" y="1440278"/>
                </a:lnTo>
                <a:lnTo>
                  <a:pt x="6501344" y="1438652"/>
                </a:lnTo>
                <a:cubicBezTo>
                  <a:pt x="6468970" y="1438125"/>
                  <a:pt x="6437090" y="1435144"/>
                  <a:pt x="6405918" y="1429590"/>
                </a:cubicBezTo>
                <a:cubicBezTo>
                  <a:pt x="6400341" y="1430009"/>
                  <a:pt x="6395012" y="1429061"/>
                  <a:pt x="6389701" y="1428050"/>
                </a:cubicBezTo>
                <a:lnTo>
                  <a:pt x="6389585" y="1426902"/>
                </a:lnTo>
                <a:cubicBezTo>
                  <a:pt x="6030734" y="1367503"/>
                  <a:pt x="5749695" y="1086726"/>
                  <a:pt x="5699419" y="733861"/>
                </a:cubicBezTo>
                <a:cubicBezTo>
                  <a:pt x="5699252" y="733808"/>
                  <a:pt x="5699083" y="733803"/>
                  <a:pt x="5698914" y="733798"/>
                </a:cubicBezTo>
                <a:lnTo>
                  <a:pt x="5698375" y="727122"/>
                </a:lnTo>
                <a:cubicBezTo>
                  <a:pt x="5693317" y="696872"/>
                  <a:pt x="5690866" y="665981"/>
                  <a:pt x="5690908" y="634646"/>
                </a:cubicBezTo>
                <a:cubicBezTo>
                  <a:pt x="5689596" y="629018"/>
                  <a:pt x="5689538" y="623351"/>
                  <a:pt x="5689538" y="617670"/>
                </a:cubicBezTo>
                <a:lnTo>
                  <a:pt x="5690132" y="606230"/>
                </a:lnTo>
                <a:lnTo>
                  <a:pt x="5690630" y="606263"/>
                </a:lnTo>
                <a:close/>
                <a:moveTo>
                  <a:pt x="5667905" y="605769"/>
                </a:moveTo>
                <a:lnTo>
                  <a:pt x="5667931" y="606263"/>
                </a:lnTo>
                <a:lnTo>
                  <a:pt x="5668429" y="606230"/>
                </a:lnTo>
                <a:lnTo>
                  <a:pt x="5669023" y="617670"/>
                </a:lnTo>
                <a:cubicBezTo>
                  <a:pt x="5669023" y="623351"/>
                  <a:pt x="5668964" y="629018"/>
                  <a:pt x="5667652" y="634646"/>
                </a:cubicBezTo>
                <a:cubicBezTo>
                  <a:pt x="5667694" y="665981"/>
                  <a:pt x="5665244" y="696872"/>
                  <a:pt x="5660185" y="727122"/>
                </a:cubicBezTo>
                <a:lnTo>
                  <a:pt x="5659647" y="733798"/>
                </a:lnTo>
                <a:cubicBezTo>
                  <a:pt x="5659477" y="733803"/>
                  <a:pt x="5659309" y="733808"/>
                  <a:pt x="5659141" y="733861"/>
                </a:cubicBezTo>
                <a:cubicBezTo>
                  <a:pt x="5608866" y="1086726"/>
                  <a:pt x="5327827" y="1367503"/>
                  <a:pt x="4968975" y="1426902"/>
                </a:cubicBezTo>
                <a:lnTo>
                  <a:pt x="4968859" y="1428050"/>
                </a:lnTo>
                <a:cubicBezTo>
                  <a:pt x="4963549" y="1429061"/>
                  <a:pt x="4958220" y="1430009"/>
                  <a:pt x="4952643" y="1429590"/>
                </a:cubicBezTo>
                <a:cubicBezTo>
                  <a:pt x="4921471" y="1435144"/>
                  <a:pt x="4889590" y="1438125"/>
                  <a:pt x="4857216" y="1438652"/>
                </a:cubicBezTo>
                <a:lnTo>
                  <a:pt x="4840098" y="1440278"/>
                </a:lnTo>
                <a:lnTo>
                  <a:pt x="4840072" y="1439783"/>
                </a:lnTo>
                <a:lnTo>
                  <a:pt x="4839573" y="1439816"/>
                </a:lnTo>
                <a:cubicBezTo>
                  <a:pt x="4839007" y="1436014"/>
                  <a:pt x="4838980" y="1432198"/>
                  <a:pt x="4838980" y="1428376"/>
                </a:cubicBezTo>
                <a:cubicBezTo>
                  <a:pt x="4838980" y="1422694"/>
                  <a:pt x="4839038" y="1417025"/>
                  <a:pt x="4840350" y="1411395"/>
                </a:cubicBezTo>
                <a:cubicBezTo>
                  <a:pt x="4840308" y="1380067"/>
                  <a:pt x="4842758" y="1349182"/>
                  <a:pt x="4847814" y="1318938"/>
                </a:cubicBezTo>
                <a:lnTo>
                  <a:pt x="4848355" y="1312248"/>
                </a:lnTo>
                <a:cubicBezTo>
                  <a:pt x="4848523" y="1312243"/>
                  <a:pt x="4848693" y="1312238"/>
                  <a:pt x="4848860" y="1312185"/>
                </a:cubicBezTo>
                <a:cubicBezTo>
                  <a:pt x="4899137" y="959319"/>
                  <a:pt x="5180176" y="678542"/>
                  <a:pt x="5539026" y="619144"/>
                </a:cubicBezTo>
                <a:lnTo>
                  <a:pt x="5539143" y="617996"/>
                </a:lnTo>
                <a:cubicBezTo>
                  <a:pt x="5544452" y="616986"/>
                  <a:pt x="5549780" y="616038"/>
                  <a:pt x="5555356" y="616457"/>
                </a:cubicBezTo>
                <a:cubicBezTo>
                  <a:pt x="5586539" y="610900"/>
                  <a:pt x="5618432" y="607919"/>
                  <a:pt x="5650817" y="607392"/>
                </a:cubicBezTo>
                <a:close/>
                <a:moveTo>
                  <a:pt x="3998505" y="605769"/>
                </a:moveTo>
                <a:lnTo>
                  <a:pt x="4015592" y="607392"/>
                </a:lnTo>
                <a:cubicBezTo>
                  <a:pt x="4047978" y="607919"/>
                  <a:pt x="4079870" y="610900"/>
                  <a:pt x="4111054" y="616457"/>
                </a:cubicBezTo>
                <a:cubicBezTo>
                  <a:pt x="4116630" y="616038"/>
                  <a:pt x="4121958" y="616986"/>
                  <a:pt x="4127266" y="617996"/>
                </a:cubicBezTo>
                <a:lnTo>
                  <a:pt x="4127384" y="619144"/>
                </a:lnTo>
                <a:cubicBezTo>
                  <a:pt x="4486234" y="678542"/>
                  <a:pt x="4767273" y="959319"/>
                  <a:pt x="4817549" y="1312185"/>
                </a:cubicBezTo>
                <a:cubicBezTo>
                  <a:pt x="4817717" y="1312238"/>
                  <a:pt x="4817886" y="1312243"/>
                  <a:pt x="4818055" y="1312248"/>
                </a:cubicBezTo>
                <a:lnTo>
                  <a:pt x="4818595" y="1318938"/>
                </a:lnTo>
                <a:cubicBezTo>
                  <a:pt x="4823652" y="1349182"/>
                  <a:pt x="4826101" y="1380067"/>
                  <a:pt x="4826059" y="1411395"/>
                </a:cubicBezTo>
                <a:cubicBezTo>
                  <a:pt x="4827371" y="1417025"/>
                  <a:pt x="4827430" y="1422694"/>
                  <a:pt x="4827430" y="1428376"/>
                </a:cubicBezTo>
                <a:cubicBezTo>
                  <a:pt x="4827430" y="1432198"/>
                  <a:pt x="4827403" y="1436014"/>
                  <a:pt x="4826837" y="1439816"/>
                </a:cubicBezTo>
                <a:lnTo>
                  <a:pt x="4826338" y="1439783"/>
                </a:lnTo>
                <a:lnTo>
                  <a:pt x="4826312" y="1440278"/>
                </a:lnTo>
                <a:lnTo>
                  <a:pt x="4809193" y="1438652"/>
                </a:lnTo>
                <a:cubicBezTo>
                  <a:pt x="4776819" y="1438125"/>
                  <a:pt x="4744939" y="1435144"/>
                  <a:pt x="4713767" y="1429590"/>
                </a:cubicBezTo>
                <a:cubicBezTo>
                  <a:pt x="4708190" y="1430009"/>
                  <a:pt x="4702861" y="1429061"/>
                  <a:pt x="4697550" y="1428050"/>
                </a:cubicBezTo>
                <a:lnTo>
                  <a:pt x="4697434" y="1426902"/>
                </a:lnTo>
                <a:cubicBezTo>
                  <a:pt x="4338583" y="1367503"/>
                  <a:pt x="4057544" y="1086726"/>
                  <a:pt x="4007268" y="733861"/>
                </a:cubicBezTo>
                <a:cubicBezTo>
                  <a:pt x="4007101" y="733808"/>
                  <a:pt x="4006932" y="733803"/>
                  <a:pt x="4006763" y="733798"/>
                </a:cubicBezTo>
                <a:lnTo>
                  <a:pt x="4006225" y="727122"/>
                </a:lnTo>
                <a:cubicBezTo>
                  <a:pt x="4001166" y="696872"/>
                  <a:pt x="3998715" y="665981"/>
                  <a:pt x="3998757" y="634646"/>
                </a:cubicBezTo>
                <a:cubicBezTo>
                  <a:pt x="3997445" y="629018"/>
                  <a:pt x="3997387" y="623351"/>
                  <a:pt x="3997387" y="617670"/>
                </a:cubicBezTo>
                <a:lnTo>
                  <a:pt x="3997981" y="606230"/>
                </a:lnTo>
                <a:lnTo>
                  <a:pt x="3998479" y="606263"/>
                </a:lnTo>
                <a:close/>
                <a:moveTo>
                  <a:pt x="3975754" y="605769"/>
                </a:moveTo>
                <a:lnTo>
                  <a:pt x="3975780" y="606263"/>
                </a:lnTo>
                <a:lnTo>
                  <a:pt x="3976278" y="606230"/>
                </a:lnTo>
                <a:lnTo>
                  <a:pt x="3976872" y="617670"/>
                </a:lnTo>
                <a:cubicBezTo>
                  <a:pt x="3976872" y="623351"/>
                  <a:pt x="3976813" y="629018"/>
                  <a:pt x="3975501" y="634646"/>
                </a:cubicBezTo>
                <a:cubicBezTo>
                  <a:pt x="3975543" y="665981"/>
                  <a:pt x="3973093" y="696872"/>
                  <a:pt x="3968034" y="727122"/>
                </a:cubicBezTo>
                <a:lnTo>
                  <a:pt x="3967496" y="733798"/>
                </a:lnTo>
                <a:cubicBezTo>
                  <a:pt x="3967326" y="733803"/>
                  <a:pt x="3967158" y="733808"/>
                  <a:pt x="3966990" y="733861"/>
                </a:cubicBezTo>
                <a:cubicBezTo>
                  <a:pt x="3916715" y="1086726"/>
                  <a:pt x="3635676" y="1367503"/>
                  <a:pt x="3276825" y="1426902"/>
                </a:cubicBezTo>
                <a:lnTo>
                  <a:pt x="3276708" y="1428050"/>
                </a:lnTo>
                <a:cubicBezTo>
                  <a:pt x="3271398" y="1429061"/>
                  <a:pt x="3266069" y="1430009"/>
                  <a:pt x="3260492" y="1429590"/>
                </a:cubicBezTo>
                <a:cubicBezTo>
                  <a:pt x="3229320" y="1435144"/>
                  <a:pt x="3197440" y="1438125"/>
                  <a:pt x="3165065" y="1438652"/>
                </a:cubicBezTo>
                <a:lnTo>
                  <a:pt x="3147947" y="1440278"/>
                </a:lnTo>
                <a:lnTo>
                  <a:pt x="3147921" y="1439783"/>
                </a:lnTo>
                <a:lnTo>
                  <a:pt x="3147422" y="1439816"/>
                </a:lnTo>
                <a:cubicBezTo>
                  <a:pt x="3146856" y="1436014"/>
                  <a:pt x="3146829" y="1432198"/>
                  <a:pt x="3146829" y="1428376"/>
                </a:cubicBezTo>
                <a:cubicBezTo>
                  <a:pt x="3146829" y="1422694"/>
                  <a:pt x="3146887" y="1417025"/>
                  <a:pt x="3148199" y="1411395"/>
                </a:cubicBezTo>
                <a:cubicBezTo>
                  <a:pt x="3148157" y="1380067"/>
                  <a:pt x="3150607" y="1349182"/>
                  <a:pt x="3155663" y="1318938"/>
                </a:cubicBezTo>
                <a:lnTo>
                  <a:pt x="3156204" y="1312248"/>
                </a:lnTo>
                <a:cubicBezTo>
                  <a:pt x="3156372" y="1312243"/>
                  <a:pt x="3156542" y="1312238"/>
                  <a:pt x="3156709" y="1312185"/>
                </a:cubicBezTo>
                <a:cubicBezTo>
                  <a:pt x="3206986" y="959319"/>
                  <a:pt x="3488025" y="678542"/>
                  <a:pt x="3846875" y="619144"/>
                </a:cubicBezTo>
                <a:lnTo>
                  <a:pt x="3846992" y="617996"/>
                </a:lnTo>
                <a:cubicBezTo>
                  <a:pt x="3852301" y="616986"/>
                  <a:pt x="3857629" y="616038"/>
                  <a:pt x="3863205" y="616457"/>
                </a:cubicBezTo>
                <a:cubicBezTo>
                  <a:pt x="3894388" y="610900"/>
                  <a:pt x="3926281" y="607919"/>
                  <a:pt x="3958666" y="607392"/>
                </a:cubicBezTo>
                <a:close/>
                <a:moveTo>
                  <a:pt x="2306354" y="605769"/>
                </a:moveTo>
                <a:lnTo>
                  <a:pt x="2323441" y="607392"/>
                </a:lnTo>
                <a:cubicBezTo>
                  <a:pt x="2355827" y="607919"/>
                  <a:pt x="2387719" y="610900"/>
                  <a:pt x="2418903" y="616457"/>
                </a:cubicBezTo>
                <a:cubicBezTo>
                  <a:pt x="2424479" y="616038"/>
                  <a:pt x="2429807" y="616986"/>
                  <a:pt x="2435115" y="617996"/>
                </a:cubicBezTo>
                <a:lnTo>
                  <a:pt x="2435233" y="619144"/>
                </a:lnTo>
                <a:cubicBezTo>
                  <a:pt x="2794083" y="678542"/>
                  <a:pt x="3075122" y="959319"/>
                  <a:pt x="3125398" y="1312185"/>
                </a:cubicBezTo>
                <a:cubicBezTo>
                  <a:pt x="3125566" y="1312238"/>
                  <a:pt x="3125735" y="1312243"/>
                  <a:pt x="3125904" y="1312248"/>
                </a:cubicBezTo>
                <a:lnTo>
                  <a:pt x="3126444" y="1318938"/>
                </a:lnTo>
                <a:cubicBezTo>
                  <a:pt x="3131501" y="1349182"/>
                  <a:pt x="3133950" y="1380067"/>
                  <a:pt x="3133908" y="1411395"/>
                </a:cubicBezTo>
                <a:cubicBezTo>
                  <a:pt x="3135220" y="1417025"/>
                  <a:pt x="3135279" y="1422694"/>
                  <a:pt x="3135279" y="1428376"/>
                </a:cubicBezTo>
                <a:cubicBezTo>
                  <a:pt x="3135279" y="1432198"/>
                  <a:pt x="3135252" y="1436014"/>
                  <a:pt x="3134686" y="1439816"/>
                </a:cubicBezTo>
                <a:lnTo>
                  <a:pt x="3134187" y="1439783"/>
                </a:lnTo>
                <a:lnTo>
                  <a:pt x="3134161" y="1440278"/>
                </a:lnTo>
                <a:lnTo>
                  <a:pt x="3117042" y="1438652"/>
                </a:lnTo>
                <a:cubicBezTo>
                  <a:pt x="3084668" y="1438125"/>
                  <a:pt x="3052788" y="1435144"/>
                  <a:pt x="3021616" y="1429590"/>
                </a:cubicBezTo>
                <a:cubicBezTo>
                  <a:pt x="3016039" y="1430009"/>
                  <a:pt x="3010710" y="1429061"/>
                  <a:pt x="3005399" y="1428050"/>
                </a:cubicBezTo>
                <a:lnTo>
                  <a:pt x="3005283" y="1426902"/>
                </a:lnTo>
                <a:cubicBezTo>
                  <a:pt x="2646432" y="1367503"/>
                  <a:pt x="2365393" y="1086726"/>
                  <a:pt x="2315117" y="733861"/>
                </a:cubicBezTo>
                <a:cubicBezTo>
                  <a:pt x="2314950" y="733808"/>
                  <a:pt x="2314781" y="733803"/>
                  <a:pt x="2314612" y="733798"/>
                </a:cubicBezTo>
                <a:lnTo>
                  <a:pt x="2314074" y="727122"/>
                </a:lnTo>
                <a:cubicBezTo>
                  <a:pt x="2309015" y="696872"/>
                  <a:pt x="2306564" y="665981"/>
                  <a:pt x="2306606" y="634646"/>
                </a:cubicBezTo>
                <a:cubicBezTo>
                  <a:pt x="2305294" y="629018"/>
                  <a:pt x="2305236" y="623351"/>
                  <a:pt x="2305236" y="617670"/>
                </a:cubicBezTo>
                <a:lnTo>
                  <a:pt x="2305830" y="606230"/>
                </a:lnTo>
                <a:lnTo>
                  <a:pt x="2306328" y="606263"/>
                </a:lnTo>
                <a:close/>
                <a:moveTo>
                  <a:pt x="2283603" y="605769"/>
                </a:moveTo>
                <a:lnTo>
                  <a:pt x="2283629" y="606263"/>
                </a:lnTo>
                <a:lnTo>
                  <a:pt x="2284127" y="606230"/>
                </a:lnTo>
                <a:lnTo>
                  <a:pt x="2284721" y="617670"/>
                </a:lnTo>
                <a:cubicBezTo>
                  <a:pt x="2284721" y="623351"/>
                  <a:pt x="2284662" y="629018"/>
                  <a:pt x="2283350" y="634646"/>
                </a:cubicBezTo>
                <a:cubicBezTo>
                  <a:pt x="2283392" y="665981"/>
                  <a:pt x="2280942" y="696872"/>
                  <a:pt x="2275883" y="727122"/>
                </a:cubicBezTo>
                <a:lnTo>
                  <a:pt x="2275345" y="733798"/>
                </a:lnTo>
                <a:cubicBezTo>
                  <a:pt x="2275175" y="733803"/>
                  <a:pt x="2275007" y="733808"/>
                  <a:pt x="2274839" y="733861"/>
                </a:cubicBezTo>
                <a:cubicBezTo>
                  <a:pt x="2224564" y="1086726"/>
                  <a:pt x="1943525" y="1367503"/>
                  <a:pt x="1584673" y="1426902"/>
                </a:cubicBezTo>
                <a:lnTo>
                  <a:pt x="1584557" y="1428050"/>
                </a:lnTo>
                <a:cubicBezTo>
                  <a:pt x="1579247" y="1429061"/>
                  <a:pt x="1573918" y="1430009"/>
                  <a:pt x="1568341" y="1429590"/>
                </a:cubicBezTo>
                <a:cubicBezTo>
                  <a:pt x="1537169" y="1435144"/>
                  <a:pt x="1505289" y="1438125"/>
                  <a:pt x="1472914" y="1438652"/>
                </a:cubicBezTo>
                <a:lnTo>
                  <a:pt x="1455796" y="1440278"/>
                </a:lnTo>
                <a:lnTo>
                  <a:pt x="1455770" y="1439783"/>
                </a:lnTo>
                <a:lnTo>
                  <a:pt x="1455271" y="1439816"/>
                </a:lnTo>
                <a:cubicBezTo>
                  <a:pt x="1454705" y="1436014"/>
                  <a:pt x="1454678" y="1432198"/>
                  <a:pt x="1454678" y="1428376"/>
                </a:cubicBezTo>
                <a:cubicBezTo>
                  <a:pt x="1454678" y="1422694"/>
                  <a:pt x="1454736" y="1417025"/>
                  <a:pt x="1456048" y="1411395"/>
                </a:cubicBezTo>
                <a:cubicBezTo>
                  <a:pt x="1456006" y="1380067"/>
                  <a:pt x="1458456" y="1349182"/>
                  <a:pt x="1463513" y="1318938"/>
                </a:cubicBezTo>
                <a:lnTo>
                  <a:pt x="1464053" y="1312248"/>
                </a:lnTo>
                <a:cubicBezTo>
                  <a:pt x="1464221" y="1312243"/>
                  <a:pt x="1464391" y="1312238"/>
                  <a:pt x="1464558" y="1312185"/>
                </a:cubicBezTo>
                <a:cubicBezTo>
                  <a:pt x="1514835" y="959319"/>
                  <a:pt x="1795874" y="678542"/>
                  <a:pt x="2154724" y="619144"/>
                </a:cubicBezTo>
                <a:lnTo>
                  <a:pt x="2154841" y="617996"/>
                </a:lnTo>
                <a:cubicBezTo>
                  <a:pt x="2160150" y="616986"/>
                  <a:pt x="2165478" y="616038"/>
                  <a:pt x="2171054" y="616457"/>
                </a:cubicBezTo>
                <a:cubicBezTo>
                  <a:pt x="2202237" y="610900"/>
                  <a:pt x="2234130" y="607919"/>
                  <a:pt x="2266515" y="607392"/>
                </a:cubicBezTo>
                <a:close/>
                <a:moveTo>
                  <a:pt x="614203" y="605769"/>
                </a:moveTo>
                <a:lnTo>
                  <a:pt x="631290" y="607392"/>
                </a:lnTo>
                <a:cubicBezTo>
                  <a:pt x="663676" y="607919"/>
                  <a:pt x="695568" y="610900"/>
                  <a:pt x="726752" y="616457"/>
                </a:cubicBezTo>
                <a:cubicBezTo>
                  <a:pt x="732328" y="616038"/>
                  <a:pt x="737656" y="616986"/>
                  <a:pt x="742964" y="617996"/>
                </a:cubicBezTo>
                <a:lnTo>
                  <a:pt x="743081" y="619144"/>
                </a:lnTo>
                <a:cubicBezTo>
                  <a:pt x="1101932" y="678542"/>
                  <a:pt x="1382971" y="959319"/>
                  <a:pt x="1433247" y="1312185"/>
                </a:cubicBezTo>
                <a:cubicBezTo>
                  <a:pt x="1433415" y="1312238"/>
                  <a:pt x="1433584" y="1312243"/>
                  <a:pt x="1433753" y="1312248"/>
                </a:cubicBezTo>
                <a:lnTo>
                  <a:pt x="1434293" y="1318938"/>
                </a:lnTo>
                <a:cubicBezTo>
                  <a:pt x="1439350" y="1349182"/>
                  <a:pt x="1441799" y="1380067"/>
                  <a:pt x="1441757" y="1411395"/>
                </a:cubicBezTo>
                <a:cubicBezTo>
                  <a:pt x="1443069" y="1417025"/>
                  <a:pt x="1443128" y="1422694"/>
                  <a:pt x="1443128" y="1428376"/>
                </a:cubicBezTo>
                <a:cubicBezTo>
                  <a:pt x="1443128" y="1432198"/>
                  <a:pt x="1443101" y="1436014"/>
                  <a:pt x="1442535" y="1439816"/>
                </a:cubicBezTo>
                <a:lnTo>
                  <a:pt x="1442036" y="1439783"/>
                </a:lnTo>
                <a:lnTo>
                  <a:pt x="1442010" y="1440278"/>
                </a:lnTo>
                <a:lnTo>
                  <a:pt x="1424891" y="1438652"/>
                </a:lnTo>
                <a:cubicBezTo>
                  <a:pt x="1392517" y="1438125"/>
                  <a:pt x="1360637" y="1435144"/>
                  <a:pt x="1329465" y="1429590"/>
                </a:cubicBezTo>
                <a:cubicBezTo>
                  <a:pt x="1323888" y="1430009"/>
                  <a:pt x="1318559" y="1429061"/>
                  <a:pt x="1313248" y="1428050"/>
                </a:cubicBezTo>
                <a:lnTo>
                  <a:pt x="1313132" y="1426902"/>
                </a:lnTo>
                <a:cubicBezTo>
                  <a:pt x="954281" y="1367503"/>
                  <a:pt x="673242" y="1086726"/>
                  <a:pt x="622966" y="733861"/>
                </a:cubicBezTo>
                <a:cubicBezTo>
                  <a:pt x="622799" y="733808"/>
                  <a:pt x="622630" y="733803"/>
                  <a:pt x="622461" y="733798"/>
                </a:cubicBezTo>
                <a:lnTo>
                  <a:pt x="621923" y="727122"/>
                </a:lnTo>
                <a:cubicBezTo>
                  <a:pt x="616864" y="696872"/>
                  <a:pt x="614413" y="665981"/>
                  <a:pt x="614455" y="634646"/>
                </a:cubicBezTo>
                <a:cubicBezTo>
                  <a:pt x="613143" y="629018"/>
                  <a:pt x="613085" y="623351"/>
                  <a:pt x="613085" y="617670"/>
                </a:cubicBezTo>
                <a:lnTo>
                  <a:pt x="613679" y="606230"/>
                </a:lnTo>
                <a:lnTo>
                  <a:pt x="614177" y="606263"/>
                </a:lnTo>
                <a:close/>
                <a:moveTo>
                  <a:pt x="7360056" y="605769"/>
                </a:moveTo>
                <a:lnTo>
                  <a:pt x="7360082" y="606263"/>
                </a:lnTo>
                <a:lnTo>
                  <a:pt x="7360580" y="606230"/>
                </a:lnTo>
                <a:lnTo>
                  <a:pt x="7361174" y="617670"/>
                </a:lnTo>
                <a:cubicBezTo>
                  <a:pt x="7361174" y="623351"/>
                  <a:pt x="7361116" y="629018"/>
                  <a:pt x="7359804" y="634646"/>
                </a:cubicBezTo>
                <a:cubicBezTo>
                  <a:pt x="7359846" y="665981"/>
                  <a:pt x="7357395" y="696872"/>
                  <a:pt x="7352337" y="727122"/>
                </a:cubicBezTo>
                <a:lnTo>
                  <a:pt x="7351798" y="733798"/>
                </a:lnTo>
                <a:cubicBezTo>
                  <a:pt x="7351629" y="733803"/>
                  <a:pt x="7351460" y="733808"/>
                  <a:pt x="7351293" y="733861"/>
                </a:cubicBezTo>
                <a:cubicBezTo>
                  <a:pt x="7301017" y="1086726"/>
                  <a:pt x="7019978" y="1367503"/>
                  <a:pt x="6661127" y="1426902"/>
                </a:cubicBezTo>
                <a:lnTo>
                  <a:pt x="6661011" y="1428050"/>
                </a:lnTo>
                <a:cubicBezTo>
                  <a:pt x="6655700" y="1429061"/>
                  <a:pt x="6650371" y="1430009"/>
                  <a:pt x="6644794" y="1429590"/>
                </a:cubicBezTo>
                <a:cubicBezTo>
                  <a:pt x="6613622" y="1435144"/>
                  <a:pt x="6581742" y="1438125"/>
                  <a:pt x="6549368" y="1438652"/>
                </a:cubicBezTo>
                <a:lnTo>
                  <a:pt x="6532249" y="1440278"/>
                </a:lnTo>
                <a:lnTo>
                  <a:pt x="6532223" y="1439783"/>
                </a:lnTo>
                <a:lnTo>
                  <a:pt x="6531724" y="1439816"/>
                </a:lnTo>
                <a:cubicBezTo>
                  <a:pt x="6531158" y="1436014"/>
                  <a:pt x="6531131" y="1432198"/>
                  <a:pt x="6531131" y="1428376"/>
                </a:cubicBezTo>
                <a:cubicBezTo>
                  <a:pt x="6531131" y="1422694"/>
                  <a:pt x="6531190" y="1417025"/>
                  <a:pt x="6532502" y="1411395"/>
                </a:cubicBezTo>
                <a:cubicBezTo>
                  <a:pt x="6532460" y="1380067"/>
                  <a:pt x="6534909" y="1349182"/>
                  <a:pt x="6539966" y="1318938"/>
                </a:cubicBezTo>
                <a:lnTo>
                  <a:pt x="6540506" y="1312248"/>
                </a:lnTo>
                <a:cubicBezTo>
                  <a:pt x="6540675" y="1312243"/>
                  <a:pt x="6540844" y="1312238"/>
                  <a:pt x="6541012" y="1312185"/>
                </a:cubicBezTo>
                <a:cubicBezTo>
                  <a:pt x="6591288" y="959319"/>
                  <a:pt x="6872327" y="678542"/>
                  <a:pt x="7231178" y="619144"/>
                </a:cubicBezTo>
                <a:lnTo>
                  <a:pt x="7231295" y="617996"/>
                </a:lnTo>
                <a:cubicBezTo>
                  <a:pt x="7236603" y="616986"/>
                  <a:pt x="7241931" y="616038"/>
                  <a:pt x="7247507" y="616457"/>
                </a:cubicBezTo>
                <a:cubicBezTo>
                  <a:pt x="7278691" y="610900"/>
                  <a:pt x="7310583" y="607919"/>
                  <a:pt x="7342969" y="607392"/>
                </a:cubicBezTo>
                <a:close/>
                <a:moveTo>
                  <a:pt x="591452" y="605769"/>
                </a:moveTo>
                <a:lnTo>
                  <a:pt x="591478" y="606263"/>
                </a:lnTo>
                <a:lnTo>
                  <a:pt x="591976" y="606230"/>
                </a:lnTo>
                <a:lnTo>
                  <a:pt x="592570" y="617670"/>
                </a:lnTo>
                <a:cubicBezTo>
                  <a:pt x="592570" y="623351"/>
                  <a:pt x="592511" y="629018"/>
                  <a:pt x="591199" y="634646"/>
                </a:cubicBezTo>
                <a:cubicBezTo>
                  <a:pt x="591242" y="665981"/>
                  <a:pt x="588791" y="696872"/>
                  <a:pt x="583732" y="727122"/>
                </a:cubicBezTo>
                <a:lnTo>
                  <a:pt x="583194" y="733798"/>
                </a:lnTo>
                <a:cubicBezTo>
                  <a:pt x="583024" y="733803"/>
                  <a:pt x="582856" y="733808"/>
                  <a:pt x="582689" y="733861"/>
                </a:cubicBezTo>
                <a:cubicBezTo>
                  <a:pt x="537576" y="1050490"/>
                  <a:pt x="306662" y="1309076"/>
                  <a:pt x="0" y="1400276"/>
                </a:cubicBezTo>
                <a:lnTo>
                  <a:pt x="0" y="1267938"/>
                </a:lnTo>
                <a:cubicBezTo>
                  <a:pt x="229298" y="1185101"/>
                  <a:pt x="402181" y="989705"/>
                  <a:pt x="449203" y="750600"/>
                </a:cubicBezTo>
                <a:cubicBezTo>
                  <a:pt x="258971" y="791484"/>
                  <a:pt x="97576" y="906749"/>
                  <a:pt x="0" y="1064489"/>
                </a:cubicBezTo>
                <a:lnTo>
                  <a:pt x="0" y="857695"/>
                </a:lnTo>
                <a:cubicBezTo>
                  <a:pt x="121484" y="734788"/>
                  <a:pt x="282199" y="649000"/>
                  <a:pt x="462573" y="619144"/>
                </a:cubicBezTo>
                <a:lnTo>
                  <a:pt x="462690" y="617996"/>
                </a:lnTo>
                <a:cubicBezTo>
                  <a:pt x="467999" y="616986"/>
                  <a:pt x="473327" y="616038"/>
                  <a:pt x="478903" y="616457"/>
                </a:cubicBezTo>
                <a:cubicBezTo>
                  <a:pt x="510086" y="610900"/>
                  <a:pt x="541979" y="607919"/>
                  <a:pt x="574365" y="607392"/>
                </a:cubicBezTo>
                <a:close/>
                <a:moveTo>
                  <a:pt x="11969013" y="0"/>
                </a:moveTo>
                <a:lnTo>
                  <a:pt x="12180097" y="0"/>
                </a:lnTo>
                <a:cubicBezTo>
                  <a:pt x="12184579" y="2797"/>
                  <a:pt x="12188307" y="6390"/>
                  <a:pt x="12192000" y="10016"/>
                </a:cubicBezTo>
                <a:lnTo>
                  <a:pt x="12192000" y="210008"/>
                </a:lnTo>
                <a:cubicBezTo>
                  <a:pt x="12135666" y="124006"/>
                  <a:pt x="12059786" y="51396"/>
                  <a:pt x="11969013" y="0"/>
                </a:cubicBezTo>
                <a:close/>
                <a:moveTo>
                  <a:pt x="11640695" y="0"/>
                </a:moveTo>
                <a:lnTo>
                  <a:pt x="11775234" y="0"/>
                </a:lnTo>
                <a:cubicBezTo>
                  <a:pt x="11842228" y="193636"/>
                  <a:pt x="11995970" y="348667"/>
                  <a:pt x="12192000" y="421829"/>
                </a:cubicBezTo>
                <a:lnTo>
                  <a:pt x="12192000" y="553832"/>
                </a:lnTo>
                <a:cubicBezTo>
                  <a:pt x="11924422" y="471599"/>
                  <a:pt x="11715712" y="262771"/>
                  <a:pt x="11640695" y="0"/>
                </a:cubicBezTo>
                <a:close/>
                <a:moveTo>
                  <a:pt x="11023379" y="0"/>
                </a:moveTo>
                <a:lnTo>
                  <a:pt x="11232088" y="0"/>
                </a:lnTo>
                <a:cubicBezTo>
                  <a:pt x="11066618" y="98005"/>
                  <a:pt x="10947209" y="260867"/>
                  <a:pt x="10909358" y="451830"/>
                </a:cubicBezTo>
                <a:cubicBezTo>
                  <a:pt x="11153410" y="399791"/>
                  <a:pt x="11350000" y="226290"/>
                  <a:pt x="11427896" y="0"/>
                </a:cubicBezTo>
                <a:lnTo>
                  <a:pt x="11561912" y="0"/>
                </a:lnTo>
                <a:cubicBezTo>
                  <a:pt x="11477134" y="299826"/>
                  <a:pt x="11217862" y="529393"/>
                  <a:pt x="10895987" y="582253"/>
                </a:cubicBezTo>
                <a:lnTo>
                  <a:pt x="10895871" y="583392"/>
                </a:lnTo>
                <a:cubicBezTo>
                  <a:pt x="10890560" y="584395"/>
                  <a:pt x="10885231" y="585336"/>
                  <a:pt x="10879654" y="584920"/>
                </a:cubicBezTo>
                <a:cubicBezTo>
                  <a:pt x="10848482" y="590430"/>
                  <a:pt x="10816602" y="593388"/>
                  <a:pt x="10784227" y="593911"/>
                </a:cubicBezTo>
                <a:lnTo>
                  <a:pt x="10767109" y="595524"/>
                </a:lnTo>
                <a:lnTo>
                  <a:pt x="10767083" y="595033"/>
                </a:lnTo>
                <a:lnTo>
                  <a:pt x="10766584" y="595066"/>
                </a:lnTo>
                <a:cubicBezTo>
                  <a:pt x="10766018" y="591293"/>
                  <a:pt x="10765991" y="587507"/>
                  <a:pt x="10765991" y="583715"/>
                </a:cubicBezTo>
                <a:cubicBezTo>
                  <a:pt x="10765991" y="578078"/>
                  <a:pt x="10766050" y="572454"/>
                  <a:pt x="10767362" y="566868"/>
                </a:cubicBezTo>
                <a:cubicBezTo>
                  <a:pt x="10767319" y="535786"/>
                  <a:pt x="10769769" y="505143"/>
                  <a:pt x="10774826" y="475137"/>
                </a:cubicBezTo>
                <a:lnTo>
                  <a:pt x="10775366" y="468500"/>
                </a:lnTo>
                <a:cubicBezTo>
                  <a:pt x="10775535" y="468495"/>
                  <a:pt x="10775704" y="468490"/>
                  <a:pt x="10775872" y="468437"/>
                </a:cubicBezTo>
                <a:cubicBezTo>
                  <a:pt x="10802174" y="285283"/>
                  <a:pt x="10891635" y="121704"/>
                  <a:pt x="11023379" y="0"/>
                </a:cubicBezTo>
                <a:close/>
                <a:moveTo>
                  <a:pt x="9949555" y="0"/>
                </a:moveTo>
                <a:lnTo>
                  <a:pt x="10083571" y="0"/>
                </a:lnTo>
                <a:cubicBezTo>
                  <a:pt x="10161467" y="226290"/>
                  <a:pt x="10358057" y="399791"/>
                  <a:pt x="10602109" y="451830"/>
                </a:cubicBezTo>
                <a:cubicBezTo>
                  <a:pt x="10564258" y="260867"/>
                  <a:pt x="10444849" y="98005"/>
                  <a:pt x="10279379" y="0"/>
                </a:cubicBezTo>
                <a:lnTo>
                  <a:pt x="10488089" y="0"/>
                </a:lnTo>
                <a:cubicBezTo>
                  <a:pt x="10619833" y="121704"/>
                  <a:pt x="10709293" y="285283"/>
                  <a:pt x="10735596" y="468437"/>
                </a:cubicBezTo>
                <a:cubicBezTo>
                  <a:pt x="10735763" y="468490"/>
                  <a:pt x="10735932" y="468495"/>
                  <a:pt x="10736101" y="468500"/>
                </a:cubicBezTo>
                <a:lnTo>
                  <a:pt x="10736641" y="475137"/>
                </a:lnTo>
                <a:cubicBezTo>
                  <a:pt x="10741698" y="505143"/>
                  <a:pt x="10744148" y="535786"/>
                  <a:pt x="10744105" y="566868"/>
                </a:cubicBezTo>
                <a:cubicBezTo>
                  <a:pt x="10745417" y="572454"/>
                  <a:pt x="10745476" y="578078"/>
                  <a:pt x="10745476" y="583715"/>
                </a:cubicBezTo>
                <a:cubicBezTo>
                  <a:pt x="10745476" y="587507"/>
                  <a:pt x="10745449" y="591293"/>
                  <a:pt x="10744883" y="595066"/>
                </a:cubicBezTo>
                <a:lnTo>
                  <a:pt x="10744384" y="595033"/>
                </a:lnTo>
                <a:lnTo>
                  <a:pt x="10744358" y="595524"/>
                </a:lnTo>
                <a:lnTo>
                  <a:pt x="10727240" y="593911"/>
                </a:lnTo>
                <a:cubicBezTo>
                  <a:pt x="10694865" y="593388"/>
                  <a:pt x="10662985" y="590430"/>
                  <a:pt x="10631813" y="584920"/>
                </a:cubicBezTo>
                <a:cubicBezTo>
                  <a:pt x="10626236" y="585336"/>
                  <a:pt x="10620907" y="584395"/>
                  <a:pt x="10615596" y="583392"/>
                </a:cubicBezTo>
                <a:lnTo>
                  <a:pt x="10615480" y="582253"/>
                </a:lnTo>
                <a:cubicBezTo>
                  <a:pt x="10293605" y="529393"/>
                  <a:pt x="10034333" y="299826"/>
                  <a:pt x="9949555" y="0"/>
                </a:cubicBezTo>
                <a:close/>
                <a:moveTo>
                  <a:pt x="9331225" y="0"/>
                </a:moveTo>
                <a:lnTo>
                  <a:pt x="9539935" y="0"/>
                </a:lnTo>
                <a:cubicBezTo>
                  <a:pt x="9374465" y="98005"/>
                  <a:pt x="9255056" y="260867"/>
                  <a:pt x="9217205" y="451830"/>
                </a:cubicBezTo>
                <a:cubicBezTo>
                  <a:pt x="9461257" y="399791"/>
                  <a:pt x="9657847" y="226290"/>
                  <a:pt x="9735743" y="0"/>
                </a:cubicBezTo>
                <a:lnTo>
                  <a:pt x="9869759" y="0"/>
                </a:lnTo>
                <a:cubicBezTo>
                  <a:pt x="9784981" y="299826"/>
                  <a:pt x="9525709" y="529393"/>
                  <a:pt x="9203834" y="582253"/>
                </a:cubicBezTo>
                <a:lnTo>
                  <a:pt x="9203718" y="583392"/>
                </a:lnTo>
                <a:cubicBezTo>
                  <a:pt x="9198407" y="584395"/>
                  <a:pt x="9193078" y="585336"/>
                  <a:pt x="9187501" y="584920"/>
                </a:cubicBezTo>
                <a:cubicBezTo>
                  <a:pt x="9156329" y="590430"/>
                  <a:pt x="9124449" y="593388"/>
                  <a:pt x="9092074" y="593911"/>
                </a:cubicBezTo>
                <a:lnTo>
                  <a:pt x="9074956" y="595524"/>
                </a:lnTo>
                <a:lnTo>
                  <a:pt x="9074930" y="595033"/>
                </a:lnTo>
                <a:lnTo>
                  <a:pt x="9074431" y="595066"/>
                </a:lnTo>
                <a:cubicBezTo>
                  <a:pt x="9073865" y="591293"/>
                  <a:pt x="9073838" y="587507"/>
                  <a:pt x="9073838" y="583715"/>
                </a:cubicBezTo>
                <a:cubicBezTo>
                  <a:pt x="9073838" y="578078"/>
                  <a:pt x="9073897" y="572454"/>
                  <a:pt x="9075209" y="566868"/>
                </a:cubicBezTo>
                <a:cubicBezTo>
                  <a:pt x="9075166" y="535786"/>
                  <a:pt x="9077616" y="505143"/>
                  <a:pt x="9082673" y="475137"/>
                </a:cubicBezTo>
                <a:lnTo>
                  <a:pt x="9083213" y="468500"/>
                </a:lnTo>
                <a:cubicBezTo>
                  <a:pt x="9083382" y="468495"/>
                  <a:pt x="9083551" y="468490"/>
                  <a:pt x="9083718" y="468437"/>
                </a:cubicBezTo>
                <a:cubicBezTo>
                  <a:pt x="9110021" y="285283"/>
                  <a:pt x="9199481" y="121704"/>
                  <a:pt x="9331225" y="0"/>
                </a:cubicBezTo>
                <a:close/>
                <a:moveTo>
                  <a:pt x="8257405" y="0"/>
                </a:moveTo>
                <a:lnTo>
                  <a:pt x="8391420" y="0"/>
                </a:lnTo>
                <a:cubicBezTo>
                  <a:pt x="8469316" y="226290"/>
                  <a:pt x="8665906" y="399791"/>
                  <a:pt x="8909958" y="451830"/>
                </a:cubicBezTo>
                <a:cubicBezTo>
                  <a:pt x="8872107" y="260867"/>
                  <a:pt x="8752698" y="98005"/>
                  <a:pt x="8587228" y="0"/>
                </a:cubicBezTo>
                <a:lnTo>
                  <a:pt x="8795937" y="0"/>
                </a:lnTo>
                <a:cubicBezTo>
                  <a:pt x="8927681" y="121704"/>
                  <a:pt x="9017142" y="285283"/>
                  <a:pt x="9043444" y="468437"/>
                </a:cubicBezTo>
                <a:cubicBezTo>
                  <a:pt x="9043612" y="468490"/>
                  <a:pt x="9043781" y="468495"/>
                  <a:pt x="9043950" y="468500"/>
                </a:cubicBezTo>
                <a:lnTo>
                  <a:pt x="9044490" y="475137"/>
                </a:lnTo>
                <a:cubicBezTo>
                  <a:pt x="9049547" y="505143"/>
                  <a:pt x="9051997" y="535786"/>
                  <a:pt x="9051954" y="566868"/>
                </a:cubicBezTo>
                <a:cubicBezTo>
                  <a:pt x="9053266" y="572454"/>
                  <a:pt x="9053325" y="578078"/>
                  <a:pt x="9053325" y="583715"/>
                </a:cubicBezTo>
                <a:cubicBezTo>
                  <a:pt x="9053325" y="587507"/>
                  <a:pt x="9053298" y="591293"/>
                  <a:pt x="9052732" y="595066"/>
                </a:cubicBezTo>
                <a:lnTo>
                  <a:pt x="9052233" y="595033"/>
                </a:lnTo>
                <a:lnTo>
                  <a:pt x="9052207" y="595524"/>
                </a:lnTo>
                <a:lnTo>
                  <a:pt x="9035089" y="593911"/>
                </a:lnTo>
                <a:cubicBezTo>
                  <a:pt x="9002714" y="593388"/>
                  <a:pt x="8970834" y="590430"/>
                  <a:pt x="8939662" y="584920"/>
                </a:cubicBezTo>
                <a:cubicBezTo>
                  <a:pt x="8934085" y="585336"/>
                  <a:pt x="8928756" y="584395"/>
                  <a:pt x="8923445" y="583392"/>
                </a:cubicBezTo>
                <a:lnTo>
                  <a:pt x="8923329" y="582253"/>
                </a:lnTo>
                <a:cubicBezTo>
                  <a:pt x="8601454" y="529393"/>
                  <a:pt x="8342182" y="299826"/>
                  <a:pt x="8257405" y="0"/>
                </a:cubicBezTo>
                <a:close/>
                <a:moveTo>
                  <a:pt x="7639075" y="0"/>
                </a:moveTo>
                <a:lnTo>
                  <a:pt x="7847784" y="0"/>
                </a:lnTo>
                <a:cubicBezTo>
                  <a:pt x="7682314" y="98005"/>
                  <a:pt x="7562905" y="260867"/>
                  <a:pt x="7525054" y="451830"/>
                </a:cubicBezTo>
                <a:cubicBezTo>
                  <a:pt x="7769107" y="399791"/>
                  <a:pt x="7965696" y="226290"/>
                  <a:pt x="8043592" y="0"/>
                </a:cubicBezTo>
                <a:lnTo>
                  <a:pt x="8177609" y="0"/>
                </a:lnTo>
                <a:cubicBezTo>
                  <a:pt x="8092830" y="299826"/>
                  <a:pt x="7833558" y="529393"/>
                  <a:pt x="7511683" y="582253"/>
                </a:cubicBezTo>
                <a:lnTo>
                  <a:pt x="7511567" y="583392"/>
                </a:lnTo>
                <a:cubicBezTo>
                  <a:pt x="7506256" y="584395"/>
                  <a:pt x="7500927" y="585336"/>
                  <a:pt x="7495350" y="584920"/>
                </a:cubicBezTo>
                <a:cubicBezTo>
                  <a:pt x="7464178" y="590430"/>
                  <a:pt x="7432298" y="593388"/>
                  <a:pt x="7399924" y="593911"/>
                </a:cubicBezTo>
                <a:lnTo>
                  <a:pt x="7382805" y="595524"/>
                </a:lnTo>
                <a:lnTo>
                  <a:pt x="7382779" y="595033"/>
                </a:lnTo>
                <a:lnTo>
                  <a:pt x="7382280" y="595066"/>
                </a:lnTo>
                <a:cubicBezTo>
                  <a:pt x="7381714" y="591293"/>
                  <a:pt x="7381687" y="587507"/>
                  <a:pt x="7381687" y="583715"/>
                </a:cubicBezTo>
                <a:cubicBezTo>
                  <a:pt x="7381687" y="578078"/>
                  <a:pt x="7381746" y="572454"/>
                  <a:pt x="7383058" y="566868"/>
                </a:cubicBezTo>
                <a:cubicBezTo>
                  <a:pt x="7383016" y="535786"/>
                  <a:pt x="7385465" y="505143"/>
                  <a:pt x="7390522" y="475137"/>
                </a:cubicBezTo>
                <a:lnTo>
                  <a:pt x="7391062" y="468500"/>
                </a:lnTo>
                <a:cubicBezTo>
                  <a:pt x="7391231" y="468495"/>
                  <a:pt x="7391400" y="468490"/>
                  <a:pt x="7391568" y="468437"/>
                </a:cubicBezTo>
                <a:cubicBezTo>
                  <a:pt x="7417870" y="285283"/>
                  <a:pt x="7507331" y="121703"/>
                  <a:pt x="7639075" y="0"/>
                </a:cubicBezTo>
                <a:close/>
                <a:moveTo>
                  <a:pt x="6565254" y="0"/>
                </a:moveTo>
                <a:lnTo>
                  <a:pt x="6699270" y="0"/>
                </a:lnTo>
                <a:cubicBezTo>
                  <a:pt x="6777166" y="226290"/>
                  <a:pt x="6973755" y="399791"/>
                  <a:pt x="7217807" y="451830"/>
                </a:cubicBezTo>
                <a:cubicBezTo>
                  <a:pt x="7179956" y="260867"/>
                  <a:pt x="7060547" y="98005"/>
                  <a:pt x="6895077" y="0"/>
                </a:cubicBezTo>
                <a:lnTo>
                  <a:pt x="7103787" y="0"/>
                </a:lnTo>
                <a:cubicBezTo>
                  <a:pt x="7235531" y="121704"/>
                  <a:pt x="7324992" y="285283"/>
                  <a:pt x="7351294" y="468437"/>
                </a:cubicBezTo>
                <a:cubicBezTo>
                  <a:pt x="7351461" y="468490"/>
                  <a:pt x="7351631" y="468495"/>
                  <a:pt x="7351799" y="468500"/>
                </a:cubicBezTo>
                <a:lnTo>
                  <a:pt x="7352340" y="475137"/>
                </a:lnTo>
                <a:cubicBezTo>
                  <a:pt x="7357396" y="505143"/>
                  <a:pt x="7359846" y="535786"/>
                  <a:pt x="7359804" y="566868"/>
                </a:cubicBezTo>
                <a:cubicBezTo>
                  <a:pt x="7361116" y="572454"/>
                  <a:pt x="7361174" y="578078"/>
                  <a:pt x="7361174" y="583715"/>
                </a:cubicBezTo>
                <a:cubicBezTo>
                  <a:pt x="7361174" y="587507"/>
                  <a:pt x="7361147" y="591293"/>
                  <a:pt x="7360581" y="595066"/>
                </a:cubicBezTo>
                <a:lnTo>
                  <a:pt x="7360082" y="595033"/>
                </a:lnTo>
                <a:lnTo>
                  <a:pt x="7360056" y="595524"/>
                </a:lnTo>
                <a:lnTo>
                  <a:pt x="7342938" y="593911"/>
                </a:lnTo>
                <a:cubicBezTo>
                  <a:pt x="7310564" y="593388"/>
                  <a:pt x="7278683" y="590430"/>
                  <a:pt x="7247511" y="584920"/>
                </a:cubicBezTo>
                <a:cubicBezTo>
                  <a:pt x="7241934" y="585336"/>
                  <a:pt x="7236605" y="584395"/>
                  <a:pt x="7231295" y="583392"/>
                </a:cubicBezTo>
                <a:lnTo>
                  <a:pt x="7231179" y="582253"/>
                </a:lnTo>
                <a:cubicBezTo>
                  <a:pt x="6909304" y="529393"/>
                  <a:pt x="6650032" y="299826"/>
                  <a:pt x="6565254" y="0"/>
                </a:cubicBezTo>
                <a:close/>
                <a:moveTo>
                  <a:pt x="5946924" y="0"/>
                </a:moveTo>
                <a:lnTo>
                  <a:pt x="6155633" y="0"/>
                </a:lnTo>
                <a:cubicBezTo>
                  <a:pt x="5990163" y="98005"/>
                  <a:pt x="5870754" y="260867"/>
                  <a:pt x="5832903" y="451830"/>
                </a:cubicBezTo>
                <a:cubicBezTo>
                  <a:pt x="6076956" y="399791"/>
                  <a:pt x="6273545" y="226290"/>
                  <a:pt x="6351441" y="0"/>
                </a:cubicBezTo>
                <a:lnTo>
                  <a:pt x="6485457" y="0"/>
                </a:lnTo>
                <a:cubicBezTo>
                  <a:pt x="6400679" y="299826"/>
                  <a:pt x="6141407" y="529393"/>
                  <a:pt x="5819531" y="582253"/>
                </a:cubicBezTo>
                <a:lnTo>
                  <a:pt x="5819415" y="583392"/>
                </a:lnTo>
                <a:cubicBezTo>
                  <a:pt x="5814105" y="584395"/>
                  <a:pt x="5808776" y="585336"/>
                  <a:pt x="5803199" y="584920"/>
                </a:cubicBezTo>
                <a:cubicBezTo>
                  <a:pt x="5772027" y="590430"/>
                  <a:pt x="5740146" y="593388"/>
                  <a:pt x="5707772" y="593911"/>
                </a:cubicBezTo>
                <a:lnTo>
                  <a:pt x="5690654" y="595524"/>
                </a:lnTo>
                <a:lnTo>
                  <a:pt x="5690628" y="595033"/>
                </a:lnTo>
                <a:lnTo>
                  <a:pt x="5690129" y="595066"/>
                </a:lnTo>
                <a:cubicBezTo>
                  <a:pt x="5689563" y="591293"/>
                  <a:pt x="5689536" y="587507"/>
                  <a:pt x="5689536" y="583715"/>
                </a:cubicBezTo>
                <a:cubicBezTo>
                  <a:pt x="5689536" y="578078"/>
                  <a:pt x="5689594" y="572454"/>
                  <a:pt x="5690906" y="566868"/>
                </a:cubicBezTo>
                <a:cubicBezTo>
                  <a:pt x="5690864" y="535786"/>
                  <a:pt x="5693314" y="505143"/>
                  <a:pt x="5698370" y="475137"/>
                </a:cubicBezTo>
                <a:lnTo>
                  <a:pt x="5698911" y="468500"/>
                </a:lnTo>
                <a:cubicBezTo>
                  <a:pt x="5699079" y="468495"/>
                  <a:pt x="5699249" y="468490"/>
                  <a:pt x="5699416" y="468437"/>
                </a:cubicBezTo>
                <a:cubicBezTo>
                  <a:pt x="5725719" y="285283"/>
                  <a:pt x="5815180" y="121704"/>
                  <a:pt x="5946924" y="0"/>
                </a:cubicBezTo>
                <a:close/>
                <a:moveTo>
                  <a:pt x="4873102" y="0"/>
                </a:moveTo>
                <a:lnTo>
                  <a:pt x="5007119" y="0"/>
                </a:lnTo>
                <a:cubicBezTo>
                  <a:pt x="5085015" y="226291"/>
                  <a:pt x="5281604" y="399791"/>
                  <a:pt x="5525656" y="451830"/>
                </a:cubicBezTo>
                <a:cubicBezTo>
                  <a:pt x="5487805" y="260867"/>
                  <a:pt x="5368397" y="98005"/>
                  <a:pt x="5202927" y="0"/>
                </a:cubicBezTo>
                <a:lnTo>
                  <a:pt x="5411635" y="0"/>
                </a:lnTo>
                <a:cubicBezTo>
                  <a:pt x="5543380" y="121703"/>
                  <a:pt x="5632840" y="285283"/>
                  <a:pt x="5659142" y="468437"/>
                </a:cubicBezTo>
                <a:cubicBezTo>
                  <a:pt x="5659310" y="468490"/>
                  <a:pt x="5659479" y="468495"/>
                  <a:pt x="5659648" y="468499"/>
                </a:cubicBezTo>
                <a:lnTo>
                  <a:pt x="5660188" y="475137"/>
                </a:lnTo>
                <a:cubicBezTo>
                  <a:pt x="5665245" y="505143"/>
                  <a:pt x="5667694" y="535786"/>
                  <a:pt x="5667652" y="566868"/>
                </a:cubicBezTo>
                <a:cubicBezTo>
                  <a:pt x="5668964" y="572454"/>
                  <a:pt x="5669023" y="578078"/>
                  <a:pt x="5669023" y="583715"/>
                </a:cubicBezTo>
                <a:cubicBezTo>
                  <a:pt x="5669023" y="587508"/>
                  <a:pt x="5668996" y="591293"/>
                  <a:pt x="5668430" y="595066"/>
                </a:cubicBezTo>
                <a:lnTo>
                  <a:pt x="5667931" y="595033"/>
                </a:lnTo>
                <a:lnTo>
                  <a:pt x="5667905" y="595524"/>
                </a:lnTo>
                <a:lnTo>
                  <a:pt x="5650786" y="593911"/>
                </a:lnTo>
                <a:cubicBezTo>
                  <a:pt x="5618412" y="593388"/>
                  <a:pt x="5586532" y="590430"/>
                  <a:pt x="5555360" y="584920"/>
                </a:cubicBezTo>
                <a:cubicBezTo>
                  <a:pt x="5549783" y="585336"/>
                  <a:pt x="5544454" y="584395"/>
                  <a:pt x="5539143" y="583392"/>
                </a:cubicBezTo>
                <a:lnTo>
                  <a:pt x="5539027" y="582253"/>
                </a:lnTo>
                <a:cubicBezTo>
                  <a:pt x="5217153" y="529393"/>
                  <a:pt x="4957881" y="299826"/>
                  <a:pt x="4873102" y="0"/>
                </a:cubicBezTo>
                <a:close/>
                <a:moveTo>
                  <a:pt x="4254773" y="0"/>
                </a:moveTo>
                <a:lnTo>
                  <a:pt x="4463482" y="0"/>
                </a:lnTo>
                <a:cubicBezTo>
                  <a:pt x="4298012" y="98005"/>
                  <a:pt x="4178603" y="260867"/>
                  <a:pt x="4140752" y="451830"/>
                </a:cubicBezTo>
                <a:cubicBezTo>
                  <a:pt x="4384804" y="399791"/>
                  <a:pt x="4581394" y="226291"/>
                  <a:pt x="4659290" y="0"/>
                </a:cubicBezTo>
                <a:lnTo>
                  <a:pt x="4793306" y="0"/>
                </a:lnTo>
                <a:cubicBezTo>
                  <a:pt x="4708528" y="299826"/>
                  <a:pt x="4449256" y="529393"/>
                  <a:pt x="4127381" y="582253"/>
                </a:cubicBezTo>
                <a:lnTo>
                  <a:pt x="4127264" y="583392"/>
                </a:lnTo>
                <a:cubicBezTo>
                  <a:pt x="4121954" y="584395"/>
                  <a:pt x="4116625" y="585336"/>
                  <a:pt x="4111048" y="584920"/>
                </a:cubicBezTo>
                <a:cubicBezTo>
                  <a:pt x="4079876" y="590430"/>
                  <a:pt x="4047996" y="593388"/>
                  <a:pt x="4015621" y="593911"/>
                </a:cubicBezTo>
                <a:lnTo>
                  <a:pt x="3998503" y="595524"/>
                </a:lnTo>
                <a:lnTo>
                  <a:pt x="3998477" y="595033"/>
                </a:lnTo>
                <a:lnTo>
                  <a:pt x="3997978" y="595066"/>
                </a:lnTo>
                <a:cubicBezTo>
                  <a:pt x="3997412" y="591293"/>
                  <a:pt x="3997385" y="587507"/>
                  <a:pt x="3997385" y="583715"/>
                </a:cubicBezTo>
                <a:cubicBezTo>
                  <a:pt x="3997385" y="578078"/>
                  <a:pt x="3997443" y="572454"/>
                  <a:pt x="3998755" y="566868"/>
                </a:cubicBezTo>
                <a:cubicBezTo>
                  <a:pt x="3998713" y="535786"/>
                  <a:pt x="4001163" y="505143"/>
                  <a:pt x="4006219" y="475137"/>
                </a:cubicBezTo>
                <a:lnTo>
                  <a:pt x="4006760" y="468499"/>
                </a:lnTo>
                <a:cubicBezTo>
                  <a:pt x="4006928" y="468495"/>
                  <a:pt x="4007098" y="468490"/>
                  <a:pt x="4007265" y="468437"/>
                </a:cubicBezTo>
                <a:cubicBezTo>
                  <a:pt x="4033568" y="285283"/>
                  <a:pt x="4123028" y="121703"/>
                  <a:pt x="4254773" y="0"/>
                </a:cubicBezTo>
                <a:close/>
                <a:moveTo>
                  <a:pt x="3180951" y="0"/>
                </a:moveTo>
                <a:lnTo>
                  <a:pt x="3314968" y="0"/>
                </a:lnTo>
                <a:cubicBezTo>
                  <a:pt x="3392864" y="226291"/>
                  <a:pt x="3589453" y="399791"/>
                  <a:pt x="3833505" y="451830"/>
                </a:cubicBezTo>
                <a:cubicBezTo>
                  <a:pt x="3795654" y="260867"/>
                  <a:pt x="3676245" y="98005"/>
                  <a:pt x="3510776" y="0"/>
                </a:cubicBezTo>
                <a:lnTo>
                  <a:pt x="3719484" y="0"/>
                </a:lnTo>
                <a:cubicBezTo>
                  <a:pt x="3851229" y="121703"/>
                  <a:pt x="3940689" y="285283"/>
                  <a:pt x="3966991" y="468437"/>
                </a:cubicBezTo>
                <a:cubicBezTo>
                  <a:pt x="3967159" y="468490"/>
                  <a:pt x="3967328" y="468495"/>
                  <a:pt x="3967497" y="468499"/>
                </a:cubicBezTo>
                <a:lnTo>
                  <a:pt x="3968037" y="475137"/>
                </a:lnTo>
                <a:cubicBezTo>
                  <a:pt x="3973094" y="505143"/>
                  <a:pt x="3975543" y="535786"/>
                  <a:pt x="3975501" y="566868"/>
                </a:cubicBezTo>
                <a:cubicBezTo>
                  <a:pt x="3976813" y="572454"/>
                  <a:pt x="3976872" y="578078"/>
                  <a:pt x="3976872" y="583715"/>
                </a:cubicBezTo>
                <a:cubicBezTo>
                  <a:pt x="3976872" y="587508"/>
                  <a:pt x="3976845" y="591293"/>
                  <a:pt x="3976279" y="595066"/>
                </a:cubicBezTo>
                <a:lnTo>
                  <a:pt x="3975780" y="595033"/>
                </a:lnTo>
                <a:lnTo>
                  <a:pt x="3975754" y="595524"/>
                </a:lnTo>
                <a:lnTo>
                  <a:pt x="3958635" y="593911"/>
                </a:lnTo>
                <a:cubicBezTo>
                  <a:pt x="3926261" y="593388"/>
                  <a:pt x="3894381" y="590430"/>
                  <a:pt x="3863209" y="584920"/>
                </a:cubicBezTo>
                <a:cubicBezTo>
                  <a:pt x="3857632" y="585336"/>
                  <a:pt x="3852303" y="584395"/>
                  <a:pt x="3846992" y="583392"/>
                </a:cubicBezTo>
                <a:lnTo>
                  <a:pt x="3846876" y="582253"/>
                </a:lnTo>
                <a:cubicBezTo>
                  <a:pt x="3525002" y="529393"/>
                  <a:pt x="3265729" y="299826"/>
                  <a:pt x="3180951" y="0"/>
                </a:cubicBezTo>
                <a:close/>
                <a:moveTo>
                  <a:pt x="2562622" y="0"/>
                </a:moveTo>
                <a:lnTo>
                  <a:pt x="2771330" y="0"/>
                </a:lnTo>
                <a:cubicBezTo>
                  <a:pt x="2605861" y="98005"/>
                  <a:pt x="2486452" y="260867"/>
                  <a:pt x="2448601" y="451830"/>
                </a:cubicBezTo>
                <a:cubicBezTo>
                  <a:pt x="2692653" y="399791"/>
                  <a:pt x="2889242" y="226291"/>
                  <a:pt x="2967139" y="0"/>
                </a:cubicBezTo>
                <a:lnTo>
                  <a:pt x="3101155" y="0"/>
                </a:lnTo>
                <a:cubicBezTo>
                  <a:pt x="3016377" y="299826"/>
                  <a:pt x="2757105" y="529393"/>
                  <a:pt x="2435230" y="582253"/>
                </a:cubicBezTo>
                <a:lnTo>
                  <a:pt x="2435113" y="583392"/>
                </a:lnTo>
                <a:cubicBezTo>
                  <a:pt x="2429803" y="584395"/>
                  <a:pt x="2424474" y="585336"/>
                  <a:pt x="2418897" y="584920"/>
                </a:cubicBezTo>
                <a:cubicBezTo>
                  <a:pt x="2387725" y="590430"/>
                  <a:pt x="2355845" y="593388"/>
                  <a:pt x="2323470" y="593911"/>
                </a:cubicBezTo>
                <a:lnTo>
                  <a:pt x="2306352" y="595524"/>
                </a:lnTo>
                <a:lnTo>
                  <a:pt x="2306326" y="595033"/>
                </a:lnTo>
                <a:lnTo>
                  <a:pt x="2305827" y="595066"/>
                </a:lnTo>
                <a:cubicBezTo>
                  <a:pt x="2305261" y="591293"/>
                  <a:pt x="2305234" y="587507"/>
                  <a:pt x="2305234" y="583715"/>
                </a:cubicBezTo>
                <a:cubicBezTo>
                  <a:pt x="2305234" y="578078"/>
                  <a:pt x="2305292" y="572454"/>
                  <a:pt x="2306604" y="566868"/>
                </a:cubicBezTo>
                <a:cubicBezTo>
                  <a:pt x="2306562" y="535786"/>
                  <a:pt x="2309012" y="505143"/>
                  <a:pt x="2314068" y="475137"/>
                </a:cubicBezTo>
                <a:lnTo>
                  <a:pt x="2314609" y="468499"/>
                </a:lnTo>
                <a:cubicBezTo>
                  <a:pt x="2314777" y="468495"/>
                  <a:pt x="2314947" y="468490"/>
                  <a:pt x="2315114" y="468437"/>
                </a:cubicBezTo>
                <a:cubicBezTo>
                  <a:pt x="2341417" y="285283"/>
                  <a:pt x="2430877" y="121704"/>
                  <a:pt x="2562622" y="0"/>
                </a:cubicBezTo>
                <a:close/>
                <a:moveTo>
                  <a:pt x="1488800" y="0"/>
                </a:moveTo>
                <a:lnTo>
                  <a:pt x="1622816" y="0"/>
                </a:lnTo>
                <a:cubicBezTo>
                  <a:pt x="1700712" y="226290"/>
                  <a:pt x="1897302" y="399791"/>
                  <a:pt x="2141354" y="451830"/>
                </a:cubicBezTo>
                <a:cubicBezTo>
                  <a:pt x="2103503" y="260867"/>
                  <a:pt x="1984094" y="98005"/>
                  <a:pt x="1818624" y="0"/>
                </a:cubicBezTo>
                <a:lnTo>
                  <a:pt x="2027333" y="0"/>
                </a:lnTo>
                <a:cubicBezTo>
                  <a:pt x="2159078" y="121703"/>
                  <a:pt x="2248538" y="285283"/>
                  <a:pt x="2274840" y="468437"/>
                </a:cubicBezTo>
                <a:cubicBezTo>
                  <a:pt x="2275008" y="468490"/>
                  <a:pt x="2275177" y="468495"/>
                  <a:pt x="2275346" y="468500"/>
                </a:cubicBezTo>
                <a:lnTo>
                  <a:pt x="2275886" y="475137"/>
                </a:lnTo>
                <a:cubicBezTo>
                  <a:pt x="2280943" y="505143"/>
                  <a:pt x="2283392" y="535786"/>
                  <a:pt x="2283350" y="566868"/>
                </a:cubicBezTo>
                <a:cubicBezTo>
                  <a:pt x="2284662" y="572454"/>
                  <a:pt x="2284721" y="578078"/>
                  <a:pt x="2284721" y="583715"/>
                </a:cubicBezTo>
                <a:cubicBezTo>
                  <a:pt x="2284721" y="587508"/>
                  <a:pt x="2284694" y="591293"/>
                  <a:pt x="2284128" y="595066"/>
                </a:cubicBezTo>
                <a:lnTo>
                  <a:pt x="2283629" y="595033"/>
                </a:lnTo>
                <a:lnTo>
                  <a:pt x="2283603" y="595524"/>
                </a:lnTo>
                <a:lnTo>
                  <a:pt x="2266484" y="593911"/>
                </a:lnTo>
                <a:cubicBezTo>
                  <a:pt x="2234110" y="593388"/>
                  <a:pt x="2202230" y="590430"/>
                  <a:pt x="2171058" y="584920"/>
                </a:cubicBezTo>
                <a:cubicBezTo>
                  <a:pt x="2165481" y="585336"/>
                  <a:pt x="2160152" y="584395"/>
                  <a:pt x="2154841" y="583392"/>
                </a:cubicBezTo>
                <a:lnTo>
                  <a:pt x="2154725" y="582253"/>
                </a:lnTo>
                <a:cubicBezTo>
                  <a:pt x="1832850" y="529393"/>
                  <a:pt x="1573578" y="299826"/>
                  <a:pt x="1488800" y="0"/>
                </a:cubicBezTo>
                <a:close/>
                <a:moveTo>
                  <a:pt x="870471" y="0"/>
                </a:moveTo>
                <a:lnTo>
                  <a:pt x="1079179" y="0"/>
                </a:lnTo>
                <a:cubicBezTo>
                  <a:pt x="913710" y="98005"/>
                  <a:pt x="794301" y="260867"/>
                  <a:pt x="756450" y="451830"/>
                </a:cubicBezTo>
                <a:cubicBezTo>
                  <a:pt x="1000502" y="399791"/>
                  <a:pt x="1197091" y="226291"/>
                  <a:pt x="1274988" y="0"/>
                </a:cubicBezTo>
                <a:lnTo>
                  <a:pt x="1409004" y="0"/>
                </a:lnTo>
                <a:cubicBezTo>
                  <a:pt x="1324226" y="299826"/>
                  <a:pt x="1064954" y="529393"/>
                  <a:pt x="743078" y="582253"/>
                </a:cubicBezTo>
                <a:lnTo>
                  <a:pt x="742962" y="583392"/>
                </a:lnTo>
                <a:cubicBezTo>
                  <a:pt x="737652" y="584395"/>
                  <a:pt x="732323" y="585336"/>
                  <a:pt x="726746" y="584920"/>
                </a:cubicBezTo>
                <a:cubicBezTo>
                  <a:pt x="695574" y="590430"/>
                  <a:pt x="663693" y="593388"/>
                  <a:pt x="631319" y="593911"/>
                </a:cubicBezTo>
                <a:lnTo>
                  <a:pt x="614201" y="595524"/>
                </a:lnTo>
                <a:lnTo>
                  <a:pt x="614175" y="595033"/>
                </a:lnTo>
                <a:lnTo>
                  <a:pt x="613676" y="595066"/>
                </a:lnTo>
                <a:cubicBezTo>
                  <a:pt x="613110" y="591293"/>
                  <a:pt x="613083" y="587507"/>
                  <a:pt x="613083" y="583715"/>
                </a:cubicBezTo>
                <a:cubicBezTo>
                  <a:pt x="613083" y="578078"/>
                  <a:pt x="613141" y="572454"/>
                  <a:pt x="614453" y="566868"/>
                </a:cubicBezTo>
                <a:cubicBezTo>
                  <a:pt x="614411" y="535786"/>
                  <a:pt x="616861" y="505143"/>
                  <a:pt x="621918" y="475137"/>
                </a:cubicBezTo>
                <a:lnTo>
                  <a:pt x="622458" y="468499"/>
                </a:lnTo>
                <a:cubicBezTo>
                  <a:pt x="622626" y="468495"/>
                  <a:pt x="622796" y="468490"/>
                  <a:pt x="622963" y="468437"/>
                </a:cubicBezTo>
                <a:cubicBezTo>
                  <a:pt x="649266" y="285283"/>
                  <a:pt x="738726" y="121703"/>
                  <a:pt x="870471" y="0"/>
                </a:cubicBezTo>
                <a:close/>
                <a:moveTo>
                  <a:pt x="126374" y="0"/>
                </a:moveTo>
                <a:lnTo>
                  <a:pt x="334376" y="0"/>
                </a:lnTo>
                <a:cubicBezTo>
                  <a:pt x="466684" y="121261"/>
                  <a:pt x="556352" y="285035"/>
                  <a:pt x="582690" y="468437"/>
                </a:cubicBezTo>
                <a:cubicBezTo>
                  <a:pt x="582857" y="468490"/>
                  <a:pt x="583026" y="468495"/>
                  <a:pt x="583195" y="468499"/>
                </a:cubicBezTo>
                <a:lnTo>
                  <a:pt x="583735" y="475137"/>
                </a:lnTo>
                <a:cubicBezTo>
                  <a:pt x="588792" y="505143"/>
                  <a:pt x="591242" y="535786"/>
                  <a:pt x="591199" y="566868"/>
                </a:cubicBezTo>
                <a:cubicBezTo>
                  <a:pt x="592511" y="572454"/>
                  <a:pt x="592570" y="578078"/>
                  <a:pt x="592570" y="583715"/>
                </a:cubicBezTo>
                <a:cubicBezTo>
                  <a:pt x="592570" y="587507"/>
                  <a:pt x="592543" y="591293"/>
                  <a:pt x="591977" y="595066"/>
                </a:cubicBezTo>
                <a:lnTo>
                  <a:pt x="591478" y="595033"/>
                </a:lnTo>
                <a:lnTo>
                  <a:pt x="591452" y="595524"/>
                </a:lnTo>
                <a:lnTo>
                  <a:pt x="574334" y="593911"/>
                </a:lnTo>
                <a:cubicBezTo>
                  <a:pt x="541959" y="593388"/>
                  <a:pt x="510079" y="590430"/>
                  <a:pt x="478907" y="584920"/>
                </a:cubicBezTo>
                <a:cubicBezTo>
                  <a:pt x="473330" y="585336"/>
                  <a:pt x="468001" y="584395"/>
                  <a:pt x="462690" y="583392"/>
                </a:cubicBezTo>
                <a:lnTo>
                  <a:pt x="462574" y="582253"/>
                </a:lnTo>
                <a:cubicBezTo>
                  <a:pt x="282200" y="552631"/>
                  <a:pt x="121485" y="467518"/>
                  <a:pt x="0" y="345575"/>
                </a:cubicBezTo>
                <a:lnTo>
                  <a:pt x="0" y="140406"/>
                </a:lnTo>
                <a:cubicBezTo>
                  <a:pt x="97584" y="296912"/>
                  <a:pt x="258975" y="411268"/>
                  <a:pt x="449203" y="451830"/>
                </a:cubicBezTo>
                <a:cubicBezTo>
                  <a:pt x="411344" y="260824"/>
                  <a:pt x="291889" y="97931"/>
                  <a:pt x="126374"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4960137"/>
            <a:ext cx="7772400" cy="1463040"/>
          </a:xfrm>
        </p:spPr>
        <p:txBody>
          <a:bodyPr anchor="ctr">
            <a:normAutofit/>
          </a:bodyPr>
          <a:lstStyle>
            <a:lvl1pPr algn="r">
              <a:defRPr sz="5000" b="0" spc="200" baseline="0"/>
            </a:lvl1pPr>
          </a:lstStyle>
          <a:p>
            <a:r>
              <a:rPr lang="en-US"/>
              <a:t>Click to edit Master title style</a:t>
            </a:r>
            <a:endParaRPr lang="en-US" dirty="0"/>
          </a:p>
        </p:txBody>
      </p:sp>
      <p:sp>
        <p:nvSpPr>
          <p:cNvPr id="3" name="Text Placeholder 2"/>
          <p:cNvSpPr>
            <a:spLocks noGrp="1"/>
          </p:cNvSpPr>
          <p:nvPr>
            <p:ph type="body" idx="1"/>
          </p:nvPr>
        </p:nvSpPr>
        <p:spPr>
          <a:xfrm>
            <a:off x="8610600" y="4960137"/>
            <a:ext cx="3200400" cy="1463040"/>
          </a:xfrm>
        </p:spPr>
        <p:txBody>
          <a:bodyPr lIns="91440" rIns="91440" anchor="ctr">
            <a:normAutofit/>
          </a:bodyPr>
          <a:lstStyle>
            <a:lvl1pPr marL="0" indent="0">
              <a:lnSpc>
                <a:spcPct val="100000"/>
              </a:lnSpc>
              <a:spcBef>
                <a:spcPts val="0"/>
              </a:spcBef>
              <a:buNone/>
              <a:defRPr sz="1800">
                <a:solidFill>
                  <a:schemeClr val="tx1">
                    <a:lumMod val="95000"/>
                    <a:lumOff val="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7F85C43C-50D9-4F49-A136-0EFF292F93ED}" type="datetime1">
              <a:rPr lang="en-US" smtClean="0"/>
              <a:t>8/17/2021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cxnSp>
        <p:nvCxnSpPr>
          <p:cNvPr id="8" name="Straight Connector 7"/>
          <p:cNvCxnSpPr/>
          <p:nvPr/>
        </p:nvCxnSpPr>
        <p:spPr>
          <a:xfrm flipV="1">
            <a:off x="8386843" y="5264106"/>
            <a:ext cx="0" cy="914400"/>
          </a:xfrm>
          <a:prstGeom prst="line">
            <a:avLst/>
          </a:prstGeom>
          <a:ln w="1905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024128" y="585216"/>
            <a:ext cx="9720072" cy="1499616"/>
          </a:xfrm>
        </p:spPr>
        <p:txBody>
          <a:bodyPr/>
          <a:lstStyle/>
          <a:p>
            <a:r>
              <a:rPr lang="en-US"/>
              <a:t>Click to edit Master title style</a:t>
            </a:r>
            <a:endParaRPr lang="en-US" dirty="0"/>
          </a:p>
        </p:txBody>
      </p:sp>
      <p:sp>
        <p:nvSpPr>
          <p:cNvPr id="3" name="Content Placeholder 2"/>
          <p:cNvSpPr>
            <a:spLocks noGrp="1"/>
          </p:cNvSpPr>
          <p:nvPr>
            <p:ph sz="half" idx="1"/>
          </p:nvPr>
        </p:nvSpPr>
        <p:spPr>
          <a:xfrm>
            <a:off x="1024127" y="2286000"/>
            <a:ext cx="4754880" cy="40233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989320" y="2286000"/>
            <a:ext cx="4754880" cy="40233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7B53B1A3-0AEF-4064-A724-D27D660C8653}" type="datetime1">
              <a:rPr lang="en-US" smtClean="0"/>
              <a:t>8/17/2021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a:t>Click to edit Master title style</a:t>
            </a:r>
            <a:endParaRPr lang="en-US" dirty="0"/>
          </a:p>
        </p:txBody>
      </p:sp>
      <p:sp>
        <p:nvSpPr>
          <p:cNvPr id="3" name="Text Placeholder 2"/>
          <p:cNvSpPr>
            <a:spLocks noGrp="1"/>
          </p:cNvSpPr>
          <p:nvPr>
            <p:ph type="body" idx="1"/>
          </p:nvPr>
        </p:nvSpPr>
        <p:spPr>
          <a:xfrm>
            <a:off x="1024128" y="2179636"/>
            <a:ext cx="4754880" cy="822960"/>
          </a:xfrm>
        </p:spPr>
        <p:txBody>
          <a:bodyPr lIns="137160" rIns="137160" anchor="ctr">
            <a:normAutofit/>
          </a:bodyPr>
          <a:lstStyle>
            <a:lvl1pPr marL="0" indent="0">
              <a:spcBef>
                <a:spcPts val="0"/>
              </a:spcBef>
              <a:spcAft>
                <a:spcPts val="0"/>
              </a:spcAft>
              <a:buNone/>
              <a:defRPr sz="2300" b="0" cap="none" baseline="0">
                <a:solidFill>
                  <a:schemeClr val="accent1"/>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024128" y="2967788"/>
            <a:ext cx="4754880" cy="334157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990888" y="2179636"/>
            <a:ext cx="4754880" cy="822960"/>
          </a:xfrm>
        </p:spPr>
        <p:txBody>
          <a:bodyPr lIns="137160" rIns="137160" anchor="ctr">
            <a:normAutofit/>
          </a:bodyPr>
          <a:lstStyle>
            <a:lvl1pPr marL="0" indent="0">
              <a:spcBef>
                <a:spcPts val="0"/>
              </a:spcBef>
              <a:spcAft>
                <a:spcPts val="0"/>
              </a:spcAft>
              <a:buNone/>
              <a:defRPr lang="en-US" sz="2300" b="0" kern="1200" cap="none" baseline="0" dirty="0">
                <a:solidFill>
                  <a:schemeClr val="accent1"/>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90000"/>
              </a:lnSpc>
              <a:spcBef>
                <a:spcPts val="1800"/>
              </a:spcBef>
              <a:buNone/>
            </a:pPr>
            <a:r>
              <a:rPr lang="en-US"/>
              <a:t>Click to edit Master text styles</a:t>
            </a:r>
          </a:p>
        </p:txBody>
      </p:sp>
      <p:sp>
        <p:nvSpPr>
          <p:cNvPr id="6" name="Content Placeholder 5"/>
          <p:cNvSpPr>
            <a:spLocks noGrp="1"/>
          </p:cNvSpPr>
          <p:nvPr>
            <p:ph sz="quarter" idx="4"/>
          </p:nvPr>
        </p:nvSpPr>
        <p:spPr>
          <a:xfrm>
            <a:off x="5990888" y="2967788"/>
            <a:ext cx="4754880" cy="334157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37D5D0F2-BF66-4A24-9384-A0129B196518}" type="datetime1">
              <a:rPr lang="en-US" smtClean="0"/>
              <a:t>8/17/2021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8C318A6C-4F6B-48D2-BDB0-D7413B3FDB0A}" type="datetime1">
              <a:rPr lang="en-US" smtClean="0"/>
              <a:t>8/17/2021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F01ECED-6ECE-4989-B917-9D4D7E6D3C76}" type="datetime1">
              <a:rPr lang="en-US" smtClean="0"/>
              <a:t>8/17/2021</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Title 7"/>
          <p:cNvSpPr>
            <a:spLocks noGrp="1"/>
          </p:cNvSpPr>
          <p:nvPr>
            <p:ph type="title"/>
          </p:nvPr>
        </p:nvSpPr>
        <p:spPr>
          <a:xfrm>
            <a:off x="1024128" y="471509"/>
            <a:ext cx="4389120" cy="1737360"/>
          </a:xfrm>
        </p:spPr>
        <p:txBody>
          <a:bodyPr>
            <a:noAutofit/>
          </a:bodyPr>
          <a:lstStyle>
            <a:lvl1pPr>
              <a:lnSpc>
                <a:spcPct val="80000"/>
              </a:lnSpc>
              <a:defRPr sz="4000"/>
            </a:lvl1pPr>
          </a:lstStyle>
          <a:p>
            <a:r>
              <a:rPr lang="en-US"/>
              <a:t>Click to edit Master title style</a:t>
            </a:r>
            <a:endParaRPr lang="en-US" dirty="0"/>
          </a:p>
        </p:txBody>
      </p:sp>
      <p:sp>
        <p:nvSpPr>
          <p:cNvPr id="3" name="Content Placeholder 2"/>
          <p:cNvSpPr>
            <a:spLocks noGrp="1"/>
          </p:cNvSpPr>
          <p:nvPr>
            <p:ph idx="1"/>
          </p:nvPr>
        </p:nvSpPr>
        <p:spPr>
          <a:xfrm>
            <a:off x="5715000" y="822960"/>
            <a:ext cx="5678424" cy="5184648"/>
          </a:xfrm>
        </p:spPr>
        <p:txBody>
          <a:bodyPr/>
          <a:lstStyle>
            <a:lvl1pPr>
              <a:defRPr sz="2400"/>
            </a:lvl1pPr>
            <a:lvl2pPr>
              <a:defRPr sz="20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024128" y="2257506"/>
            <a:ext cx="4389120" cy="3762294"/>
          </a:xfrm>
        </p:spPr>
        <p:txBody>
          <a:bodyPr lIns="91440" rIns="91440">
            <a:normAutofit/>
          </a:bodyPr>
          <a:lstStyle>
            <a:lvl1pPr marL="0" indent="0">
              <a:lnSpc>
                <a:spcPct val="108000"/>
              </a:lnSpc>
              <a:spcBef>
                <a:spcPts val="600"/>
              </a:spcBef>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E3B570E1-CB40-488E-8C6F-EF4211DFFCB0}" type="datetime1">
              <a:rPr lang="en-US" smtClean="0"/>
              <a:t>8/17/2021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4960138"/>
            <a:ext cx="7772400" cy="1463040"/>
          </a:xfrm>
        </p:spPr>
        <p:txBody>
          <a:bodyPr anchor="ctr">
            <a:normAutofit/>
          </a:bodyPr>
          <a:lstStyle>
            <a:lvl1pPr algn="r">
              <a:defRPr sz="5000" spc="200" baseline="0"/>
            </a:lvl1pPr>
          </a:lstStyle>
          <a:p>
            <a:r>
              <a:rPr lang="en-US"/>
              <a:t>Click to edit Master title style</a:t>
            </a:r>
            <a:endParaRPr lang="en-US" dirty="0"/>
          </a:p>
        </p:txBody>
      </p:sp>
      <p:sp>
        <p:nvSpPr>
          <p:cNvPr id="3" name="Picture Placeholder 2"/>
          <p:cNvSpPr>
            <a:spLocks noGrp="1" noChangeAspect="1"/>
          </p:cNvSpPr>
          <p:nvPr>
            <p:ph type="pic" idx="1"/>
          </p:nvPr>
        </p:nvSpPr>
        <p:spPr>
          <a:xfrm>
            <a:off x="0" y="-1"/>
            <a:ext cx="12188952" cy="4572000"/>
          </a:xfrm>
          <a:solidFill>
            <a:schemeClr val="accent1">
              <a:lumMod val="60000"/>
              <a:lumOff val="40000"/>
            </a:schemeClr>
          </a:solidFill>
        </p:spPr>
        <p:txBody>
          <a:bodyPr lIns="457200" tIns="365760" rIns="45720" bIns="4572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4" name="Text Placeholder 3"/>
          <p:cNvSpPr>
            <a:spLocks noGrp="1"/>
          </p:cNvSpPr>
          <p:nvPr>
            <p:ph type="body" sz="half" idx="2"/>
          </p:nvPr>
        </p:nvSpPr>
        <p:spPr>
          <a:xfrm>
            <a:off x="8610600" y="4960138"/>
            <a:ext cx="3200400" cy="1463040"/>
          </a:xfrm>
        </p:spPr>
        <p:txBody>
          <a:bodyPr lIns="91440" rIns="91440" anchor="ctr">
            <a:normAutofit/>
          </a:bodyPr>
          <a:lstStyle>
            <a:lvl1pPr marL="0" indent="0">
              <a:lnSpc>
                <a:spcPct val="100000"/>
              </a:lnSpc>
              <a:spcBef>
                <a:spcPts val="0"/>
              </a:spcBef>
              <a:buNone/>
              <a:defRPr sz="1800">
                <a:solidFill>
                  <a:schemeClr val="tx1">
                    <a:lumMod val="95000"/>
                    <a:lumOff val="5000"/>
                  </a:schemeClr>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D1CEB6AF-9F5C-43BE-879E-CB9514111250}" type="datetime1">
              <a:rPr lang="en-US" smtClean="0"/>
              <a:t>8/17/2021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867E5644-1E61-4311-A31E-84CB9C7AA8A9}" type="slidenum">
              <a:rPr lang="en-US" dirty="0"/>
              <a:t>‹#›</a:t>
            </a:fld>
            <a:endParaRPr lang="en-US" dirty="0"/>
          </a:p>
        </p:txBody>
      </p:sp>
      <p:cxnSp>
        <p:nvCxnSpPr>
          <p:cNvPr id="8" name="Straight Connector 7"/>
          <p:cNvCxnSpPr/>
          <p:nvPr/>
        </p:nvCxnSpPr>
        <p:spPr>
          <a:xfrm flipV="1">
            <a:off x="8386843" y="5264106"/>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24128" y="585216"/>
            <a:ext cx="9720072" cy="1499616"/>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1024128" y="2286000"/>
            <a:ext cx="9720073" cy="4023360"/>
          </a:xfrm>
          <a:prstGeom prst="rect">
            <a:avLst/>
          </a:prstGeom>
        </p:spPr>
        <p:txBody>
          <a:bodyPr vert="horz" lIns="45720" tIns="45720" rIns="4572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024129" y="6470704"/>
            <a:ext cx="2154143" cy="274320"/>
          </a:xfrm>
          <a:prstGeom prst="rect">
            <a:avLst/>
          </a:prstGeom>
        </p:spPr>
        <p:txBody>
          <a:bodyPr vert="horz" lIns="91440" tIns="45720" rIns="91440" bIns="45720" rtlCol="0" anchor="ctr"/>
          <a:lstStyle>
            <a:lvl1pPr algn="l">
              <a:defRPr sz="1000">
                <a:solidFill>
                  <a:schemeClr val="tx1">
                    <a:lumMod val="95000"/>
                    <a:lumOff val="5000"/>
                  </a:schemeClr>
                </a:solidFill>
                <a:latin typeface="+mj-lt"/>
              </a:defRPr>
            </a:lvl1pPr>
          </a:lstStyle>
          <a:p>
            <a:fld id="{E7EE424C-FCA3-4EDD-B274-8E055D649B7D}" type="datetime1">
              <a:rPr lang="en-US" smtClean="0"/>
              <a:t>8/17/2021</a:t>
            </a:fld>
            <a:endParaRPr lang="en-US" dirty="0"/>
          </a:p>
        </p:txBody>
      </p:sp>
      <p:sp>
        <p:nvSpPr>
          <p:cNvPr id="5" name="Footer Placeholder 4"/>
          <p:cNvSpPr>
            <a:spLocks noGrp="1"/>
          </p:cNvSpPr>
          <p:nvPr>
            <p:ph type="ftr" sz="quarter" idx="3"/>
          </p:nvPr>
        </p:nvSpPr>
        <p:spPr>
          <a:xfrm>
            <a:off x="4842932" y="6470704"/>
            <a:ext cx="5901459" cy="274320"/>
          </a:xfrm>
          <a:prstGeom prst="rect">
            <a:avLst/>
          </a:prstGeom>
        </p:spPr>
        <p:txBody>
          <a:bodyPr vert="horz" lIns="91440" tIns="45720" rIns="91440" bIns="45720" rtlCol="0" anchor="ctr"/>
          <a:lstStyle>
            <a:lvl1pPr algn="r">
              <a:defRPr sz="1000" cap="all" baseline="0">
                <a:solidFill>
                  <a:schemeClr val="tx1">
                    <a:lumMod val="95000"/>
                    <a:lumOff val="5000"/>
                  </a:schemeClr>
                </a:solidFill>
                <a:latin typeface="+mj-lt"/>
              </a:defRPr>
            </a:lvl1pPr>
          </a:lstStyle>
          <a:p>
            <a:endParaRPr lang="en-US" dirty="0"/>
          </a:p>
        </p:txBody>
      </p:sp>
      <p:sp>
        <p:nvSpPr>
          <p:cNvPr id="6" name="Slide Number Placeholder 5"/>
          <p:cNvSpPr>
            <a:spLocks noGrp="1"/>
          </p:cNvSpPr>
          <p:nvPr>
            <p:ph type="sldNum" sz="quarter" idx="4"/>
          </p:nvPr>
        </p:nvSpPr>
        <p:spPr>
          <a:xfrm>
            <a:off x="10837333" y="6470704"/>
            <a:ext cx="973667" cy="274320"/>
          </a:xfrm>
          <a:prstGeom prst="rect">
            <a:avLst/>
          </a:prstGeom>
        </p:spPr>
        <p:txBody>
          <a:bodyPr vert="horz" lIns="91440" tIns="45720" rIns="91440" bIns="45720" rtlCol="0" anchor="ctr"/>
          <a:lstStyle>
            <a:lvl1pPr algn="l">
              <a:defRPr sz="1000">
                <a:solidFill>
                  <a:schemeClr val="tx1">
                    <a:lumMod val="95000"/>
                    <a:lumOff val="5000"/>
                  </a:schemeClr>
                </a:solidFill>
                <a:latin typeface="+mj-lt"/>
              </a:defRPr>
            </a:lvl1pPr>
          </a:lstStyle>
          <a:p>
            <a:fld id="{4FAB73BC-B049-4115-A692-8D63A059BFB8}" type="slidenum">
              <a:rPr lang="en-US" dirty="0"/>
              <a:pPr/>
              <a:t>‹#›</a:t>
            </a:fld>
            <a:endParaRPr lang="en-US" dirty="0"/>
          </a:p>
        </p:txBody>
      </p:sp>
      <p:cxnSp>
        <p:nvCxnSpPr>
          <p:cNvPr id="7" name="Straight Connector 6"/>
          <p:cNvCxnSpPr/>
          <p:nvPr/>
        </p:nvCxnSpPr>
        <p:spPr>
          <a:xfrm flipV="1">
            <a:off x="762000" y="826324"/>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60" r:id="rId9"/>
    <p:sldLayoutId id="2147483658" r:id="rId10"/>
    <p:sldLayoutId id="2147483659" r:id="rId11"/>
  </p:sldLayoutIdLst>
  <p:hf sldNum="0" hdr="0" ftr="0" dt="0"/>
  <p:txStyles>
    <p:titleStyle>
      <a:lvl1pPr algn="l" defTabSz="914400" rtl="0" eaLnBrk="1" latinLnBrk="0" hangingPunct="1">
        <a:lnSpc>
          <a:spcPct val="80000"/>
        </a:lnSpc>
        <a:spcBef>
          <a:spcPct val="0"/>
        </a:spcBef>
        <a:buNone/>
        <a:defRPr sz="5000" kern="1200" cap="all" spc="100" baseline="0">
          <a:solidFill>
            <a:schemeClr val="tx1">
              <a:lumMod val="95000"/>
              <a:lumOff val="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Tw Cen MT" panose="020B0602020104020603" pitchFamily="34" charset="0"/>
        <a:buChar char=" "/>
        <a:defRPr sz="2200" kern="1200">
          <a:solidFill>
            <a:schemeClr val="tx1"/>
          </a:solidFill>
          <a:latin typeface="+mn-lt"/>
          <a:ea typeface="+mn-ea"/>
          <a:cs typeface="+mn-cs"/>
        </a:defRPr>
      </a:lvl1pPr>
      <a:lvl2pPr marL="26517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800" kern="1200">
          <a:solidFill>
            <a:schemeClr val="tx1"/>
          </a:solidFill>
          <a:latin typeface="+mn-lt"/>
          <a:ea typeface="+mn-ea"/>
          <a:cs typeface="+mn-cs"/>
        </a:defRPr>
      </a:lvl2pPr>
      <a:lvl3pPr marL="4480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3pPr>
      <a:lvl4pPr marL="59436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4pPr>
      <a:lvl5pPr marL="77724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5pPr>
      <a:lvl6pPr marL="91440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2FDF0794-1B86-42B2-B8C7-F60123E638E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274" y="0"/>
            <a:ext cx="12188726" cy="68589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5" name="Picture 4">
            <a:extLst>
              <a:ext uri="{FF2B5EF4-FFF2-40B4-BE49-F238E27FC236}">
                <a16:creationId xmlns:a16="http://schemas.microsoft.com/office/drawing/2014/main" id="{230BD1B1-AA22-48F1-B3ED-579CD284605D}"/>
              </a:ext>
              <a:ext uri="{C183D7F6-B498-43B3-948B-1728B52AA6E4}">
                <adec:decorative xmlns:adec="http://schemas.microsoft.com/office/drawing/2017/decorative" val="1"/>
              </a:ext>
            </a:extLst>
          </p:cNvPr>
          <p:cNvPicPr>
            <a:picLocks noChangeAspect="1"/>
          </p:cNvPicPr>
          <p:nvPr/>
        </p:nvPicPr>
        <p:blipFill rotWithShape="1">
          <a:blip r:embed="rId2"/>
          <a:srcRect r="52444" b="-1"/>
          <a:stretch/>
        </p:blipFill>
        <p:spPr>
          <a:xfrm>
            <a:off x="20" y="975"/>
            <a:ext cx="12191980" cy="6858000"/>
          </a:xfrm>
          <a:prstGeom prst="rect">
            <a:avLst/>
          </a:prstGeom>
        </p:spPr>
      </p:pic>
      <p:sp>
        <p:nvSpPr>
          <p:cNvPr id="21" name="Rectangle 20">
            <a:extLst>
              <a:ext uri="{FF2B5EF4-FFF2-40B4-BE49-F238E27FC236}">
                <a16:creationId xmlns:a16="http://schemas.microsoft.com/office/drawing/2014/main" id="{EAA48FC5-3C83-4F1B-BC33-DF0B588F831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896786" y="3064931"/>
            <a:ext cx="8295215" cy="2488568"/>
          </a:xfrm>
          <a:prstGeom prst="rect">
            <a:avLst/>
          </a:prstGeom>
          <a:solidFill>
            <a:srgbClr val="000001">
              <a:alpha val="75000"/>
            </a:srgb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DE3D84FB-5D02-47D2-98FD-4F01A02E2AEA}"/>
              </a:ext>
            </a:extLst>
          </p:cNvPr>
          <p:cNvSpPr>
            <a:spLocks noGrp="1"/>
          </p:cNvSpPr>
          <p:nvPr>
            <p:ph type="ctrTitle"/>
          </p:nvPr>
        </p:nvSpPr>
        <p:spPr>
          <a:xfrm>
            <a:off x="4309349" y="3429000"/>
            <a:ext cx="7501651" cy="1090938"/>
          </a:xfrm>
        </p:spPr>
        <p:txBody>
          <a:bodyPr anchor="b">
            <a:normAutofit/>
          </a:bodyPr>
          <a:lstStyle/>
          <a:p>
            <a:pPr algn="l"/>
            <a:r>
              <a:rPr lang="en-US" dirty="0">
                <a:solidFill>
                  <a:srgbClr val="FFFFFF"/>
                </a:solidFill>
              </a:rPr>
              <a:t>Multiple REGRESSION</a:t>
            </a:r>
          </a:p>
        </p:txBody>
      </p:sp>
      <p:sp>
        <p:nvSpPr>
          <p:cNvPr id="3" name="Subtitle 2">
            <a:extLst>
              <a:ext uri="{FF2B5EF4-FFF2-40B4-BE49-F238E27FC236}">
                <a16:creationId xmlns:a16="http://schemas.microsoft.com/office/drawing/2014/main" id="{E9F6641D-ADF3-40BD-9BA3-E740E77C8826}"/>
              </a:ext>
            </a:extLst>
          </p:cNvPr>
          <p:cNvSpPr>
            <a:spLocks noGrp="1"/>
          </p:cNvSpPr>
          <p:nvPr>
            <p:ph type="subTitle" idx="1"/>
          </p:nvPr>
        </p:nvSpPr>
        <p:spPr>
          <a:xfrm>
            <a:off x="4309349" y="4779313"/>
            <a:ext cx="7501650" cy="514816"/>
          </a:xfrm>
        </p:spPr>
        <p:txBody>
          <a:bodyPr anchor="t">
            <a:normAutofit/>
          </a:bodyPr>
          <a:lstStyle/>
          <a:p>
            <a:r>
              <a:rPr lang="en-US" dirty="0">
                <a:solidFill>
                  <a:srgbClr val="FFFFFF"/>
                </a:solidFill>
              </a:rPr>
              <a:t>PSY 6022 Lecture 4</a:t>
            </a:r>
          </a:p>
        </p:txBody>
      </p:sp>
      <p:cxnSp>
        <p:nvCxnSpPr>
          <p:cNvPr id="23" name="Straight Connector 22">
            <a:extLst>
              <a:ext uri="{FF2B5EF4-FFF2-40B4-BE49-F238E27FC236}">
                <a16:creationId xmlns:a16="http://schemas.microsoft.com/office/drawing/2014/main" id="{62F01714-1A39-4194-BD47-8A9960C59985}"/>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309349" y="4666480"/>
            <a:ext cx="6832499" cy="0"/>
          </a:xfrm>
          <a:prstGeom prst="line">
            <a:avLst/>
          </a:prstGeom>
          <a:ln w="22225">
            <a:solidFill>
              <a:srgbClr val="4AC4E3"/>
            </a:solidFill>
          </a:ln>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280625702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9E4BE2-7E43-46CC-B916-18F5AEC649E9}"/>
              </a:ext>
            </a:extLst>
          </p:cNvPr>
          <p:cNvSpPr>
            <a:spLocks noGrp="1"/>
          </p:cNvSpPr>
          <p:nvPr>
            <p:ph type="title"/>
          </p:nvPr>
        </p:nvSpPr>
        <p:spPr/>
        <p:txBody>
          <a:bodyPr/>
          <a:lstStyle/>
          <a:p>
            <a:r>
              <a:rPr lang="en-US" dirty="0"/>
              <a:t>Assumption for multiple regression</a:t>
            </a:r>
          </a:p>
        </p:txBody>
      </p:sp>
      <p:sp>
        <p:nvSpPr>
          <p:cNvPr id="3" name="Content Placeholder 2">
            <a:extLst>
              <a:ext uri="{FF2B5EF4-FFF2-40B4-BE49-F238E27FC236}">
                <a16:creationId xmlns:a16="http://schemas.microsoft.com/office/drawing/2014/main" id="{A58CA4E1-4E5C-473B-AB4D-2C4FF1259D90}"/>
              </a:ext>
            </a:extLst>
          </p:cNvPr>
          <p:cNvSpPr>
            <a:spLocks noGrp="1"/>
          </p:cNvSpPr>
          <p:nvPr>
            <p:ph idx="1"/>
          </p:nvPr>
        </p:nvSpPr>
        <p:spPr/>
        <p:txBody>
          <a:bodyPr>
            <a:normAutofit/>
          </a:bodyPr>
          <a:lstStyle/>
          <a:p>
            <a:pPr>
              <a:buFont typeface="Wingdings" panose="05000000000000000000" pitchFamily="2" charset="2"/>
              <a:buChar char="Ø"/>
            </a:pPr>
            <a:r>
              <a:rPr lang="en-US" dirty="0"/>
              <a:t> Independence of errors</a:t>
            </a:r>
          </a:p>
          <a:p>
            <a:pPr lvl="1">
              <a:buFont typeface="Wingdings" panose="05000000000000000000" pitchFamily="2" charset="2"/>
              <a:buChar char="§"/>
            </a:pPr>
            <a:r>
              <a:rPr lang="en-US" dirty="0"/>
              <a:t>The assumption of independence of observations in a multiple regression is designed to test for </a:t>
            </a:r>
            <a:r>
              <a:rPr lang="en-US" b="1" dirty="0"/>
              <a:t>1st-order autocorrelation</a:t>
            </a:r>
            <a:r>
              <a:rPr lang="en-US" dirty="0"/>
              <a:t>, which means that adjacent observations (specifically, their errors) are correlated (i.e., not independent). </a:t>
            </a:r>
          </a:p>
          <a:p>
            <a:pPr lvl="1">
              <a:buFont typeface="Wingdings" panose="05000000000000000000" pitchFamily="2" charset="2"/>
              <a:buChar char="§"/>
            </a:pPr>
            <a:r>
              <a:rPr lang="en-US" dirty="0"/>
              <a:t>Examine through Durbin-Watson (Cover Later)</a:t>
            </a:r>
          </a:p>
          <a:p>
            <a:pPr>
              <a:buFont typeface="Wingdings" panose="05000000000000000000" pitchFamily="2" charset="2"/>
              <a:buChar char="Ø"/>
            </a:pPr>
            <a:r>
              <a:rPr lang="en-US" dirty="0"/>
              <a:t>Linear relationship between DV and IVs</a:t>
            </a:r>
          </a:p>
          <a:p>
            <a:pPr>
              <a:buFont typeface="Wingdings" panose="05000000000000000000" pitchFamily="2" charset="2"/>
              <a:buChar char="Ø"/>
            </a:pPr>
            <a:r>
              <a:rPr lang="en-US" dirty="0"/>
              <a:t>Homoscedasticity of residuals</a:t>
            </a:r>
          </a:p>
          <a:p>
            <a:pPr lvl="1">
              <a:buFont typeface="Wingdings" panose="05000000000000000000" pitchFamily="2" charset="2"/>
              <a:buChar char="Ø"/>
            </a:pPr>
            <a:r>
              <a:rPr lang="en-US" dirty="0"/>
              <a:t>The assumption of homoscedasticity is that the residuals are equal for all values of the predicted dependent variable (i.e., the variances along the line of best fit remain similar as you move along the line). </a:t>
            </a:r>
          </a:p>
          <a:p>
            <a:pPr lvl="1">
              <a:buFont typeface="Wingdings" panose="05000000000000000000" pitchFamily="2" charset="2"/>
              <a:buChar char="Ø"/>
            </a:pPr>
            <a:r>
              <a:rPr lang="en-US" dirty="0"/>
              <a:t>For both linearity and homoscedasticity we will examine the plot of the studentized residuals (SRE_1) against the unstandardized predicted values (PRE_1)</a:t>
            </a:r>
          </a:p>
          <a:p>
            <a:pPr>
              <a:buFont typeface="Wingdings" panose="05000000000000000000" pitchFamily="2" charset="2"/>
              <a:buChar char="Ø"/>
            </a:pPr>
            <a:endParaRPr lang="en-US" dirty="0"/>
          </a:p>
        </p:txBody>
      </p:sp>
    </p:spTree>
    <p:extLst>
      <p:ext uri="{BB962C8B-B14F-4D97-AF65-F5344CB8AC3E}">
        <p14:creationId xmlns:p14="http://schemas.microsoft.com/office/powerpoint/2010/main" val="12369693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9E4BE2-7E43-46CC-B916-18F5AEC649E9}"/>
              </a:ext>
            </a:extLst>
          </p:cNvPr>
          <p:cNvSpPr>
            <a:spLocks noGrp="1"/>
          </p:cNvSpPr>
          <p:nvPr>
            <p:ph type="title"/>
          </p:nvPr>
        </p:nvSpPr>
        <p:spPr/>
        <p:txBody>
          <a:bodyPr/>
          <a:lstStyle/>
          <a:p>
            <a:r>
              <a:rPr lang="en-US" dirty="0"/>
              <a:t>Assumption for multiple regression</a:t>
            </a:r>
          </a:p>
        </p:txBody>
      </p:sp>
      <p:sp>
        <p:nvSpPr>
          <p:cNvPr id="3" name="Content Placeholder 2">
            <a:extLst>
              <a:ext uri="{FF2B5EF4-FFF2-40B4-BE49-F238E27FC236}">
                <a16:creationId xmlns:a16="http://schemas.microsoft.com/office/drawing/2014/main" id="{A58CA4E1-4E5C-473B-AB4D-2C4FF1259D90}"/>
              </a:ext>
            </a:extLst>
          </p:cNvPr>
          <p:cNvSpPr>
            <a:spLocks noGrp="1"/>
          </p:cNvSpPr>
          <p:nvPr>
            <p:ph idx="1"/>
          </p:nvPr>
        </p:nvSpPr>
        <p:spPr/>
        <p:txBody>
          <a:bodyPr>
            <a:normAutofit/>
          </a:bodyPr>
          <a:lstStyle/>
          <a:p>
            <a:pPr>
              <a:buFont typeface="Wingdings" panose="05000000000000000000" pitchFamily="2" charset="2"/>
              <a:buChar char="Ø"/>
            </a:pPr>
            <a:r>
              <a:rPr lang="en-US" dirty="0"/>
              <a:t>Absence of multicollinearity</a:t>
            </a:r>
          </a:p>
          <a:p>
            <a:pPr lvl="1">
              <a:buFont typeface="Wingdings" panose="05000000000000000000" pitchFamily="2" charset="2"/>
              <a:buChar char="§"/>
            </a:pPr>
            <a:r>
              <a:rPr lang="en-US" dirty="0"/>
              <a:t>Multicollinearity occurs when you have two or more independent variables that are highly correlated with each other. This leads to problems with understanding which independent variable contributes to the variance explained in the dependent variable, as well as technical issues in calculating a multiple regression model.</a:t>
            </a:r>
          </a:p>
          <a:p>
            <a:pPr lvl="1">
              <a:buFont typeface="Wingdings" panose="05000000000000000000" pitchFamily="2" charset="2"/>
              <a:buChar char="§"/>
            </a:pPr>
            <a:r>
              <a:rPr lang="en-US" dirty="0"/>
              <a:t>Examine Correlation Coefficients and Tolerance/VIF values (Cover Later)</a:t>
            </a:r>
          </a:p>
          <a:p>
            <a:pPr>
              <a:buFont typeface="Wingdings" panose="05000000000000000000" pitchFamily="2" charset="2"/>
              <a:buChar char="Ø"/>
            </a:pPr>
            <a:r>
              <a:rPr lang="en-US" dirty="0"/>
              <a:t>No significant outliers</a:t>
            </a:r>
          </a:p>
          <a:p>
            <a:pPr lvl="1">
              <a:buFont typeface="Wingdings" panose="05000000000000000000" pitchFamily="2" charset="2"/>
              <a:buChar char="§"/>
            </a:pPr>
            <a:r>
              <a:rPr lang="en-US" dirty="0"/>
              <a:t>Examine using Mahalanobis distance</a:t>
            </a:r>
          </a:p>
          <a:p>
            <a:pPr>
              <a:buFont typeface="Wingdings" panose="05000000000000000000" pitchFamily="2" charset="2"/>
              <a:buChar char="Ø"/>
            </a:pPr>
            <a:r>
              <a:rPr lang="en-US" dirty="0"/>
              <a:t>Residuals are normally distributed</a:t>
            </a:r>
          </a:p>
          <a:p>
            <a:pPr lvl="1">
              <a:buFont typeface="Wingdings" panose="05000000000000000000" pitchFamily="2" charset="2"/>
              <a:buChar char="§"/>
            </a:pPr>
            <a:r>
              <a:rPr lang="en-US" dirty="0"/>
              <a:t>Q-Q Plot</a:t>
            </a:r>
          </a:p>
          <a:p>
            <a:pPr>
              <a:buFont typeface="Wingdings" panose="05000000000000000000" pitchFamily="2" charset="2"/>
              <a:buChar char="Ø"/>
            </a:pPr>
            <a:endParaRPr lang="en-US" dirty="0"/>
          </a:p>
        </p:txBody>
      </p:sp>
    </p:spTree>
    <p:extLst>
      <p:ext uri="{BB962C8B-B14F-4D97-AF65-F5344CB8AC3E}">
        <p14:creationId xmlns:p14="http://schemas.microsoft.com/office/powerpoint/2010/main" val="355048555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A66D62-BB89-49D6-85BB-0616240C1442}"/>
              </a:ext>
            </a:extLst>
          </p:cNvPr>
          <p:cNvSpPr>
            <a:spLocks noGrp="1"/>
          </p:cNvSpPr>
          <p:nvPr>
            <p:ph type="title"/>
          </p:nvPr>
        </p:nvSpPr>
        <p:spPr/>
        <p:txBody>
          <a:bodyPr/>
          <a:lstStyle/>
          <a:p>
            <a:r>
              <a:rPr lang="en-US" dirty="0"/>
              <a:t>HOW TO RUN MULTIPLE REGRESSION</a:t>
            </a:r>
          </a:p>
        </p:txBody>
      </p:sp>
      <p:sp>
        <p:nvSpPr>
          <p:cNvPr id="3" name="Content Placeholder 2">
            <a:extLst>
              <a:ext uri="{FF2B5EF4-FFF2-40B4-BE49-F238E27FC236}">
                <a16:creationId xmlns:a16="http://schemas.microsoft.com/office/drawing/2014/main" id="{C1F06E17-04F0-4B29-AADF-BE71B620DDF7}"/>
              </a:ext>
            </a:extLst>
          </p:cNvPr>
          <p:cNvSpPr>
            <a:spLocks noGrp="1"/>
          </p:cNvSpPr>
          <p:nvPr>
            <p:ph idx="1"/>
          </p:nvPr>
        </p:nvSpPr>
        <p:spPr/>
        <p:txBody>
          <a:bodyPr/>
          <a:lstStyle/>
          <a:p>
            <a:r>
              <a:rPr lang="en-US" dirty="0"/>
              <a:t>SPSS is one of the most common software solutions for Multiple Regression. We will walk through the procedures to run the different types of Multiple Regression (Yes there are multiple types – more later) during the MR lab.</a:t>
            </a:r>
          </a:p>
          <a:p>
            <a:endParaRPr lang="en-US" dirty="0"/>
          </a:p>
          <a:p>
            <a:r>
              <a:rPr lang="en-US" dirty="0"/>
              <a:t>The next few slides will highlight some of the results output from SPSS to help explain Multiple Regression. </a:t>
            </a:r>
          </a:p>
        </p:txBody>
      </p:sp>
    </p:spTree>
    <p:extLst>
      <p:ext uri="{BB962C8B-B14F-4D97-AF65-F5344CB8AC3E}">
        <p14:creationId xmlns:p14="http://schemas.microsoft.com/office/powerpoint/2010/main" val="268048965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8CDA32-1391-4873-A563-FB26CD825285}"/>
              </a:ext>
            </a:extLst>
          </p:cNvPr>
          <p:cNvSpPr>
            <a:spLocks noGrp="1"/>
          </p:cNvSpPr>
          <p:nvPr>
            <p:ph type="title"/>
          </p:nvPr>
        </p:nvSpPr>
        <p:spPr/>
        <p:txBody>
          <a:bodyPr/>
          <a:lstStyle/>
          <a:p>
            <a:r>
              <a:rPr lang="en-US" dirty="0"/>
              <a:t>Durbin watson</a:t>
            </a:r>
          </a:p>
        </p:txBody>
      </p:sp>
      <p:sp>
        <p:nvSpPr>
          <p:cNvPr id="3" name="Content Placeholder 2">
            <a:extLst>
              <a:ext uri="{FF2B5EF4-FFF2-40B4-BE49-F238E27FC236}">
                <a16:creationId xmlns:a16="http://schemas.microsoft.com/office/drawing/2014/main" id="{9D98B30C-9CE2-488E-86D4-F431CABD8CB5}"/>
              </a:ext>
            </a:extLst>
          </p:cNvPr>
          <p:cNvSpPr>
            <a:spLocks noGrp="1"/>
          </p:cNvSpPr>
          <p:nvPr>
            <p:ph idx="1"/>
          </p:nvPr>
        </p:nvSpPr>
        <p:spPr>
          <a:xfrm>
            <a:off x="1024128" y="3931820"/>
            <a:ext cx="9720073" cy="2565233"/>
          </a:xfrm>
        </p:spPr>
        <p:txBody>
          <a:bodyPr>
            <a:normAutofit fontScale="92500" lnSpcReduction="10000"/>
          </a:bodyPr>
          <a:lstStyle/>
          <a:p>
            <a:r>
              <a:rPr lang="en-US" dirty="0"/>
              <a:t>The Durbin-Watson test is a test for a particular type of independence; namely, </a:t>
            </a:r>
            <a:r>
              <a:rPr lang="en-US" b="1" dirty="0"/>
              <a:t>1st-order autocorrelation</a:t>
            </a:r>
            <a:r>
              <a:rPr lang="en-US" dirty="0"/>
              <a:t>, which means that adjacent observations (specifically, their errors) are correlated. The Durbin-Watson test can then be used to detect possible autocorrelation, which is a problem when running multiple regression. </a:t>
            </a:r>
          </a:p>
          <a:p>
            <a:endParaRPr lang="en-US" dirty="0"/>
          </a:p>
          <a:p>
            <a:r>
              <a:rPr lang="en-US" dirty="0"/>
              <a:t>The Durbin-Watson statistic can range from 0 to 4, but you are looking for a value of approximately 2 to indicate that there is no correlation between residuals. General rule of thumb, an acceptable range is between 1.5 – 2.5/</a:t>
            </a:r>
          </a:p>
        </p:txBody>
      </p:sp>
      <p:pic>
        <p:nvPicPr>
          <p:cNvPr id="5" name="Picture 4">
            <a:extLst>
              <a:ext uri="{FF2B5EF4-FFF2-40B4-BE49-F238E27FC236}">
                <a16:creationId xmlns:a16="http://schemas.microsoft.com/office/drawing/2014/main" id="{3B3F4B60-DE15-4071-9A38-7AE5B79F4C22}"/>
              </a:ext>
            </a:extLst>
          </p:cNvPr>
          <p:cNvPicPr>
            <a:picLocks noChangeAspect="1"/>
          </p:cNvPicPr>
          <p:nvPr/>
        </p:nvPicPr>
        <p:blipFill>
          <a:blip r:embed="rId2"/>
          <a:stretch>
            <a:fillRect/>
          </a:stretch>
        </p:blipFill>
        <p:spPr>
          <a:xfrm>
            <a:off x="1973141" y="1660358"/>
            <a:ext cx="8245718" cy="2271462"/>
          </a:xfrm>
          <a:prstGeom prst="rect">
            <a:avLst/>
          </a:prstGeom>
        </p:spPr>
      </p:pic>
    </p:spTree>
    <p:extLst>
      <p:ext uri="{BB962C8B-B14F-4D97-AF65-F5344CB8AC3E}">
        <p14:creationId xmlns:p14="http://schemas.microsoft.com/office/powerpoint/2010/main" val="324368923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E71D39-D3D5-47ED-A61B-2EF3C70BFF46}"/>
              </a:ext>
            </a:extLst>
          </p:cNvPr>
          <p:cNvSpPr>
            <a:spLocks noGrp="1"/>
          </p:cNvSpPr>
          <p:nvPr>
            <p:ph type="title"/>
          </p:nvPr>
        </p:nvSpPr>
        <p:spPr/>
        <p:txBody>
          <a:bodyPr/>
          <a:lstStyle/>
          <a:p>
            <a:r>
              <a:rPr lang="en-US" dirty="0"/>
              <a:t>Checking for multicollinearity </a:t>
            </a:r>
          </a:p>
        </p:txBody>
      </p:sp>
      <p:sp>
        <p:nvSpPr>
          <p:cNvPr id="3" name="Content Placeholder 2">
            <a:extLst>
              <a:ext uri="{FF2B5EF4-FFF2-40B4-BE49-F238E27FC236}">
                <a16:creationId xmlns:a16="http://schemas.microsoft.com/office/drawing/2014/main" id="{169E3774-F831-4E9C-AA54-3AC06E50B345}"/>
              </a:ext>
            </a:extLst>
          </p:cNvPr>
          <p:cNvSpPr>
            <a:spLocks noGrp="1"/>
          </p:cNvSpPr>
          <p:nvPr>
            <p:ph idx="1"/>
          </p:nvPr>
        </p:nvSpPr>
        <p:spPr>
          <a:xfrm>
            <a:off x="1024128" y="2286000"/>
            <a:ext cx="4790263" cy="4023360"/>
          </a:xfrm>
        </p:spPr>
        <p:txBody>
          <a:bodyPr/>
          <a:lstStyle/>
          <a:p>
            <a:r>
              <a:rPr lang="en-US" dirty="0"/>
              <a:t>Multicollinearity occurs when you have two or more independent variables that are highly correlated with each other. This leads to problems with understanding which variable contributes to the variance explained and technical issues in calculating a multiple regression model.</a:t>
            </a:r>
          </a:p>
          <a:p>
            <a:pPr marL="0" indent="0">
              <a:buNone/>
            </a:pPr>
            <a:r>
              <a:rPr lang="en-US" dirty="0"/>
              <a:t>Check correlations table for any IVs that have a correlation value of over 0.7</a:t>
            </a:r>
          </a:p>
          <a:p>
            <a:endParaRPr lang="en-US" dirty="0"/>
          </a:p>
          <a:p>
            <a:endParaRPr lang="en-US" dirty="0"/>
          </a:p>
        </p:txBody>
      </p:sp>
      <p:pic>
        <p:nvPicPr>
          <p:cNvPr id="4" name="Picture 3">
            <a:extLst>
              <a:ext uri="{FF2B5EF4-FFF2-40B4-BE49-F238E27FC236}">
                <a16:creationId xmlns:a16="http://schemas.microsoft.com/office/drawing/2014/main" id="{EB5607FC-E0FC-4A1C-A220-D24EFCCB0479}"/>
              </a:ext>
            </a:extLst>
          </p:cNvPr>
          <p:cNvPicPr>
            <a:picLocks noChangeAspect="1"/>
          </p:cNvPicPr>
          <p:nvPr/>
        </p:nvPicPr>
        <p:blipFill>
          <a:blip r:embed="rId2"/>
          <a:stretch>
            <a:fillRect/>
          </a:stretch>
        </p:blipFill>
        <p:spPr>
          <a:xfrm>
            <a:off x="6241973" y="2286000"/>
            <a:ext cx="5762625" cy="3819525"/>
          </a:xfrm>
          <a:prstGeom prst="rect">
            <a:avLst/>
          </a:prstGeom>
        </p:spPr>
      </p:pic>
    </p:spTree>
    <p:extLst>
      <p:ext uri="{BB962C8B-B14F-4D97-AF65-F5344CB8AC3E}">
        <p14:creationId xmlns:p14="http://schemas.microsoft.com/office/powerpoint/2010/main" val="254071747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6C5B9B-311D-434E-9C4E-2E5724B43E65}"/>
              </a:ext>
            </a:extLst>
          </p:cNvPr>
          <p:cNvSpPr>
            <a:spLocks noGrp="1"/>
          </p:cNvSpPr>
          <p:nvPr>
            <p:ph type="title"/>
          </p:nvPr>
        </p:nvSpPr>
        <p:spPr/>
        <p:txBody>
          <a:bodyPr/>
          <a:lstStyle/>
          <a:p>
            <a:r>
              <a:rPr lang="en-US" dirty="0"/>
              <a:t>Checking for multicollinearity </a:t>
            </a:r>
          </a:p>
        </p:txBody>
      </p:sp>
      <p:sp>
        <p:nvSpPr>
          <p:cNvPr id="3" name="Content Placeholder 2">
            <a:extLst>
              <a:ext uri="{FF2B5EF4-FFF2-40B4-BE49-F238E27FC236}">
                <a16:creationId xmlns:a16="http://schemas.microsoft.com/office/drawing/2014/main" id="{A8E0E7A2-1596-411E-89ED-5FC1AD5F5897}"/>
              </a:ext>
            </a:extLst>
          </p:cNvPr>
          <p:cNvSpPr>
            <a:spLocks noGrp="1"/>
          </p:cNvSpPr>
          <p:nvPr>
            <p:ph idx="1"/>
          </p:nvPr>
        </p:nvSpPr>
        <p:spPr>
          <a:xfrm>
            <a:off x="1113183" y="4533900"/>
            <a:ext cx="9631018" cy="1775460"/>
          </a:xfrm>
        </p:spPr>
        <p:txBody>
          <a:bodyPr>
            <a:normAutofit/>
          </a:bodyPr>
          <a:lstStyle/>
          <a:p>
            <a:r>
              <a:rPr lang="en-US" dirty="0"/>
              <a:t>Also, check VIF (or Tolerance) in coefficients table (Note: This is more important than checking correlations from previous slides. A VIF greater than 10 (or Tolerance less than 0.1) indicates collinearity problem.</a:t>
            </a:r>
          </a:p>
        </p:txBody>
      </p:sp>
      <p:pic>
        <p:nvPicPr>
          <p:cNvPr id="4" name="Picture 3">
            <a:extLst>
              <a:ext uri="{FF2B5EF4-FFF2-40B4-BE49-F238E27FC236}">
                <a16:creationId xmlns:a16="http://schemas.microsoft.com/office/drawing/2014/main" id="{5DE0336C-434F-4410-BA72-80F637EDC9A6}"/>
              </a:ext>
            </a:extLst>
          </p:cNvPr>
          <p:cNvPicPr>
            <a:picLocks noChangeAspect="1"/>
          </p:cNvPicPr>
          <p:nvPr/>
        </p:nvPicPr>
        <p:blipFill>
          <a:blip r:embed="rId2"/>
          <a:stretch>
            <a:fillRect/>
          </a:stretch>
        </p:blipFill>
        <p:spPr>
          <a:xfrm>
            <a:off x="782698" y="1578665"/>
            <a:ext cx="10385174" cy="2486440"/>
          </a:xfrm>
          <a:prstGeom prst="rect">
            <a:avLst/>
          </a:prstGeom>
        </p:spPr>
      </p:pic>
    </p:spTree>
    <p:extLst>
      <p:ext uri="{BB962C8B-B14F-4D97-AF65-F5344CB8AC3E}">
        <p14:creationId xmlns:p14="http://schemas.microsoft.com/office/powerpoint/2010/main" val="350606677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8D677A-E074-4611-AB87-35C45E4943CA}"/>
              </a:ext>
            </a:extLst>
          </p:cNvPr>
          <p:cNvSpPr>
            <a:spLocks noGrp="1"/>
          </p:cNvSpPr>
          <p:nvPr>
            <p:ph type="title"/>
          </p:nvPr>
        </p:nvSpPr>
        <p:spPr/>
        <p:txBody>
          <a:bodyPr/>
          <a:lstStyle/>
          <a:p>
            <a:r>
              <a:rPr lang="en-US" dirty="0"/>
              <a:t>Model Summary - Variation</a:t>
            </a:r>
          </a:p>
        </p:txBody>
      </p:sp>
      <p:sp>
        <p:nvSpPr>
          <p:cNvPr id="3" name="Content Placeholder 2">
            <a:extLst>
              <a:ext uri="{FF2B5EF4-FFF2-40B4-BE49-F238E27FC236}">
                <a16:creationId xmlns:a16="http://schemas.microsoft.com/office/drawing/2014/main" id="{9C3FDD83-9DFD-42C5-97BC-F52A518B999A}"/>
              </a:ext>
            </a:extLst>
          </p:cNvPr>
          <p:cNvSpPr>
            <a:spLocks noGrp="1"/>
          </p:cNvSpPr>
          <p:nvPr>
            <p:ph idx="1"/>
          </p:nvPr>
        </p:nvSpPr>
        <p:spPr>
          <a:xfrm>
            <a:off x="1024128" y="3925958"/>
            <a:ext cx="9720072" cy="2812772"/>
          </a:xfrm>
        </p:spPr>
        <p:txBody>
          <a:bodyPr>
            <a:normAutofit/>
          </a:bodyPr>
          <a:lstStyle/>
          <a:p>
            <a:r>
              <a:rPr lang="en-US" dirty="0"/>
              <a:t>R = multiple correlation coefficient. The Pearson correlation coefficient between the scores predicted by the regression model and the actual values of the dependent variable. Ranges from 0 to 1.</a:t>
            </a:r>
          </a:p>
          <a:p>
            <a:r>
              <a:rPr lang="en-US" dirty="0"/>
              <a:t>R Squared = coefficient of determination. A measure of the </a:t>
            </a:r>
            <a:r>
              <a:rPr lang="en-US" i="1" dirty="0"/>
              <a:t>proportion of variance</a:t>
            </a:r>
            <a:r>
              <a:rPr lang="en-US" dirty="0"/>
              <a:t> in the dependent variable that is explained by the independent variables. </a:t>
            </a:r>
          </a:p>
          <a:p>
            <a:r>
              <a:rPr lang="en-US" dirty="0"/>
              <a:t>R Squared Adjusted= coefficient of determination adjusted to provide a value that would be expected </a:t>
            </a:r>
            <a:r>
              <a:rPr lang="en-US" i="1" dirty="0"/>
              <a:t>in the population</a:t>
            </a:r>
            <a:r>
              <a:rPr lang="en-US" dirty="0"/>
              <a:t>. </a:t>
            </a:r>
          </a:p>
        </p:txBody>
      </p:sp>
      <p:pic>
        <p:nvPicPr>
          <p:cNvPr id="4" name="Picture 3">
            <a:extLst>
              <a:ext uri="{FF2B5EF4-FFF2-40B4-BE49-F238E27FC236}">
                <a16:creationId xmlns:a16="http://schemas.microsoft.com/office/drawing/2014/main" id="{5FDC4550-7C50-4E63-8616-3678329F41C6}"/>
              </a:ext>
            </a:extLst>
          </p:cNvPr>
          <p:cNvPicPr>
            <a:picLocks noChangeAspect="1"/>
          </p:cNvPicPr>
          <p:nvPr/>
        </p:nvPicPr>
        <p:blipFill>
          <a:blip r:embed="rId2"/>
          <a:stretch>
            <a:fillRect/>
          </a:stretch>
        </p:blipFill>
        <p:spPr>
          <a:xfrm>
            <a:off x="1955460" y="1886050"/>
            <a:ext cx="7857406" cy="1949005"/>
          </a:xfrm>
          <a:prstGeom prst="rect">
            <a:avLst/>
          </a:prstGeom>
        </p:spPr>
      </p:pic>
    </p:spTree>
    <p:extLst>
      <p:ext uri="{BB962C8B-B14F-4D97-AF65-F5344CB8AC3E}">
        <p14:creationId xmlns:p14="http://schemas.microsoft.com/office/powerpoint/2010/main" val="386808173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92F59F-B8AD-46EC-9C43-9035085BFE7B}"/>
              </a:ext>
            </a:extLst>
          </p:cNvPr>
          <p:cNvSpPr>
            <a:spLocks noGrp="1"/>
          </p:cNvSpPr>
          <p:nvPr>
            <p:ph type="title"/>
          </p:nvPr>
        </p:nvSpPr>
        <p:spPr/>
        <p:txBody>
          <a:bodyPr/>
          <a:lstStyle/>
          <a:p>
            <a:r>
              <a:rPr lang="en-US" dirty="0"/>
              <a:t>R squared explained</a:t>
            </a:r>
          </a:p>
        </p:txBody>
      </p:sp>
      <p:sp>
        <p:nvSpPr>
          <p:cNvPr id="3" name="Content Placeholder 2">
            <a:extLst>
              <a:ext uri="{FF2B5EF4-FFF2-40B4-BE49-F238E27FC236}">
                <a16:creationId xmlns:a16="http://schemas.microsoft.com/office/drawing/2014/main" id="{EE69719E-5ED0-4B11-AC91-6BD439F398D3}"/>
              </a:ext>
            </a:extLst>
          </p:cNvPr>
          <p:cNvSpPr>
            <a:spLocks noGrp="1"/>
          </p:cNvSpPr>
          <p:nvPr>
            <p:ph idx="1"/>
          </p:nvPr>
        </p:nvSpPr>
        <p:spPr>
          <a:xfrm>
            <a:off x="1024128" y="1904301"/>
            <a:ext cx="9720073" cy="4405059"/>
          </a:xfrm>
        </p:spPr>
        <p:txBody>
          <a:bodyPr>
            <a:normAutofit lnSpcReduction="10000"/>
          </a:bodyPr>
          <a:lstStyle/>
          <a:p>
            <a:pPr algn="ctr"/>
            <a:r>
              <a:rPr lang="en-US" sz="4000" dirty="0"/>
              <a:t>R</a:t>
            </a:r>
            <a:r>
              <a:rPr lang="en-US" sz="4000" baseline="30000" dirty="0"/>
              <a:t>2</a:t>
            </a:r>
            <a:r>
              <a:rPr lang="en-US" sz="4000" dirty="0"/>
              <a:t> = SS</a:t>
            </a:r>
            <a:r>
              <a:rPr lang="en-US" sz="4000" baseline="-25000" dirty="0"/>
              <a:t>reg</a:t>
            </a:r>
            <a:r>
              <a:rPr lang="en-US" sz="4000" dirty="0"/>
              <a:t>/SS</a:t>
            </a:r>
            <a:r>
              <a:rPr lang="en-US" sz="4000" baseline="-25000" dirty="0"/>
              <a:t>Y</a:t>
            </a:r>
          </a:p>
          <a:p>
            <a:r>
              <a:rPr lang="en-US" sz="2800" dirty="0"/>
              <a:t>R</a:t>
            </a:r>
            <a:r>
              <a:rPr lang="en-US" sz="2800" baseline="30000" dirty="0"/>
              <a:t>2 </a:t>
            </a:r>
            <a:r>
              <a:rPr lang="en-US" sz="2800" dirty="0"/>
              <a:t>= Squared multiple correlation; proportion of sum of squares for regression divided by total sum of squares for Y – this is essentially an effect to noise ratio</a:t>
            </a:r>
          </a:p>
          <a:p>
            <a:r>
              <a:rPr lang="en-US" sz="2800" dirty="0"/>
              <a:t>SS</a:t>
            </a:r>
            <a:r>
              <a:rPr lang="en-US" sz="2800" baseline="-25000" dirty="0"/>
              <a:t>reg </a:t>
            </a:r>
            <a:r>
              <a:rPr lang="en-US" sz="2800" dirty="0"/>
              <a:t>= Portion of variation in Y explained by predictors IVs</a:t>
            </a:r>
          </a:p>
          <a:p>
            <a:r>
              <a:rPr lang="en-US" sz="2800" dirty="0"/>
              <a:t>SS</a:t>
            </a:r>
            <a:r>
              <a:rPr lang="en-US" sz="2800" baseline="-25000" dirty="0"/>
              <a:t>Y</a:t>
            </a:r>
            <a:r>
              <a:rPr lang="en-US" sz="2800" dirty="0"/>
              <a:t> = Sum of squared differences between each individual’s observed Y score and the mean of Y over all N cases this is the error residual</a:t>
            </a:r>
          </a:p>
          <a:p>
            <a:r>
              <a:rPr lang="en-US" sz="2800" dirty="0">
                <a:solidFill>
                  <a:srgbClr val="FF0000"/>
                </a:solidFill>
              </a:rPr>
              <a:t>Formula important to know from a conceptual point of view</a:t>
            </a:r>
          </a:p>
          <a:p>
            <a:endParaRPr lang="en-US" sz="2800" dirty="0"/>
          </a:p>
        </p:txBody>
      </p:sp>
    </p:spTree>
    <p:extLst>
      <p:ext uri="{BB962C8B-B14F-4D97-AF65-F5344CB8AC3E}">
        <p14:creationId xmlns:p14="http://schemas.microsoft.com/office/powerpoint/2010/main" val="34341950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0EA4288-8F54-4A11-BC72-D5B165039A8C}"/>
              </a:ext>
            </a:extLst>
          </p:cNvPr>
          <p:cNvSpPr>
            <a:spLocks noGrp="1"/>
          </p:cNvSpPr>
          <p:nvPr>
            <p:ph type="title"/>
          </p:nvPr>
        </p:nvSpPr>
        <p:spPr/>
        <p:txBody>
          <a:bodyPr/>
          <a:lstStyle/>
          <a:p>
            <a:r>
              <a:rPr lang="en-US" dirty="0"/>
              <a:t>Model FIT</a:t>
            </a:r>
          </a:p>
        </p:txBody>
      </p:sp>
      <p:sp>
        <p:nvSpPr>
          <p:cNvPr id="3" name="Content Placeholder 2">
            <a:extLst>
              <a:ext uri="{FF2B5EF4-FFF2-40B4-BE49-F238E27FC236}">
                <a16:creationId xmlns:a16="http://schemas.microsoft.com/office/drawing/2014/main" id="{E59BD07F-99B2-47FD-B6C0-272F0975A91D}"/>
              </a:ext>
            </a:extLst>
          </p:cNvPr>
          <p:cNvSpPr>
            <a:spLocks noGrp="1"/>
          </p:cNvSpPr>
          <p:nvPr>
            <p:ph idx="1"/>
          </p:nvPr>
        </p:nvSpPr>
        <p:spPr>
          <a:xfrm>
            <a:off x="1024128" y="4134678"/>
            <a:ext cx="9720073" cy="2653748"/>
          </a:xfrm>
        </p:spPr>
        <p:txBody>
          <a:bodyPr>
            <a:normAutofit lnSpcReduction="10000"/>
          </a:bodyPr>
          <a:lstStyle/>
          <a:p>
            <a:r>
              <a:rPr lang="en-US" dirty="0"/>
              <a:t>The statistical significance of the overall model (i.e., the model containing all independent variables) is presented in the "Sig." column of the ANOVA table.</a:t>
            </a:r>
          </a:p>
          <a:p>
            <a:r>
              <a:rPr lang="en-US" dirty="0"/>
              <a:t>Null Hypothesis = multiple correlation coefficient, </a:t>
            </a:r>
            <a:r>
              <a:rPr lang="en-US" i="1" dirty="0"/>
              <a:t>R</a:t>
            </a:r>
            <a:r>
              <a:rPr lang="en-US" dirty="0"/>
              <a:t>, is equal to 0</a:t>
            </a:r>
          </a:p>
          <a:p>
            <a:pPr marL="0" indent="0">
              <a:buNone/>
            </a:pPr>
            <a:r>
              <a:rPr lang="en-US" dirty="0"/>
              <a:t>Less than p&lt;.05 rejects the null hypothesis, thus the regression equation model is significant.</a:t>
            </a:r>
          </a:p>
          <a:p>
            <a:pPr marL="0" indent="0">
              <a:buNone/>
            </a:pPr>
            <a:r>
              <a:rPr lang="en-US" dirty="0"/>
              <a:t>In example “Age, weight, heart rate and gender statistically significantly predicted VO</a:t>
            </a:r>
            <a:r>
              <a:rPr lang="en-US" baseline="-25000" dirty="0"/>
              <a:t>2</a:t>
            </a:r>
            <a:r>
              <a:rPr lang="en-US" dirty="0"/>
              <a:t>max, </a:t>
            </a:r>
            <a:r>
              <a:rPr lang="en-US" i="1" dirty="0"/>
              <a:t>F</a:t>
            </a:r>
            <a:r>
              <a:rPr lang="en-US" dirty="0"/>
              <a:t>(4, 95) = 32.393, </a:t>
            </a:r>
            <a:r>
              <a:rPr lang="en-US" i="1" dirty="0"/>
              <a:t>p</a:t>
            </a:r>
            <a:r>
              <a:rPr lang="en-US" dirty="0"/>
              <a:t> &lt; .0005.”</a:t>
            </a:r>
          </a:p>
        </p:txBody>
      </p:sp>
      <p:pic>
        <p:nvPicPr>
          <p:cNvPr id="4" name="Picture 3">
            <a:extLst>
              <a:ext uri="{FF2B5EF4-FFF2-40B4-BE49-F238E27FC236}">
                <a16:creationId xmlns:a16="http://schemas.microsoft.com/office/drawing/2014/main" id="{85E26973-3B0A-49CE-B443-3C7D98F90B86}"/>
              </a:ext>
            </a:extLst>
          </p:cNvPr>
          <p:cNvPicPr>
            <a:picLocks noChangeAspect="1"/>
          </p:cNvPicPr>
          <p:nvPr/>
        </p:nvPicPr>
        <p:blipFill>
          <a:blip r:embed="rId2"/>
          <a:stretch>
            <a:fillRect/>
          </a:stretch>
        </p:blipFill>
        <p:spPr>
          <a:xfrm>
            <a:off x="2292627" y="1709541"/>
            <a:ext cx="7234238" cy="2304831"/>
          </a:xfrm>
          <a:prstGeom prst="rect">
            <a:avLst/>
          </a:prstGeom>
        </p:spPr>
      </p:pic>
    </p:spTree>
    <p:extLst>
      <p:ext uri="{BB962C8B-B14F-4D97-AF65-F5344CB8AC3E}">
        <p14:creationId xmlns:p14="http://schemas.microsoft.com/office/powerpoint/2010/main" val="68134237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10B08C-5082-4C6C-A1E8-7526FDC1A346}"/>
              </a:ext>
            </a:extLst>
          </p:cNvPr>
          <p:cNvSpPr>
            <a:spLocks noGrp="1"/>
          </p:cNvSpPr>
          <p:nvPr>
            <p:ph type="title"/>
          </p:nvPr>
        </p:nvSpPr>
        <p:spPr/>
        <p:txBody>
          <a:bodyPr/>
          <a:lstStyle/>
          <a:p>
            <a:r>
              <a:rPr lang="en-US" dirty="0"/>
              <a:t>CORRELATION COEFFICIENTS</a:t>
            </a:r>
          </a:p>
        </p:txBody>
      </p:sp>
      <p:sp>
        <p:nvSpPr>
          <p:cNvPr id="3" name="Content Placeholder 2">
            <a:extLst>
              <a:ext uri="{FF2B5EF4-FFF2-40B4-BE49-F238E27FC236}">
                <a16:creationId xmlns:a16="http://schemas.microsoft.com/office/drawing/2014/main" id="{680AB1A7-7CF5-4C78-A2A0-210AA5FA1973}"/>
              </a:ext>
            </a:extLst>
          </p:cNvPr>
          <p:cNvSpPr>
            <a:spLocks noGrp="1"/>
          </p:cNvSpPr>
          <p:nvPr>
            <p:ph idx="1"/>
          </p:nvPr>
        </p:nvSpPr>
        <p:spPr>
          <a:xfrm>
            <a:off x="725557" y="4461873"/>
            <a:ext cx="10813773" cy="2083306"/>
          </a:xfrm>
        </p:spPr>
        <p:txBody>
          <a:bodyPr>
            <a:normAutofit/>
          </a:bodyPr>
          <a:lstStyle/>
          <a:p>
            <a:r>
              <a:rPr lang="en-US" dirty="0"/>
              <a:t>The coefficients table provides you information about the correlation coefficients of the IVs as well as the intercept value (Constant). </a:t>
            </a:r>
          </a:p>
          <a:p>
            <a:endParaRPr lang="en-US" dirty="0"/>
          </a:p>
          <a:p>
            <a:pPr algn="ctr"/>
            <a:r>
              <a:rPr lang="en-US" sz="2000" dirty="0"/>
              <a:t>VO2 max = 87.83 + -.165(AGE) + -.385(WEIGHT) + -.118(HEART) + 13.208(GENDER)</a:t>
            </a:r>
          </a:p>
          <a:p>
            <a:endParaRPr lang="en-US" dirty="0"/>
          </a:p>
          <a:p>
            <a:endParaRPr lang="en-US" dirty="0"/>
          </a:p>
        </p:txBody>
      </p:sp>
      <p:pic>
        <p:nvPicPr>
          <p:cNvPr id="4" name="Picture 3">
            <a:extLst>
              <a:ext uri="{FF2B5EF4-FFF2-40B4-BE49-F238E27FC236}">
                <a16:creationId xmlns:a16="http://schemas.microsoft.com/office/drawing/2014/main" id="{3FF5F114-E413-477E-A537-A90D32458539}"/>
              </a:ext>
            </a:extLst>
          </p:cNvPr>
          <p:cNvPicPr>
            <a:picLocks noChangeAspect="1"/>
          </p:cNvPicPr>
          <p:nvPr/>
        </p:nvPicPr>
        <p:blipFill>
          <a:blip r:embed="rId2"/>
          <a:stretch>
            <a:fillRect/>
          </a:stretch>
        </p:blipFill>
        <p:spPr>
          <a:xfrm>
            <a:off x="1831181" y="1749909"/>
            <a:ext cx="8529637" cy="2502175"/>
          </a:xfrm>
          <a:prstGeom prst="rect">
            <a:avLst/>
          </a:prstGeom>
        </p:spPr>
      </p:pic>
    </p:spTree>
    <p:extLst>
      <p:ext uri="{BB962C8B-B14F-4D97-AF65-F5344CB8AC3E}">
        <p14:creationId xmlns:p14="http://schemas.microsoft.com/office/powerpoint/2010/main" val="67138265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14B145-36E4-4BF3-996D-335D4287FE5B}"/>
              </a:ext>
            </a:extLst>
          </p:cNvPr>
          <p:cNvSpPr>
            <a:spLocks noGrp="1"/>
          </p:cNvSpPr>
          <p:nvPr>
            <p:ph type="title"/>
          </p:nvPr>
        </p:nvSpPr>
        <p:spPr/>
        <p:txBody>
          <a:bodyPr/>
          <a:lstStyle/>
          <a:p>
            <a:r>
              <a:rPr lang="en-US" dirty="0"/>
              <a:t>Understanding the regression equation</a:t>
            </a:r>
          </a:p>
        </p:txBody>
      </p:sp>
      <p:sp>
        <p:nvSpPr>
          <p:cNvPr id="3" name="Content Placeholder 2">
            <a:extLst>
              <a:ext uri="{FF2B5EF4-FFF2-40B4-BE49-F238E27FC236}">
                <a16:creationId xmlns:a16="http://schemas.microsoft.com/office/drawing/2014/main" id="{83610B67-5A66-43BF-996F-3520FE887DEE}"/>
              </a:ext>
            </a:extLst>
          </p:cNvPr>
          <p:cNvSpPr>
            <a:spLocks noGrp="1"/>
          </p:cNvSpPr>
          <p:nvPr>
            <p:ph idx="1"/>
          </p:nvPr>
        </p:nvSpPr>
        <p:spPr/>
        <p:txBody>
          <a:bodyPr>
            <a:normAutofit fontScale="92500" lnSpcReduction="10000"/>
          </a:bodyPr>
          <a:lstStyle/>
          <a:p>
            <a:r>
              <a:rPr lang="en-US" sz="2600" dirty="0"/>
              <a:t>Before going over multiple regression, we must first understand the regression equation. For this we will review a simple linear regression equation</a:t>
            </a:r>
          </a:p>
          <a:p>
            <a:endParaRPr lang="en-US" dirty="0"/>
          </a:p>
          <a:p>
            <a:pPr algn="ctr"/>
            <a:r>
              <a:rPr lang="en-US" sz="3200" dirty="0"/>
              <a:t>Y = A + B</a:t>
            </a:r>
            <a:r>
              <a:rPr lang="en-US" sz="3200" baseline="-25000" dirty="0"/>
              <a:t>1</a:t>
            </a:r>
            <a:r>
              <a:rPr lang="en-US" sz="3200" dirty="0"/>
              <a:t>X</a:t>
            </a:r>
            <a:r>
              <a:rPr lang="en-US" sz="3200" baseline="-25000" dirty="0"/>
              <a:t>1</a:t>
            </a:r>
          </a:p>
          <a:p>
            <a:pPr algn="ctr"/>
            <a:endParaRPr lang="en-US" sz="3200" baseline="-25000" dirty="0"/>
          </a:p>
          <a:p>
            <a:pPr algn="ctr">
              <a:lnSpc>
                <a:spcPct val="100000"/>
              </a:lnSpc>
              <a:spcBef>
                <a:spcPts val="0"/>
              </a:spcBef>
            </a:pPr>
            <a:r>
              <a:rPr lang="en-US" sz="3200" dirty="0"/>
              <a:t>Y = Predicted value of the DV</a:t>
            </a:r>
          </a:p>
          <a:p>
            <a:pPr algn="ctr">
              <a:lnSpc>
                <a:spcPct val="100000"/>
              </a:lnSpc>
              <a:spcBef>
                <a:spcPts val="0"/>
              </a:spcBef>
            </a:pPr>
            <a:r>
              <a:rPr lang="en-US" sz="3200" dirty="0"/>
              <a:t>A= Y intercept (constant value of Y when value of X is 0)</a:t>
            </a:r>
          </a:p>
          <a:p>
            <a:pPr algn="ctr">
              <a:lnSpc>
                <a:spcPct val="100000"/>
              </a:lnSpc>
              <a:spcBef>
                <a:spcPts val="0"/>
              </a:spcBef>
            </a:pPr>
            <a:r>
              <a:rPr lang="en-US" sz="3200" dirty="0"/>
              <a:t>X  = variable value of IV (to predict the DV)</a:t>
            </a:r>
          </a:p>
          <a:p>
            <a:pPr algn="ctr">
              <a:lnSpc>
                <a:spcPct val="100000"/>
              </a:lnSpc>
              <a:spcBef>
                <a:spcPts val="0"/>
              </a:spcBef>
            </a:pPr>
            <a:r>
              <a:rPr lang="en-US" sz="3200" dirty="0"/>
              <a:t>B = Regression Coefficients (aka Parameter Weights)</a:t>
            </a:r>
          </a:p>
          <a:p>
            <a:pPr algn="ctr"/>
            <a:endParaRPr lang="en-US" sz="3200" dirty="0"/>
          </a:p>
          <a:p>
            <a:endParaRPr lang="en-US" dirty="0"/>
          </a:p>
        </p:txBody>
      </p:sp>
    </p:spTree>
    <p:extLst>
      <p:ext uri="{BB962C8B-B14F-4D97-AF65-F5344CB8AC3E}">
        <p14:creationId xmlns:p14="http://schemas.microsoft.com/office/powerpoint/2010/main" val="7636400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10B08C-5082-4C6C-A1E8-7526FDC1A346}"/>
              </a:ext>
            </a:extLst>
          </p:cNvPr>
          <p:cNvSpPr>
            <a:spLocks noGrp="1"/>
          </p:cNvSpPr>
          <p:nvPr>
            <p:ph type="title"/>
          </p:nvPr>
        </p:nvSpPr>
        <p:spPr/>
        <p:txBody>
          <a:bodyPr/>
          <a:lstStyle/>
          <a:p>
            <a:r>
              <a:rPr lang="en-US" dirty="0"/>
              <a:t>CORRELATION COEFFICIENTS</a:t>
            </a:r>
          </a:p>
        </p:txBody>
      </p:sp>
      <p:sp>
        <p:nvSpPr>
          <p:cNvPr id="3" name="Content Placeholder 2">
            <a:extLst>
              <a:ext uri="{FF2B5EF4-FFF2-40B4-BE49-F238E27FC236}">
                <a16:creationId xmlns:a16="http://schemas.microsoft.com/office/drawing/2014/main" id="{680AB1A7-7CF5-4C78-A2A0-210AA5FA1973}"/>
              </a:ext>
            </a:extLst>
          </p:cNvPr>
          <p:cNvSpPr>
            <a:spLocks noGrp="1"/>
          </p:cNvSpPr>
          <p:nvPr>
            <p:ph idx="1"/>
          </p:nvPr>
        </p:nvSpPr>
        <p:spPr>
          <a:xfrm>
            <a:off x="725557" y="4461873"/>
            <a:ext cx="10813773" cy="2083306"/>
          </a:xfrm>
        </p:spPr>
        <p:txBody>
          <a:bodyPr>
            <a:normAutofit/>
          </a:bodyPr>
          <a:lstStyle/>
          <a:p>
            <a:r>
              <a:rPr lang="en-US" dirty="0"/>
              <a:t>Sig = Significance testing for each independent variable. If significant than correlation coefficient is influencing the multiple regression model</a:t>
            </a:r>
          </a:p>
          <a:p>
            <a:r>
              <a:rPr lang="en-US" dirty="0"/>
              <a:t>Lower/Upper Bound = a range of "plausible" values for the slope coefficient. That is, you can be 95% confident that the true value of the slope coefficient is between these lower and upper bounds. </a:t>
            </a:r>
          </a:p>
          <a:p>
            <a:endParaRPr lang="en-US" sz="2000" dirty="0"/>
          </a:p>
          <a:p>
            <a:endParaRPr lang="en-US" dirty="0"/>
          </a:p>
          <a:p>
            <a:endParaRPr lang="en-US" dirty="0"/>
          </a:p>
        </p:txBody>
      </p:sp>
      <p:pic>
        <p:nvPicPr>
          <p:cNvPr id="4" name="Picture 3">
            <a:extLst>
              <a:ext uri="{FF2B5EF4-FFF2-40B4-BE49-F238E27FC236}">
                <a16:creationId xmlns:a16="http://schemas.microsoft.com/office/drawing/2014/main" id="{3FF5F114-E413-477E-A537-A90D32458539}"/>
              </a:ext>
            </a:extLst>
          </p:cNvPr>
          <p:cNvPicPr>
            <a:picLocks noChangeAspect="1"/>
          </p:cNvPicPr>
          <p:nvPr/>
        </p:nvPicPr>
        <p:blipFill>
          <a:blip r:embed="rId2"/>
          <a:stretch>
            <a:fillRect/>
          </a:stretch>
        </p:blipFill>
        <p:spPr>
          <a:xfrm>
            <a:off x="1831181" y="1749909"/>
            <a:ext cx="8529637" cy="2502175"/>
          </a:xfrm>
          <a:prstGeom prst="rect">
            <a:avLst/>
          </a:prstGeom>
        </p:spPr>
      </p:pic>
    </p:spTree>
    <p:extLst>
      <p:ext uri="{BB962C8B-B14F-4D97-AF65-F5344CB8AC3E}">
        <p14:creationId xmlns:p14="http://schemas.microsoft.com/office/powerpoint/2010/main" val="253909329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CBD401-9FAB-47C9-AFF8-A5CF59694E76}"/>
              </a:ext>
            </a:extLst>
          </p:cNvPr>
          <p:cNvSpPr>
            <a:spLocks noGrp="1"/>
          </p:cNvSpPr>
          <p:nvPr>
            <p:ph type="title"/>
          </p:nvPr>
        </p:nvSpPr>
        <p:spPr/>
        <p:txBody>
          <a:bodyPr/>
          <a:lstStyle/>
          <a:p>
            <a:r>
              <a:rPr lang="en-US" dirty="0"/>
              <a:t>Major Types of Multiple Regression</a:t>
            </a:r>
          </a:p>
        </p:txBody>
      </p:sp>
      <p:sp>
        <p:nvSpPr>
          <p:cNvPr id="3" name="Content Placeholder 2">
            <a:extLst>
              <a:ext uri="{FF2B5EF4-FFF2-40B4-BE49-F238E27FC236}">
                <a16:creationId xmlns:a16="http://schemas.microsoft.com/office/drawing/2014/main" id="{55F37FB2-5BBF-4231-BF19-CD4F50110EDA}"/>
              </a:ext>
            </a:extLst>
          </p:cNvPr>
          <p:cNvSpPr>
            <a:spLocks noGrp="1"/>
          </p:cNvSpPr>
          <p:nvPr>
            <p:ph idx="1"/>
          </p:nvPr>
        </p:nvSpPr>
        <p:spPr/>
        <p:txBody>
          <a:bodyPr>
            <a:normAutofit/>
          </a:bodyPr>
          <a:lstStyle/>
          <a:p>
            <a:r>
              <a:rPr lang="en-US" sz="2800" dirty="0"/>
              <a:t>Three major analytic strategies </a:t>
            </a:r>
          </a:p>
          <a:p>
            <a:pPr marL="128016" lvl="1" indent="0">
              <a:buNone/>
            </a:pPr>
            <a:r>
              <a:rPr lang="en-US" sz="2800" dirty="0"/>
              <a:t>1) Standard multiple regression </a:t>
            </a:r>
          </a:p>
          <a:p>
            <a:pPr marL="128016" lvl="1" indent="0">
              <a:buNone/>
            </a:pPr>
            <a:r>
              <a:rPr lang="en-US" sz="2800" dirty="0"/>
              <a:t>2) Sequential (hierarchical) regression </a:t>
            </a:r>
          </a:p>
          <a:p>
            <a:pPr marL="128016" lvl="1" indent="0">
              <a:buNone/>
            </a:pPr>
            <a:r>
              <a:rPr lang="en-US" sz="2800" dirty="0"/>
              <a:t>3) Statistical (stepwise) regression</a:t>
            </a:r>
          </a:p>
          <a:p>
            <a:pPr marL="128016" lvl="1" indent="0">
              <a:buNone/>
            </a:pPr>
            <a:endParaRPr lang="en-US" sz="2800" dirty="0"/>
          </a:p>
          <a:p>
            <a:r>
              <a:rPr lang="en-US" sz="2800" dirty="0"/>
              <a:t>Differences among the strategies involve </a:t>
            </a:r>
          </a:p>
          <a:p>
            <a:pPr marL="128016" lvl="1" indent="0">
              <a:buNone/>
            </a:pPr>
            <a:r>
              <a:rPr lang="en-US" sz="2800" dirty="0"/>
              <a:t>1) What happens to overlapping variability due to correlated IVs </a:t>
            </a:r>
          </a:p>
          <a:p>
            <a:pPr marL="128016" lvl="1" indent="0">
              <a:buNone/>
            </a:pPr>
            <a:r>
              <a:rPr lang="en-US" sz="2800" dirty="0"/>
              <a:t>2) The order of entry of IVs into the equation</a:t>
            </a:r>
          </a:p>
        </p:txBody>
      </p:sp>
    </p:spTree>
    <p:extLst>
      <p:ext uri="{BB962C8B-B14F-4D97-AF65-F5344CB8AC3E}">
        <p14:creationId xmlns:p14="http://schemas.microsoft.com/office/powerpoint/2010/main" val="303489041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06E5B6-E854-4024-A1F7-176E3B9BAE52}"/>
              </a:ext>
            </a:extLst>
          </p:cNvPr>
          <p:cNvSpPr>
            <a:spLocks noGrp="1"/>
          </p:cNvSpPr>
          <p:nvPr>
            <p:ph type="title"/>
          </p:nvPr>
        </p:nvSpPr>
        <p:spPr/>
        <p:txBody>
          <a:bodyPr/>
          <a:lstStyle/>
          <a:p>
            <a:endParaRPr lang="en-US" dirty="0"/>
          </a:p>
        </p:txBody>
      </p:sp>
      <p:sp>
        <p:nvSpPr>
          <p:cNvPr id="3" name="Content Placeholder 2">
            <a:extLst>
              <a:ext uri="{FF2B5EF4-FFF2-40B4-BE49-F238E27FC236}">
                <a16:creationId xmlns:a16="http://schemas.microsoft.com/office/drawing/2014/main" id="{232A7314-6AF6-41D0-89F2-5E4FF975F3A0}"/>
              </a:ext>
            </a:extLst>
          </p:cNvPr>
          <p:cNvSpPr>
            <a:spLocks noGrp="1"/>
          </p:cNvSpPr>
          <p:nvPr>
            <p:ph idx="1"/>
          </p:nvPr>
        </p:nvSpPr>
        <p:spPr/>
        <p:txBody>
          <a:bodyPr/>
          <a:lstStyle/>
          <a:p>
            <a:endParaRPr lang="en-US" dirty="0"/>
          </a:p>
        </p:txBody>
      </p:sp>
      <p:pic>
        <p:nvPicPr>
          <p:cNvPr id="4" name="Picture 3">
            <a:extLst>
              <a:ext uri="{FF2B5EF4-FFF2-40B4-BE49-F238E27FC236}">
                <a16:creationId xmlns:a16="http://schemas.microsoft.com/office/drawing/2014/main" id="{26C03614-9E5D-4F58-93B3-B2F6486B41E1}"/>
              </a:ext>
            </a:extLst>
          </p:cNvPr>
          <p:cNvPicPr>
            <a:picLocks noChangeAspect="1"/>
          </p:cNvPicPr>
          <p:nvPr/>
        </p:nvPicPr>
        <p:blipFill>
          <a:blip r:embed="rId2"/>
          <a:stretch>
            <a:fillRect/>
          </a:stretch>
        </p:blipFill>
        <p:spPr>
          <a:xfrm>
            <a:off x="1527153" y="0"/>
            <a:ext cx="9137694" cy="6858000"/>
          </a:xfrm>
          <a:prstGeom prst="rect">
            <a:avLst/>
          </a:prstGeom>
        </p:spPr>
      </p:pic>
    </p:spTree>
    <p:extLst>
      <p:ext uri="{BB962C8B-B14F-4D97-AF65-F5344CB8AC3E}">
        <p14:creationId xmlns:p14="http://schemas.microsoft.com/office/powerpoint/2010/main" val="68654994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6B91F9-8931-4139-B66B-15AE71896356}"/>
              </a:ext>
            </a:extLst>
          </p:cNvPr>
          <p:cNvSpPr>
            <a:spLocks noGrp="1"/>
          </p:cNvSpPr>
          <p:nvPr>
            <p:ph type="title"/>
          </p:nvPr>
        </p:nvSpPr>
        <p:spPr/>
        <p:txBody>
          <a:bodyPr/>
          <a:lstStyle/>
          <a:p>
            <a:r>
              <a:rPr lang="en-US" dirty="0"/>
              <a:t>Standard multiple regression</a:t>
            </a:r>
          </a:p>
        </p:txBody>
      </p:sp>
      <p:sp>
        <p:nvSpPr>
          <p:cNvPr id="3" name="Content Placeholder 2">
            <a:extLst>
              <a:ext uri="{FF2B5EF4-FFF2-40B4-BE49-F238E27FC236}">
                <a16:creationId xmlns:a16="http://schemas.microsoft.com/office/drawing/2014/main" id="{2DFECEB3-B5BB-42DF-90EC-E0DB33F701F1}"/>
              </a:ext>
            </a:extLst>
          </p:cNvPr>
          <p:cNvSpPr>
            <a:spLocks noGrp="1"/>
          </p:cNvSpPr>
          <p:nvPr>
            <p:ph idx="1"/>
          </p:nvPr>
        </p:nvSpPr>
        <p:spPr/>
        <p:txBody>
          <a:bodyPr>
            <a:normAutofit/>
          </a:bodyPr>
          <a:lstStyle/>
          <a:p>
            <a:pPr>
              <a:buFont typeface="Wingdings" panose="05000000000000000000" pitchFamily="2" charset="2"/>
              <a:buChar char="Ø"/>
            </a:pPr>
            <a:r>
              <a:rPr lang="en-US" sz="3200" dirty="0"/>
              <a:t>All IVs enter into regression equation at once </a:t>
            </a:r>
          </a:p>
          <a:p>
            <a:pPr>
              <a:buFont typeface="Wingdings" panose="05000000000000000000" pitchFamily="2" charset="2"/>
              <a:buChar char="Ø"/>
            </a:pPr>
            <a:r>
              <a:rPr lang="en-US" sz="3200" dirty="0"/>
              <a:t>Each one is assessed as if it had entered the regression after all other IVs had entered </a:t>
            </a:r>
          </a:p>
          <a:p>
            <a:pPr>
              <a:buFont typeface="Wingdings" panose="05000000000000000000" pitchFamily="2" charset="2"/>
              <a:buChar char="Ø"/>
            </a:pPr>
            <a:r>
              <a:rPr lang="en-US" sz="3200" dirty="0"/>
              <a:t>Each IV is evaluated for what it adds to prediction of DV that is different from predictability allowed by all the other IVs</a:t>
            </a:r>
          </a:p>
        </p:txBody>
      </p:sp>
    </p:spTree>
    <p:extLst>
      <p:ext uri="{BB962C8B-B14F-4D97-AF65-F5344CB8AC3E}">
        <p14:creationId xmlns:p14="http://schemas.microsoft.com/office/powerpoint/2010/main" val="115388241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B260D2-AA62-4121-91A5-16E10F932F1B}"/>
              </a:ext>
            </a:extLst>
          </p:cNvPr>
          <p:cNvSpPr>
            <a:spLocks noGrp="1"/>
          </p:cNvSpPr>
          <p:nvPr>
            <p:ph type="title"/>
          </p:nvPr>
        </p:nvSpPr>
        <p:spPr/>
        <p:txBody>
          <a:bodyPr/>
          <a:lstStyle/>
          <a:p>
            <a:endParaRPr lang="en-US" dirty="0"/>
          </a:p>
        </p:txBody>
      </p:sp>
      <p:sp>
        <p:nvSpPr>
          <p:cNvPr id="3" name="Content Placeholder 2">
            <a:extLst>
              <a:ext uri="{FF2B5EF4-FFF2-40B4-BE49-F238E27FC236}">
                <a16:creationId xmlns:a16="http://schemas.microsoft.com/office/drawing/2014/main" id="{68ADC6EF-DC00-4BB8-BBC9-49B5E34529FE}"/>
              </a:ext>
            </a:extLst>
          </p:cNvPr>
          <p:cNvSpPr>
            <a:spLocks noGrp="1"/>
          </p:cNvSpPr>
          <p:nvPr>
            <p:ph idx="1"/>
          </p:nvPr>
        </p:nvSpPr>
        <p:spPr/>
        <p:txBody>
          <a:bodyPr/>
          <a:lstStyle/>
          <a:p>
            <a:endParaRPr lang="en-US" dirty="0"/>
          </a:p>
        </p:txBody>
      </p:sp>
      <p:pic>
        <p:nvPicPr>
          <p:cNvPr id="4" name="Picture 3">
            <a:extLst>
              <a:ext uri="{FF2B5EF4-FFF2-40B4-BE49-F238E27FC236}">
                <a16:creationId xmlns:a16="http://schemas.microsoft.com/office/drawing/2014/main" id="{79656516-EB51-446B-A408-A7D141520664}"/>
              </a:ext>
            </a:extLst>
          </p:cNvPr>
          <p:cNvPicPr>
            <a:picLocks noChangeAspect="1"/>
          </p:cNvPicPr>
          <p:nvPr/>
        </p:nvPicPr>
        <p:blipFill>
          <a:blip r:embed="rId2"/>
          <a:stretch>
            <a:fillRect/>
          </a:stretch>
        </p:blipFill>
        <p:spPr>
          <a:xfrm>
            <a:off x="1476768" y="0"/>
            <a:ext cx="9238463" cy="6858000"/>
          </a:xfrm>
          <a:prstGeom prst="rect">
            <a:avLst/>
          </a:prstGeom>
        </p:spPr>
      </p:pic>
    </p:spTree>
    <p:extLst>
      <p:ext uri="{BB962C8B-B14F-4D97-AF65-F5344CB8AC3E}">
        <p14:creationId xmlns:p14="http://schemas.microsoft.com/office/powerpoint/2010/main" val="128524291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60C575-C829-4A2B-87A6-3137099B22B1}"/>
              </a:ext>
            </a:extLst>
          </p:cNvPr>
          <p:cNvSpPr>
            <a:spLocks noGrp="1"/>
          </p:cNvSpPr>
          <p:nvPr>
            <p:ph type="title"/>
          </p:nvPr>
        </p:nvSpPr>
        <p:spPr/>
        <p:txBody>
          <a:bodyPr/>
          <a:lstStyle/>
          <a:p>
            <a:r>
              <a:rPr lang="en-US" dirty="0"/>
              <a:t>Sequential Multiple Regression</a:t>
            </a:r>
          </a:p>
        </p:txBody>
      </p:sp>
      <p:sp>
        <p:nvSpPr>
          <p:cNvPr id="3" name="Content Placeholder 2">
            <a:extLst>
              <a:ext uri="{FF2B5EF4-FFF2-40B4-BE49-F238E27FC236}">
                <a16:creationId xmlns:a16="http://schemas.microsoft.com/office/drawing/2014/main" id="{98B0FDBC-1FE9-464A-8FA1-C27F9BC39DE5}"/>
              </a:ext>
            </a:extLst>
          </p:cNvPr>
          <p:cNvSpPr>
            <a:spLocks noGrp="1"/>
          </p:cNvSpPr>
          <p:nvPr>
            <p:ph idx="1"/>
          </p:nvPr>
        </p:nvSpPr>
        <p:spPr/>
        <p:txBody>
          <a:bodyPr>
            <a:normAutofit/>
          </a:bodyPr>
          <a:lstStyle/>
          <a:p>
            <a:pPr>
              <a:buFont typeface="Wingdings" panose="05000000000000000000" pitchFamily="2" charset="2"/>
              <a:buChar char="Ø"/>
            </a:pPr>
            <a:r>
              <a:rPr lang="en-US" sz="2800" dirty="0"/>
              <a:t>Also known as hierarchical regression </a:t>
            </a:r>
          </a:p>
          <a:p>
            <a:pPr>
              <a:buFont typeface="Wingdings" panose="05000000000000000000" pitchFamily="2" charset="2"/>
              <a:buChar char="Ø"/>
            </a:pPr>
            <a:r>
              <a:rPr lang="en-US" sz="2800" dirty="0"/>
              <a:t>IVs enter equation in order specified by researcher </a:t>
            </a:r>
          </a:p>
          <a:p>
            <a:pPr>
              <a:buFont typeface="Wingdings" panose="05000000000000000000" pitchFamily="2" charset="2"/>
              <a:buChar char="Ø"/>
            </a:pPr>
            <a:r>
              <a:rPr lang="en-US" sz="2800" dirty="0"/>
              <a:t>Each IV (or set of IVs) assessed in terms of what it adds to the equation </a:t>
            </a:r>
          </a:p>
          <a:p>
            <a:pPr>
              <a:buFont typeface="Wingdings" panose="05000000000000000000" pitchFamily="2" charset="2"/>
              <a:buChar char="Ø"/>
            </a:pPr>
            <a:r>
              <a:rPr lang="en-US" sz="2800" dirty="0"/>
              <a:t>Order of entry of variables assigned according to logical or theoretical considerations </a:t>
            </a:r>
          </a:p>
          <a:p>
            <a:pPr>
              <a:buFont typeface="Wingdings" panose="05000000000000000000" pitchFamily="2" charset="2"/>
              <a:buChar char="Ø"/>
            </a:pPr>
            <a:r>
              <a:rPr lang="en-US" sz="2800" dirty="0"/>
              <a:t>IVs can be entered one at a time or in blocks</a:t>
            </a:r>
          </a:p>
        </p:txBody>
      </p:sp>
    </p:spTree>
    <p:extLst>
      <p:ext uri="{BB962C8B-B14F-4D97-AF65-F5344CB8AC3E}">
        <p14:creationId xmlns:p14="http://schemas.microsoft.com/office/powerpoint/2010/main" val="110701357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E0BBD4E-FA22-42CF-82EB-68677B3561CC}"/>
              </a:ext>
            </a:extLst>
          </p:cNvPr>
          <p:cNvSpPr>
            <a:spLocks noGrp="1"/>
          </p:cNvSpPr>
          <p:nvPr>
            <p:ph type="title"/>
          </p:nvPr>
        </p:nvSpPr>
        <p:spPr/>
        <p:txBody>
          <a:bodyPr/>
          <a:lstStyle/>
          <a:p>
            <a:endParaRPr lang="en-US" dirty="0"/>
          </a:p>
        </p:txBody>
      </p:sp>
      <p:sp>
        <p:nvSpPr>
          <p:cNvPr id="3" name="Content Placeholder 2">
            <a:extLst>
              <a:ext uri="{FF2B5EF4-FFF2-40B4-BE49-F238E27FC236}">
                <a16:creationId xmlns:a16="http://schemas.microsoft.com/office/drawing/2014/main" id="{E704340D-0AB1-4042-A76D-0C0714116489}"/>
              </a:ext>
            </a:extLst>
          </p:cNvPr>
          <p:cNvSpPr>
            <a:spLocks noGrp="1"/>
          </p:cNvSpPr>
          <p:nvPr>
            <p:ph idx="1"/>
          </p:nvPr>
        </p:nvSpPr>
        <p:spPr/>
        <p:txBody>
          <a:bodyPr/>
          <a:lstStyle/>
          <a:p>
            <a:endParaRPr lang="en-US" dirty="0"/>
          </a:p>
        </p:txBody>
      </p:sp>
      <p:pic>
        <p:nvPicPr>
          <p:cNvPr id="5" name="Picture 4">
            <a:extLst>
              <a:ext uri="{FF2B5EF4-FFF2-40B4-BE49-F238E27FC236}">
                <a16:creationId xmlns:a16="http://schemas.microsoft.com/office/drawing/2014/main" id="{A6B9903F-234E-44E4-B5CA-DD2B60F48384}"/>
              </a:ext>
            </a:extLst>
          </p:cNvPr>
          <p:cNvPicPr>
            <a:picLocks noChangeAspect="1"/>
          </p:cNvPicPr>
          <p:nvPr/>
        </p:nvPicPr>
        <p:blipFill>
          <a:blip r:embed="rId2"/>
          <a:stretch>
            <a:fillRect/>
          </a:stretch>
        </p:blipFill>
        <p:spPr>
          <a:xfrm>
            <a:off x="1656004" y="0"/>
            <a:ext cx="8879992" cy="6858000"/>
          </a:xfrm>
          <a:prstGeom prst="rect">
            <a:avLst/>
          </a:prstGeom>
        </p:spPr>
      </p:pic>
    </p:spTree>
    <p:extLst>
      <p:ext uri="{BB962C8B-B14F-4D97-AF65-F5344CB8AC3E}">
        <p14:creationId xmlns:p14="http://schemas.microsoft.com/office/powerpoint/2010/main" val="18024403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76B6731-9C99-4FE6-9072-45CA583102B1}"/>
              </a:ext>
            </a:extLst>
          </p:cNvPr>
          <p:cNvSpPr>
            <a:spLocks noGrp="1"/>
          </p:cNvSpPr>
          <p:nvPr>
            <p:ph type="title"/>
          </p:nvPr>
        </p:nvSpPr>
        <p:spPr/>
        <p:txBody>
          <a:bodyPr/>
          <a:lstStyle/>
          <a:p>
            <a:r>
              <a:rPr lang="en-US" dirty="0"/>
              <a:t>Statistical (Stepwise) Regression</a:t>
            </a:r>
          </a:p>
        </p:txBody>
      </p:sp>
      <p:sp>
        <p:nvSpPr>
          <p:cNvPr id="3" name="Content Placeholder 2">
            <a:extLst>
              <a:ext uri="{FF2B5EF4-FFF2-40B4-BE49-F238E27FC236}">
                <a16:creationId xmlns:a16="http://schemas.microsoft.com/office/drawing/2014/main" id="{37FD1200-8F5F-4DD8-8D44-2547580E3EE6}"/>
              </a:ext>
            </a:extLst>
          </p:cNvPr>
          <p:cNvSpPr>
            <a:spLocks noGrp="1"/>
          </p:cNvSpPr>
          <p:nvPr>
            <p:ph idx="1"/>
          </p:nvPr>
        </p:nvSpPr>
        <p:spPr>
          <a:xfrm>
            <a:off x="1024128" y="2285999"/>
            <a:ext cx="9720073" cy="4290969"/>
          </a:xfrm>
        </p:spPr>
        <p:txBody>
          <a:bodyPr>
            <a:normAutofit lnSpcReduction="10000"/>
          </a:bodyPr>
          <a:lstStyle/>
          <a:p>
            <a:pPr>
              <a:buFont typeface="Wingdings" panose="05000000000000000000" pitchFamily="2" charset="2"/>
              <a:buChar char="Ø"/>
            </a:pPr>
            <a:r>
              <a:rPr lang="en-US" dirty="0"/>
              <a:t>Controversial procedure – let the statistics choose entry? </a:t>
            </a:r>
          </a:p>
          <a:p>
            <a:pPr>
              <a:buFont typeface="Wingdings" panose="05000000000000000000" pitchFamily="2" charset="2"/>
              <a:buChar char="Ø"/>
            </a:pPr>
            <a:r>
              <a:rPr lang="en-US" dirty="0"/>
              <a:t>Order of variable entry based only on statistical criteria </a:t>
            </a:r>
          </a:p>
          <a:p>
            <a:pPr>
              <a:buFont typeface="Wingdings" panose="05000000000000000000" pitchFamily="2" charset="2"/>
              <a:buChar char="Ø"/>
            </a:pPr>
            <a:r>
              <a:rPr lang="en-US" dirty="0"/>
              <a:t>Minor differences in stats can have a profound effect on the apparent importance of an IV </a:t>
            </a:r>
          </a:p>
          <a:p>
            <a:pPr>
              <a:buFont typeface="Wingdings" panose="05000000000000000000" pitchFamily="2" charset="2"/>
              <a:buChar char="Ø"/>
            </a:pPr>
            <a:r>
              <a:rPr lang="en-US" dirty="0"/>
              <a:t>Two versions of statistical regression: 1) Forward selection 2) Backward deletion  </a:t>
            </a:r>
          </a:p>
          <a:p>
            <a:pPr lvl="1">
              <a:buFont typeface="Wingdings" panose="05000000000000000000" pitchFamily="2" charset="2"/>
              <a:buChar char="Ø"/>
            </a:pPr>
            <a:r>
              <a:rPr lang="en-US" dirty="0"/>
              <a:t>Forward selection begins with an empty equation. Predictors are added one at a time beginning with the predictor with the highest correlation with the dependent variable until R2 difference is non-significant.</a:t>
            </a:r>
          </a:p>
          <a:p>
            <a:pPr lvl="1">
              <a:buFont typeface="Wingdings" panose="05000000000000000000" pitchFamily="2" charset="2"/>
              <a:buChar char="Ø"/>
            </a:pPr>
            <a:r>
              <a:rPr lang="en-US" dirty="0"/>
              <a:t>Backward elimination begins with a full equation. Predictors are subtracted one at a time beginning with the predictor with the lowest correlation  with the DV until R2 difference is non-significant. </a:t>
            </a:r>
          </a:p>
          <a:p>
            <a:pPr>
              <a:buFont typeface="Wingdings" panose="05000000000000000000" pitchFamily="2" charset="2"/>
              <a:buChar char="Ø"/>
            </a:pPr>
            <a:r>
              <a:rPr lang="en-US" dirty="0"/>
              <a:t>Typically used to develop a subset of IVs useful to predicting DV </a:t>
            </a:r>
          </a:p>
          <a:p>
            <a:pPr>
              <a:buFont typeface="Wingdings" panose="05000000000000000000" pitchFamily="2" charset="2"/>
              <a:buChar char="Ø"/>
            </a:pPr>
            <a:r>
              <a:rPr lang="en-US" dirty="0"/>
              <a:t>Eliminate those IVs that do not provide additional prediction</a:t>
            </a:r>
          </a:p>
        </p:txBody>
      </p:sp>
    </p:spTree>
    <p:extLst>
      <p:ext uri="{BB962C8B-B14F-4D97-AF65-F5344CB8AC3E}">
        <p14:creationId xmlns:p14="http://schemas.microsoft.com/office/powerpoint/2010/main" val="357053786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F8A752-D2DB-4CF5-84BD-A210A3C6FF6C}"/>
              </a:ext>
            </a:extLst>
          </p:cNvPr>
          <p:cNvSpPr>
            <a:spLocks noGrp="1"/>
          </p:cNvSpPr>
          <p:nvPr>
            <p:ph type="title"/>
          </p:nvPr>
        </p:nvSpPr>
        <p:spPr/>
        <p:txBody>
          <a:bodyPr/>
          <a:lstStyle/>
          <a:p>
            <a:endParaRPr lang="en-US" dirty="0"/>
          </a:p>
        </p:txBody>
      </p:sp>
      <p:sp>
        <p:nvSpPr>
          <p:cNvPr id="3" name="Content Placeholder 2">
            <a:extLst>
              <a:ext uri="{FF2B5EF4-FFF2-40B4-BE49-F238E27FC236}">
                <a16:creationId xmlns:a16="http://schemas.microsoft.com/office/drawing/2014/main" id="{3E16F63D-1C5D-450F-89A6-036CE6ABBAB9}"/>
              </a:ext>
            </a:extLst>
          </p:cNvPr>
          <p:cNvSpPr>
            <a:spLocks noGrp="1"/>
          </p:cNvSpPr>
          <p:nvPr>
            <p:ph idx="1"/>
          </p:nvPr>
        </p:nvSpPr>
        <p:spPr/>
        <p:txBody>
          <a:bodyPr/>
          <a:lstStyle/>
          <a:p>
            <a:endParaRPr lang="en-US" dirty="0"/>
          </a:p>
        </p:txBody>
      </p:sp>
      <p:pic>
        <p:nvPicPr>
          <p:cNvPr id="4" name="Picture 3">
            <a:extLst>
              <a:ext uri="{FF2B5EF4-FFF2-40B4-BE49-F238E27FC236}">
                <a16:creationId xmlns:a16="http://schemas.microsoft.com/office/drawing/2014/main" id="{6A6407FC-BA51-4DC2-A18F-5A8910C06038}"/>
              </a:ext>
            </a:extLst>
          </p:cNvPr>
          <p:cNvPicPr>
            <a:picLocks noChangeAspect="1"/>
          </p:cNvPicPr>
          <p:nvPr/>
        </p:nvPicPr>
        <p:blipFill>
          <a:blip r:embed="rId2"/>
          <a:stretch>
            <a:fillRect/>
          </a:stretch>
        </p:blipFill>
        <p:spPr>
          <a:xfrm>
            <a:off x="1409700" y="4762"/>
            <a:ext cx="9372600" cy="6848475"/>
          </a:xfrm>
          <a:prstGeom prst="rect">
            <a:avLst/>
          </a:prstGeom>
        </p:spPr>
      </p:pic>
    </p:spTree>
    <p:extLst>
      <p:ext uri="{BB962C8B-B14F-4D97-AF65-F5344CB8AC3E}">
        <p14:creationId xmlns:p14="http://schemas.microsoft.com/office/powerpoint/2010/main" val="407946316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5FC031-AD7C-4475-8869-4DBB128662BB}"/>
              </a:ext>
            </a:extLst>
          </p:cNvPr>
          <p:cNvSpPr>
            <a:spLocks noGrp="1"/>
          </p:cNvSpPr>
          <p:nvPr>
            <p:ph type="title"/>
          </p:nvPr>
        </p:nvSpPr>
        <p:spPr/>
        <p:txBody>
          <a:bodyPr/>
          <a:lstStyle/>
          <a:p>
            <a:r>
              <a:rPr lang="en-US" dirty="0"/>
              <a:t>Choosing Correct Regression Strategy</a:t>
            </a:r>
          </a:p>
        </p:txBody>
      </p:sp>
      <p:sp>
        <p:nvSpPr>
          <p:cNvPr id="3" name="Content Placeholder 2">
            <a:extLst>
              <a:ext uri="{FF2B5EF4-FFF2-40B4-BE49-F238E27FC236}">
                <a16:creationId xmlns:a16="http://schemas.microsoft.com/office/drawing/2014/main" id="{A59985B4-9F06-4B19-8481-1D0E208ABCA0}"/>
              </a:ext>
            </a:extLst>
          </p:cNvPr>
          <p:cNvSpPr>
            <a:spLocks noGrp="1"/>
          </p:cNvSpPr>
          <p:nvPr>
            <p:ph idx="1"/>
          </p:nvPr>
        </p:nvSpPr>
        <p:spPr/>
        <p:txBody>
          <a:bodyPr>
            <a:normAutofit lnSpcReduction="10000"/>
          </a:bodyPr>
          <a:lstStyle/>
          <a:p>
            <a:r>
              <a:rPr lang="en-US" b="1" dirty="0"/>
              <a:t>Standard multiple regression </a:t>
            </a:r>
          </a:p>
          <a:p>
            <a:pPr>
              <a:buFont typeface="Wingdings" panose="05000000000000000000" pitchFamily="2" charset="2"/>
              <a:buChar char="Ø"/>
            </a:pPr>
            <a:r>
              <a:rPr lang="en-US" dirty="0"/>
              <a:t>Simply assess relationships among variables </a:t>
            </a:r>
          </a:p>
          <a:p>
            <a:pPr>
              <a:buFont typeface="Wingdings" panose="05000000000000000000" pitchFamily="2" charset="2"/>
              <a:buChar char="Ø"/>
            </a:pPr>
            <a:r>
              <a:rPr lang="en-US" dirty="0"/>
              <a:t>Answer basic question of multiple correlation </a:t>
            </a:r>
          </a:p>
          <a:p>
            <a:pPr>
              <a:buFont typeface="Wingdings" panose="05000000000000000000" pitchFamily="2" charset="2"/>
              <a:buChar char="Ø"/>
            </a:pPr>
            <a:r>
              <a:rPr lang="en-US" dirty="0"/>
              <a:t>Limit: atheoretical </a:t>
            </a:r>
          </a:p>
          <a:p>
            <a:r>
              <a:rPr lang="en-US" b="1" dirty="0"/>
              <a:t>Sequential regression </a:t>
            </a:r>
          </a:p>
          <a:p>
            <a:pPr>
              <a:buFont typeface="Wingdings" panose="05000000000000000000" pitchFamily="2" charset="2"/>
              <a:buChar char="Ø"/>
            </a:pPr>
            <a:r>
              <a:rPr lang="en-US" dirty="0"/>
              <a:t>Ideal for testing explicit hypotheses </a:t>
            </a:r>
          </a:p>
          <a:p>
            <a:pPr>
              <a:buFont typeface="Wingdings" panose="05000000000000000000" pitchFamily="2" charset="2"/>
              <a:buChar char="Ø"/>
            </a:pPr>
            <a:r>
              <a:rPr lang="en-US" dirty="0"/>
              <a:t>Allows researcher to control the advancement of the regression process </a:t>
            </a:r>
          </a:p>
          <a:p>
            <a:pPr>
              <a:buFont typeface="Wingdings" panose="05000000000000000000" pitchFamily="2" charset="2"/>
              <a:buChar char="Ø"/>
            </a:pPr>
            <a:r>
              <a:rPr lang="en-US" dirty="0"/>
              <a:t>Accounts for variance due to IVs already present in equation when testing about proportion of variances attributable to some IVs</a:t>
            </a:r>
          </a:p>
        </p:txBody>
      </p:sp>
    </p:spTree>
    <p:extLst>
      <p:ext uri="{BB962C8B-B14F-4D97-AF65-F5344CB8AC3E}">
        <p14:creationId xmlns:p14="http://schemas.microsoft.com/office/powerpoint/2010/main" val="161369813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0F1565-034E-4442-B2C0-57EEB3C60F1A}"/>
              </a:ext>
            </a:extLst>
          </p:cNvPr>
          <p:cNvSpPr>
            <a:spLocks noGrp="1"/>
          </p:cNvSpPr>
          <p:nvPr>
            <p:ph type="title"/>
          </p:nvPr>
        </p:nvSpPr>
        <p:spPr/>
        <p:txBody>
          <a:bodyPr/>
          <a:lstStyle/>
          <a:p>
            <a:r>
              <a:rPr lang="en-US" dirty="0"/>
              <a:t>Understanding the regression equation</a:t>
            </a:r>
          </a:p>
        </p:txBody>
      </p:sp>
      <p:sp>
        <p:nvSpPr>
          <p:cNvPr id="3" name="Content Placeholder 2">
            <a:extLst>
              <a:ext uri="{FF2B5EF4-FFF2-40B4-BE49-F238E27FC236}">
                <a16:creationId xmlns:a16="http://schemas.microsoft.com/office/drawing/2014/main" id="{38E62EEC-7161-4B7F-9E5D-8EF8CF0872FC}"/>
              </a:ext>
            </a:extLst>
          </p:cNvPr>
          <p:cNvSpPr>
            <a:spLocks noGrp="1"/>
          </p:cNvSpPr>
          <p:nvPr>
            <p:ph idx="1"/>
          </p:nvPr>
        </p:nvSpPr>
        <p:spPr>
          <a:xfrm>
            <a:off x="1024128" y="2285999"/>
            <a:ext cx="9720073" cy="4383157"/>
          </a:xfrm>
        </p:spPr>
        <p:txBody>
          <a:bodyPr>
            <a:normAutofit lnSpcReduction="10000"/>
          </a:bodyPr>
          <a:lstStyle/>
          <a:p>
            <a:r>
              <a:rPr lang="en-US" dirty="0"/>
              <a:t>Parameter Estimate</a:t>
            </a:r>
          </a:p>
          <a:p>
            <a:pPr>
              <a:buFont typeface="Wingdings" panose="05000000000000000000" pitchFamily="2" charset="2"/>
              <a:buChar char="Ø"/>
            </a:pPr>
            <a:r>
              <a:rPr lang="en-US" dirty="0"/>
              <a:t> Unstandardized Regression Coefficients (also known as </a:t>
            </a:r>
            <a:r>
              <a:rPr lang="en-US" i="1" dirty="0"/>
              <a:t>B</a:t>
            </a:r>
            <a:r>
              <a:rPr lang="en-US" dirty="0"/>
              <a:t> weights)</a:t>
            </a:r>
          </a:p>
          <a:p>
            <a:pPr>
              <a:buFont typeface="Wingdings" panose="05000000000000000000" pitchFamily="2" charset="2"/>
              <a:buChar char="Ø"/>
            </a:pPr>
            <a:r>
              <a:rPr lang="en-US" dirty="0"/>
              <a:t> Measures the amount the DV changes when IV changes by one unit while all other IVs are constant</a:t>
            </a:r>
          </a:p>
          <a:p>
            <a:pPr marL="0" indent="0">
              <a:buNone/>
            </a:pPr>
            <a:r>
              <a:rPr lang="en-US" dirty="0"/>
              <a:t>Example: Predict graduate record exam (GRE) from grade point average (GPA)</a:t>
            </a:r>
          </a:p>
          <a:p>
            <a:pPr marL="0" indent="0" algn="ctr">
              <a:buNone/>
            </a:pPr>
            <a:r>
              <a:rPr lang="en-US" dirty="0"/>
              <a:t>GRE = 200 + 100 (GPA)</a:t>
            </a:r>
          </a:p>
          <a:p>
            <a:pPr marL="0" indent="0" algn="ctr">
              <a:buNone/>
            </a:pPr>
            <a:endParaRPr lang="en-US" dirty="0"/>
          </a:p>
          <a:p>
            <a:pPr marL="0" indent="0" algn="ctr">
              <a:buNone/>
            </a:pPr>
            <a:endParaRPr lang="en-US" dirty="0"/>
          </a:p>
          <a:p>
            <a:pPr marL="0" indent="0" algn="ctr">
              <a:buNone/>
            </a:pPr>
            <a:r>
              <a:rPr lang="en-US" dirty="0"/>
              <a:t>For each one unit increase in GPA, expect a 100 point increase in GRE scores</a:t>
            </a:r>
          </a:p>
          <a:p>
            <a:pPr marL="0" indent="0" algn="ctr">
              <a:buNone/>
            </a:pPr>
            <a:r>
              <a:rPr lang="en-US" dirty="0"/>
              <a:t>What GRE score should we expect with a 0.0 GPA?</a:t>
            </a:r>
          </a:p>
        </p:txBody>
      </p:sp>
      <p:sp>
        <p:nvSpPr>
          <p:cNvPr id="4" name="TextBox 3">
            <a:extLst>
              <a:ext uri="{FF2B5EF4-FFF2-40B4-BE49-F238E27FC236}">
                <a16:creationId xmlns:a16="http://schemas.microsoft.com/office/drawing/2014/main" id="{7EA34EFF-E273-4B57-BAB9-DC7F2AADA289}"/>
              </a:ext>
            </a:extLst>
          </p:cNvPr>
          <p:cNvSpPr txBox="1"/>
          <p:nvPr/>
        </p:nvSpPr>
        <p:spPr>
          <a:xfrm>
            <a:off x="6096000" y="5012238"/>
            <a:ext cx="970330" cy="369332"/>
          </a:xfrm>
          <a:prstGeom prst="rect">
            <a:avLst/>
          </a:prstGeom>
          <a:noFill/>
        </p:spPr>
        <p:txBody>
          <a:bodyPr wrap="none" rtlCol="0">
            <a:spAutoFit/>
          </a:bodyPr>
          <a:lstStyle/>
          <a:p>
            <a:r>
              <a:rPr lang="en-US" dirty="0"/>
              <a:t>B weight</a:t>
            </a:r>
          </a:p>
        </p:txBody>
      </p:sp>
      <p:sp>
        <p:nvSpPr>
          <p:cNvPr id="5" name="TextBox 4">
            <a:extLst>
              <a:ext uri="{FF2B5EF4-FFF2-40B4-BE49-F238E27FC236}">
                <a16:creationId xmlns:a16="http://schemas.microsoft.com/office/drawing/2014/main" id="{AE04E8EB-4B89-4FA6-A58B-9398B8AC0E88}"/>
              </a:ext>
            </a:extLst>
          </p:cNvPr>
          <p:cNvSpPr txBox="1"/>
          <p:nvPr/>
        </p:nvSpPr>
        <p:spPr>
          <a:xfrm>
            <a:off x="4981074" y="5012238"/>
            <a:ext cx="1179094" cy="369332"/>
          </a:xfrm>
          <a:prstGeom prst="rect">
            <a:avLst/>
          </a:prstGeom>
          <a:noFill/>
        </p:spPr>
        <p:txBody>
          <a:bodyPr wrap="square" rtlCol="0">
            <a:spAutoFit/>
          </a:bodyPr>
          <a:lstStyle/>
          <a:p>
            <a:r>
              <a:rPr lang="en-US" dirty="0"/>
              <a:t>intercept</a:t>
            </a:r>
          </a:p>
        </p:txBody>
      </p:sp>
      <p:cxnSp>
        <p:nvCxnSpPr>
          <p:cNvPr id="7" name="Straight Arrow Connector 6">
            <a:extLst>
              <a:ext uri="{FF2B5EF4-FFF2-40B4-BE49-F238E27FC236}">
                <a16:creationId xmlns:a16="http://schemas.microsoft.com/office/drawing/2014/main" id="{7ADB3C73-BA0D-405D-A4D2-1E143C57CD0B}"/>
              </a:ext>
            </a:extLst>
          </p:cNvPr>
          <p:cNvCxnSpPr>
            <a:cxnSpLocks/>
          </p:cNvCxnSpPr>
          <p:nvPr/>
        </p:nvCxnSpPr>
        <p:spPr>
          <a:xfrm flipV="1">
            <a:off x="5570621" y="4547936"/>
            <a:ext cx="0" cy="537411"/>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9" name="Straight Arrow Connector 8">
            <a:extLst>
              <a:ext uri="{FF2B5EF4-FFF2-40B4-BE49-F238E27FC236}">
                <a16:creationId xmlns:a16="http://schemas.microsoft.com/office/drawing/2014/main" id="{71EE668A-4F01-4034-B3B2-4E14C1C8324E}"/>
              </a:ext>
            </a:extLst>
          </p:cNvPr>
          <p:cNvCxnSpPr>
            <a:cxnSpLocks/>
          </p:cNvCxnSpPr>
          <p:nvPr/>
        </p:nvCxnSpPr>
        <p:spPr>
          <a:xfrm flipV="1">
            <a:off x="6448578" y="4547935"/>
            <a:ext cx="0" cy="537411"/>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1142659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5FC031-AD7C-4475-8869-4DBB128662BB}"/>
              </a:ext>
            </a:extLst>
          </p:cNvPr>
          <p:cNvSpPr>
            <a:spLocks noGrp="1"/>
          </p:cNvSpPr>
          <p:nvPr>
            <p:ph type="title"/>
          </p:nvPr>
        </p:nvSpPr>
        <p:spPr/>
        <p:txBody>
          <a:bodyPr/>
          <a:lstStyle/>
          <a:p>
            <a:r>
              <a:rPr lang="en-US" dirty="0"/>
              <a:t>Choosing Correct Regression Strategy</a:t>
            </a:r>
          </a:p>
        </p:txBody>
      </p:sp>
      <p:sp>
        <p:nvSpPr>
          <p:cNvPr id="3" name="Content Placeholder 2">
            <a:extLst>
              <a:ext uri="{FF2B5EF4-FFF2-40B4-BE49-F238E27FC236}">
                <a16:creationId xmlns:a16="http://schemas.microsoft.com/office/drawing/2014/main" id="{A59985B4-9F06-4B19-8481-1D0E208ABCA0}"/>
              </a:ext>
            </a:extLst>
          </p:cNvPr>
          <p:cNvSpPr>
            <a:spLocks noGrp="1"/>
          </p:cNvSpPr>
          <p:nvPr>
            <p:ph idx="1"/>
          </p:nvPr>
        </p:nvSpPr>
        <p:spPr/>
        <p:txBody>
          <a:bodyPr>
            <a:normAutofit/>
          </a:bodyPr>
          <a:lstStyle/>
          <a:p>
            <a:r>
              <a:rPr lang="en-US" b="1" dirty="0"/>
              <a:t>Statistical regression </a:t>
            </a:r>
          </a:p>
          <a:p>
            <a:pPr>
              <a:buFont typeface="Wingdings" panose="05000000000000000000" pitchFamily="2" charset="2"/>
              <a:buChar char="Ø"/>
            </a:pPr>
            <a:r>
              <a:rPr lang="en-US" dirty="0"/>
              <a:t>Model-building procedure instead of model-testing procedure </a:t>
            </a:r>
          </a:p>
          <a:p>
            <a:pPr>
              <a:buFont typeface="Wingdings" panose="05000000000000000000" pitchFamily="2" charset="2"/>
              <a:buChar char="Ø"/>
            </a:pPr>
            <a:r>
              <a:rPr lang="en-US" dirty="0"/>
              <a:t>Exploratory technique </a:t>
            </a:r>
          </a:p>
          <a:p>
            <a:pPr>
              <a:buFont typeface="Wingdings" panose="05000000000000000000" pitchFamily="2" charset="2"/>
              <a:buChar char="Ø"/>
            </a:pPr>
            <a:r>
              <a:rPr lang="en-US" dirty="0"/>
              <a:t>Useful eliminating superfluous variables to improve future research </a:t>
            </a:r>
          </a:p>
          <a:p>
            <a:pPr>
              <a:buFont typeface="Wingdings" panose="05000000000000000000" pitchFamily="2" charset="2"/>
              <a:buChar char="Ø"/>
            </a:pPr>
            <a:r>
              <a:rPr lang="en-US" dirty="0"/>
              <a:t>Results can be very misleading unless based on large and generalizable samples</a:t>
            </a:r>
          </a:p>
        </p:txBody>
      </p:sp>
    </p:spTree>
    <p:extLst>
      <p:ext uri="{BB962C8B-B14F-4D97-AF65-F5344CB8AC3E}">
        <p14:creationId xmlns:p14="http://schemas.microsoft.com/office/powerpoint/2010/main" val="90655586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D98F99-D7FA-41BD-9704-9ED1E8CD4D4F}"/>
              </a:ext>
            </a:extLst>
          </p:cNvPr>
          <p:cNvSpPr>
            <a:spLocks noGrp="1"/>
          </p:cNvSpPr>
          <p:nvPr>
            <p:ph type="title"/>
          </p:nvPr>
        </p:nvSpPr>
        <p:spPr/>
        <p:txBody>
          <a:bodyPr/>
          <a:lstStyle/>
          <a:p>
            <a:r>
              <a:rPr lang="en-US" dirty="0"/>
              <a:t>Importance of ivS</a:t>
            </a:r>
          </a:p>
        </p:txBody>
      </p:sp>
      <p:sp>
        <p:nvSpPr>
          <p:cNvPr id="3" name="Content Placeholder 2">
            <a:extLst>
              <a:ext uri="{FF2B5EF4-FFF2-40B4-BE49-F238E27FC236}">
                <a16:creationId xmlns:a16="http://schemas.microsoft.com/office/drawing/2014/main" id="{9C3FD0F7-A607-47E5-B6E8-C635D28C5A7F}"/>
              </a:ext>
            </a:extLst>
          </p:cNvPr>
          <p:cNvSpPr>
            <a:spLocks noGrp="1"/>
          </p:cNvSpPr>
          <p:nvPr>
            <p:ph idx="1"/>
          </p:nvPr>
        </p:nvSpPr>
        <p:spPr>
          <a:xfrm>
            <a:off x="1024128" y="2285999"/>
            <a:ext cx="9720073" cy="4341303"/>
          </a:xfrm>
        </p:spPr>
        <p:txBody>
          <a:bodyPr>
            <a:normAutofit fontScale="92500" lnSpcReduction="10000"/>
          </a:bodyPr>
          <a:lstStyle/>
          <a:p>
            <a:pPr marL="0" indent="0">
              <a:buNone/>
            </a:pPr>
            <a:r>
              <a:rPr lang="en-US" b="1" dirty="0"/>
              <a:t>To accurately gauge importance of each IV to regression, one needs to: </a:t>
            </a:r>
          </a:p>
          <a:p>
            <a:pPr>
              <a:buFont typeface="Wingdings" panose="05000000000000000000" pitchFamily="2" charset="2"/>
              <a:buChar char="Ø"/>
            </a:pPr>
            <a:r>
              <a:rPr lang="en-US" dirty="0"/>
              <a:t>Consider the type of regression </a:t>
            </a:r>
          </a:p>
          <a:p>
            <a:pPr>
              <a:buFont typeface="Wingdings" panose="05000000000000000000" pitchFamily="2" charset="2"/>
              <a:buChar char="Ø"/>
            </a:pPr>
            <a:r>
              <a:rPr lang="en-US" dirty="0"/>
              <a:t>Relationship between the IV and DV </a:t>
            </a:r>
          </a:p>
          <a:p>
            <a:pPr lvl="1">
              <a:buFont typeface="Wingdings" panose="05000000000000000000" pitchFamily="2" charset="2"/>
              <a:buChar char="§"/>
            </a:pPr>
            <a:r>
              <a:rPr lang="en-US" dirty="0"/>
              <a:t>Compare total relationship of the IV with DV </a:t>
            </a:r>
          </a:p>
          <a:p>
            <a:pPr lvl="1">
              <a:buFont typeface="Wingdings" panose="05000000000000000000" pitchFamily="2" charset="2"/>
              <a:buChar char="§"/>
            </a:pPr>
            <a:r>
              <a:rPr lang="en-US" dirty="0"/>
              <a:t>Unique relationship of the IV with DV </a:t>
            </a:r>
          </a:p>
          <a:p>
            <a:pPr lvl="1">
              <a:buFont typeface="Wingdings" panose="05000000000000000000" pitchFamily="2" charset="2"/>
              <a:buChar char="§"/>
            </a:pPr>
            <a:r>
              <a:rPr lang="en-US" dirty="0"/>
              <a:t>Correlations of the IVs with each other </a:t>
            </a:r>
          </a:p>
          <a:p>
            <a:pPr>
              <a:buFont typeface="Wingdings" panose="05000000000000000000" pitchFamily="2" charset="2"/>
              <a:buChar char="Ø"/>
            </a:pPr>
            <a:r>
              <a:rPr lang="en-US" dirty="0"/>
              <a:t>Relationships can be assessed in the correlation matrix </a:t>
            </a:r>
          </a:p>
          <a:p>
            <a:pPr marL="0" indent="0">
              <a:buNone/>
            </a:pPr>
            <a:r>
              <a:rPr lang="en-US" b="1" dirty="0"/>
              <a:t>Unique contribution of an IV to predicting DV assessed by: </a:t>
            </a:r>
          </a:p>
          <a:p>
            <a:pPr>
              <a:buFont typeface="Wingdings" panose="05000000000000000000" pitchFamily="2" charset="2"/>
              <a:buChar char="Ø"/>
            </a:pPr>
            <a:r>
              <a:rPr lang="en-US" dirty="0"/>
              <a:t>Partial  correlation - strength of a relationship between two variables (X and Y), while controlling for the effect of one or more other variables (Z)</a:t>
            </a:r>
          </a:p>
          <a:p>
            <a:pPr>
              <a:buFont typeface="Wingdings" panose="05000000000000000000" pitchFamily="2" charset="2"/>
              <a:buChar char="Ø"/>
            </a:pPr>
            <a:r>
              <a:rPr lang="en-US" dirty="0" err="1"/>
              <a:t>Semipartial</a:t>
            </a:r>
            <a:r>
              <a:rPr lang="en-US" dirty="0"/>
              <a:t> correlation- similar to partial EXCEPT instead of holding Z constant for both variables, </a:t>
            </a:r>
            <a:r>
              <a:rPr lang="en-US" dirty="0" err="1"/>
              <a:t>semipartial</a:t>
            </a:r>
            <a:r>
              <a:rPr lang="en-US" dirty="0"/>
              <a:t> correlation holds Z constant for one of the variables (X or Y).</a:t>
            </a:r>
          </a:p>
        </p:txBody>
      </p:sp>
    </p:spTree>
    <p:extLst>
      <p:ext uri="{BB962C8B-B14F-4D97-AF65-F5344CB8AC3E}">
        <p14:creationId xmlns:p14="http://schemas.microsoft.com/office/powerpoint/2010/main" val="20231398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1BCC3C-FD19-422D-B257-3BAC8BB6AAE5}"/>
              </a:ext>
            </a:extLst>
          </p:cNvPr>
          <p:cNvSpPr>
            <a:spLocks noGrp="1"/>
          </p:cNvSpPr>
          <p:nvPr>
            <p:ph type="title"/>
          </p:nvPr>
        </p:nvSpPr>
        <p:spPr/>
        <p:txBody>
          <a:bodyPr/>
          <a:lstStyle/>
          <a:p>
            <a:r>
              <a:rPr lang="en-US" dirty="0"/>
              <a:t>Limitations of multiple regression</a:t>
            </a:r>
          </a:p>
        </p:txBody>
      </p:sp>
      <p:sp>
        <p:nvSpPr>
          <p:cNvPr id="3" name="Content Placeholder 2">
            <a:extLst>
              <a:ext uri="{FF2B5EF4-FFF2-40B4-BE49-F238E27FC236}">
                <a16:creationId xmlns:a16="http://schemas.microsoft.com/office/drawing/2014/main" id="{7EA35437-E8C9-4805-8D15-0F76AC15B7C2}"/>
              </a:ext>
            </a:extLst>
          </p:cNvPr>
          <p:cNvSpPr>
            <a:spLocks noGrp="1"/>
          </p:cNvSpPr>
          <p:nvPr>
            <p:ph idx="1"/>
          </p:nvPr>
        </p:nvSpPr>
        <p:spPr/>
        <p:txBody>
          <a:bodyPr/>
          <a:lstStyle/>
          <a:p>
            <a:r>
              <a:rPr lang="en-US" b="1" dirty="0"/>
              <a:t>Strong relationship does NOT means causal relationship </a:t>
            </a:r>
          </a:p>
          <a:p>
            <a:r>
              <a:rPr lang="en-US" b="1" dirty="0"/>
              <a:t>Regression analysis assumes IVs are measured without error </a:t>
            </a:r>
          </a:p>
          <a:p>
            <a:pPr>
              <a:buFont typeface="Wingdings" panose="05000000000000000000" pitchFamily="2" charset="2"/>
              <a:buChar char="Ø"/>
            </a:pPr>
            <a:r>
              <a:rPr lang="en-US" dirty="0"/>
              <a:t> Impossible in most social and behavioral research </a:t>
            </a:r>
          </a:p>
          <a:p>
            <a:pPr>
              <a:buFont typeface="Wingdings" panose="05000000000000000000" pitchFamily="2" charset="2"/>
              <a:buChar char="Ø"/>
            </a:pPr>
            <a:r>
              <a:rPr lang="en-US" dirty="0"/>
              <a:t>Choose most reliable IVs possible </a:t>
            </a:r>
          </a:p>
          <a:p>
            <a:r>
              <a:rPr lang="en-US" b="1" dirty="0"/>
              <a:t>Analysis of residuals provides information for both theoretical and practical issues in multiple regression analysis</a:t>
            </a:r>
            <a:r>
              <a:rPr lang="en-US" dirty="0"/>
              <a:t> </a:t>
            </a:r>
          </a:p>
          <a:p>
            <a:pPr>
              <a:buFont typeface="Wingdings" panose="05000000000000000000" pitchFamily="2" charset="2"/>
              <a:buChar char="Ø"/>
            </a:pPr>
            <a:r>
              <a:rPr lang="en-US" dirty="0"/>
              <a:t>Identify variables that are degrading rather than enhancing prediction </a:t>
            </a:r>
          </a:p>
          <a:p>
            <a:pPr>
              <a:buFont typeface="Wingdings" panose="05000000000000000000" pitchFamily="2" charset="2"/>
              <a:buChar char="Ø"/>
            </a:pPr>
            <a:r>
              <a:rPr lang="en-US" dirty="0"/>
              <a:t>Identify outliers in the regression solution</a:t>
            </a:r>
          </a:p>
        </p:txBody>
      </p:sp>
    </p:spTree>
    <p:extLst>
      <p:ext uri="{BB962C8B-B14F-4D97-AF65-F5344CB8AC3E}">
        <p14:creationId xmlns:p14="http://schemas.microsoft.com/office/powerpoint/2010/main" val="26896312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AD2403-846E-4015-9A31-CB52F39CCA70}"/>
              </a:ext>
            </a:extLst>
          </p:cNvPr>
          <p:cNvSpPr>
            <a:spLocks noGrp="1"/>
          </p:cNvSpPr>
          <p:nvPr>
            <p:ph type="title"/>
          </p:nvPr>
        </p:nvSpPr>
        <p:spPr/>
        <p:txBody>
          <a:bodyPr/>
          <a:lstStyle/>
          <a:p>
            <a:r>
              <a:rPr lang="en-US" dirty="0"/>
              <a:t>Understanding the regression equation</a:t>
            </a:r>
          </a:p>
        </p:txBody>
      </p:sp>
      <p:sp>
        <p:nvSpPr>
          <p:cNvPr id="3" name="Content Placeholder 2">
            <a:extLst>
              <a:ext uri="{FF2B5EF4-FFF2-40B4-BE49-F238E27FC236}">
                <a16:creationId xmlns:a16="http://schemas.microsoft.com/office/drawing/2014/main" id="{FE42091E-D7BD-4957-A27A-1FC763E9A2B7}"/>
              </a:ext>
            </a:extLst>
          </p:cNvPr>
          <p:cNvSpPr>
            <a:spLocks noGrp="1"/>
          </p:cNvSpPr>
          <p:nvPr>
            <p:ph idx="1"/>
          </p:nvPr>
        </p:nvSpPr>
        <p:spPr/>
        <p:txBody>
          <a:bodyPr>
            <a:normAutofit/>
          </a:bodyPr>
          <a:lstStyle/>
          <a:p>
            <a:r>
              <a:rPr lang="en-US" sz="3200" dirty="0"/>
              <a:t>Regression coefficients accomplishes two things</a:t>
            </a:r>
          </a:p>
          <a:p>
            <a:endParaRPr lang="en-US" sz="3200" dirty="0"/>
          </a:p>
          <a:p>
            <a:r>
              <a:rPr lang="en-US" sz="3200" dirty="0"/>
              <a:t>1) Minimize deviations between predicted and obtained Y values</a:t>
            </a:r>
          </a:p>
          <a:p>
            <a:r>
              <a:rPr lang="en-US" sz="3200" dirty="0"/>
              <a:t>2 ) Optimize correlation between the predicted and obtained Y values</a:t>
            </a:r>
          </a:p>
        </p:txBody>
      </p:sp>
    </p:spTree>
    <p:extLst>
      <p:ext uri="{BB962C8B-B14F-4D97-AF65-F5344CB8AC3E}">
        <p14:creationId xmlns:p14="http://schemas.microsoft.com/office/powerpoint/2010/main" val="62238644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1C7250-C600-4E38-9BBA-CE6133F6E148}"/>
              </a:ext>
            </a:extLst>
          </p:cNvPr>
          <p:cNvSpPr>
            <a:spLocks noGrp="1"/>
          </p:cNvSpPr>
          <p:nvPr>
            <p:ph type="title"/>
          </p:nvPr>
        </p:nvSpPr>
        <p:spPr/>
        <p:txBody>
          <a:bodyPr/>
          <a:lstStyle/>
          <a:p>
            <a:r>
              <a:rPr lang="en-US" dirty="0"/>
              <a:t>Multiple regression vs liner regression</a:t>
            </a:r>
          </a:p>
        </p:txBody>
      </p:sp>
      <p:sp>
        <p:nvSpPr>
          <p:cNvPr id="3" name="Content Placeholder 2">
            <a:extLst>
              <a:ext uri="{FF2B5EF4-FFF2-40B4-BE49-F238E27FC236}">
                <a16:creationId xmlns:a16="http://schemas.microsoft.com/office/drawing/2014/main" id="{1F78AB36-4106-4FA9-B638-E18FB72B0B9A}"/>
              </a:ext>
            </a:extLst>
          </p:cNvPr>
          <p:cNvSpPr>
            <a:spLocks noGrp="1"/>
          </p:cNvSpPr>
          <p:nvPr>
            <p:ph idx="1"/>
          </p:nvPr>
        </p:nvSpPr>
        <p:spPr/>
        <p:txBody>
          <a:bodyPr>
            <a:normAutofit/>
          </a:bodyPr>
          <a:lstStyle/>
          <a:p>
            <a:r>
              <a:rPr lang="en-US" b="1" dirty="0"/>
              <a:t>Simple Linear Regression </a:t>
            </a:r>
            <a:r>
              <a:rPr lang="en-US" dirty="0"/>
              <a:t>= Using a single independent variable to predict the value of a dependent variable</a:t>
            </a:r>
          </a:p>
          <a:p>
            <a:r>
              <a:rPr lang="en-US" b="1" dirty="0"/>
              <a:t>Multiple Regression </a:t>
            </a:r>
            <a:r>
              <a:rPr lang="en-US" dirty="0"/>
              <a:t>= Using two or more independent variables to predict the value of a dependent variable</a:t>
            </a:r>
          </a:p>
          <a:p>
            <a:pPr algn="ctr"/>
            <a:r>
              <a:rPr lang="en-US" sz="3200" dirty="0"/>
              <a:t>Y = A + B</a:t>
            </a:r>
            <a:r>
              <a:rPr lang="en-US" sz="3200" baseline="-25000" dirty="0"/>
              <a:t>1</a:t>
            </a:r>
            <a:r>
              <a:rPr lang="en-US" sz="3200" dirty="0"/>
              <a:t>X</a:t>
            </a:r>
            <a:r>
              <a:rPr lang="en-US" sz="3200" baseline="-25000" dirty="0"/>
              <a:t>1</a:t>
            </a:r>
            <a:r>
              <a:rPr lang="en-US" sz="3200" dirty="0"/>
              <a:t> + B</a:t>
            </a:r>
            <a:r>
              <a:rPr lang="en-US" sz="3200" baseline="-25000" dirty="0"/>
              <a:t>2</a:t>
            </a:r>
            <a:r>
              <a:rPr lang="en-US" sz="3200" dirty="0"/>
              <a:t>X</a:t>
            </a:r>
            <a:r>
              <a:rPr lang="en-US" sz="3200" baseline="-25000" dirty="0"/>
              <a:t>2</a:t>
            </a:r>
            <a:r>
              <a:rPr lang="en-US" sz="3200" dirty="0"/>
              <a:t>+ B</a:t>
            </a:r>
            <a:r>
              <a:rPr lang="en-US" sz="3200" baseline="-25000" dirty="0"/>
              <a:t>3</a:t>
            </a:r>
            <a:r>
              <a:rPr lang="en-US" sz="3200" dirty="0"/>
              <a:t>X</a:t>
            </a:r>
            <a:r>
              <a:rPr lang="en-US" sz="3200" baseline="-25000" dirty="0"/>
              <a:t>3 …</a:t>
            </a:r>
            <a:r>
              <a:rPr lang="en-US" sz="3200" dirty="0"/>
              <a:t> + B</a:t>
            </a:r>
            <a:r>
              <a:rPr lang="en-US" sz="3200" baseline="-25000" dirty="0"/>
              <a:t>k</a:t>
            </a:r>
            <a:r>
              <a:rPr lang="en-US" sz="3200" dirty="0"/>
              <a:t>X</a:t>
            </a:r>
            <a:r>
              <a:rPr lang="en-US" sz="3200" baseline="-25000" dirty="0"/>
              <a:t>k</a:t>
            </a:r>
          </a:p>
          <a:p>
            <a:pPr algn="ctr"/>
            <a:endParaRPr lang="en-US" sz="2400" baseline="-25000" dirty="0"/>
          </a:p>
          <a:p>
            <a:pPr algn="ctr">
              <a:lnSpc>
                <a:spcPct val="100000"/>
              </a:lnSpc>
              <a:spcBef>
                <a:spcPts val="0"/>
              </a:spcBef>
            </a:pPr>
            <a:r>
              <a:rPr lang="en-US" dirty="0"/>
              <a:t>Y = Predicted value of the DV</a:t>
            </a:r>
          </a:p>
          <a:p>
            <a:pPr algn="ctr">
              <a:lnSpc>
                <a:spcPct val="100000"/>
              </a:lnSpc>
              <a:spcBef>
                <a:spcPts val="0"/>
              </a:spcBef>
            </a:pPr>
            <a:r>
              <a:rPr lang="en-US" dirty="0"/>
              <a:t>A= Y intercept (constant value of Y when all values of X is 0)</a:t>
            </a:r>
          </a:p>
          <a:p>
            <a:pPr algn="ctr">
              <a:lnSpc>
                <a:spcPct val="100000"/>
              </a:lnSpc>
              <a:spcBef>
                <a:spcPts val="0"/>
              </a:spcBef>
            </a:pPr>
            <a:r>
              <a:rPr lang="en-US" dirty="0"/>
              <a:t>X  = variable values of IV (to predict the DV)</a:t>
            </a:r>
          </a:p>
          <a:p>
            <a:pPr algn="ctr">
              <a:lnSpc>
                <a:spcPct val="100000"/>
              </a:lnSpc>
              <a:spcBef>
                <a:spcPts val="0"/>
              </a:spcBef>
            </a:pPr>
            <a:r>
              <a:rPr lang="en-US" dirty="0"/>
              <a:t>B = Regression Coefficient</a:t>
            </a:r>
          </a:p>
        </p:txBody>
      </p:sp>
    </p:spTree>
    <p:extLst>
      <p:ext uri="{BB962C8B-B14F-4D97-AF65-F5344CB8AC3E}">
        <p14:creationId xmlns:p14="http://schemas.microsoft.com/office/powerpoint/2010/main" val="261922392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605C22-5EAE-427F-BF16-DBBBC1707767}"/>
              </a:ext>
            </a:extLst>
          </p:cNvPr>
          <p:cNvSpPr>
            <a:spLocks noGrp="1"/>
          </p:cNvSpPr>
          <p:nvPr>
            <p:ph type="title"/>
          </p:nvPr>
        </p:nvSpPr>
        <p:spPr/>
        <p:txBody>
          <a:bodyPr/>
          <a:lstStyle/>
          <a:p>
            <a:r>
              <a:rPr lang="en-US" dirty="0"/>
              <a:t>Objectives of multiple regression</a:t>
            </a:r>
          </a:p>
        </p:txBody>
      </p:sp>
      <p:sp>
        <p:nvSpPr>
          <p:cNvPr id="3" name="Content Placeholder 2">
            <a:extLst>
              <a:ext uri="{FF2B5EF4-FFF2-40B4-BE49-F238E27FC236}">
                <a16:creationId xmlns:a16="http://schemas.microsoft.com/office/drawing/2014/main" id="{5B2E0804-2885-4264-9D64-31545782593E}"/>
              </a:ext>
            </a:extLst>
          </p:cNvPr>
          <p:cNvSpPr>
            <a:spLocks noGrp="1"/>
          </p:cNvSpPr>
          <p:nvPr>
            <p:ph idx="1"/>
          </p:nvPr>
        </p:nvSpPr>
        <p:spPr/>
        <p:txBody>
          <a:bodyPr/>
          <a:lstStyle/>
          <a:p>
            <a:pPr>
              <a:buFont typeface="Wingdings" panose="05000000000000000000" pitchFamily="2" charset="2"/>
              <a:buChar char="Ø"/>
            </a:pPr>
            <a:r>
              <a:rPr lang="en-US" dirty="0"/>
              <a:t> Investigate relationship between a DV and several IVs</a:t>
            </a:r>
          </a:p>
          <a:p>
            <a:pPr>
              <a:buFont typeface="Wingdings" panose="05000000000000000000" pitchFamily="2" charset="2"/>
              <a:buChar char="Ø"/>
            </a:pPr>
            <a:r>
              <a:rPr lang="en-US" dirty="0"/>
              <a:t> Determine how much of the variation in the dependent variable is explained by the independent variables</a:t>
            </a:r>
          </a:p>
          <a:p>
            <a:pPr lvl="1">
              <a:buFont typeface="Wingdings" panose="05000000000000000000" pitchFamily="2" charset="2"/>
              <a:buChar char="§"/>
            </a:pPr>
            <a:r>
              <a:rPr lang="en-US" sz="2200" dirty="0"/>
              <a:t> Covariates analysis </a:t>
            </a:r>
          </a:p>
          <a:p>
            <a:pPr lvl="1">
              <a:buFont typeface="Wingdings" panose="05000000000000000000" pitchFamily="2" charset="2"/>
              <a:buChar char="§"/>
            </a:pPr>
            <a:r>
              <a:rPr lang="en-US" sz="2200" dirty="0"/>
              <a:t>Does some critical variable(s) add anything to a prediction equation for a DV after other IVs (covariates) have already entered the equation? </a:t>
            </a:r>
          </a:p>
          <a:p>
            <a:pPr>
              <a:buFont typeface="Wingdings" panose="05000000000000000000" pitchFamily="2" charset="2"/>
              <a:buChar char="Ø"/>
            </a:pPr>
            <a:r>
              <a:rPr lang="en-US" dirty="0"/>
              <a:t> Predict new values for the dependent variable given the independent variables</a:t>
            </a:r>
          </a:p>
          <a:p>
            <a:pPr lvl="1">
              <a:buFont typeface="Wingdings" panose="05000000000000000000" pitchFamily="2" charset="2"/>
              <a:buChar char="§"/>
            </a:pPr>
            <a:r>
              <a:rPr lang="en-US" sz="2200" dirty="0"/>
              <a:t>Often used to find the best prediction equation for some phenomenon </a:t>
            </a:r>
          </a:p>
          <a:p>
            <a:pPr lvl="1">
              <a:buFont typeface="Wingdings" panose="05000000000000000000" pitchFamily="2" charset="2"/>
              <a:buChar char="§"/>
            </a:pPr>
            <a:r>
              <a:rPr lang="en-US" sz="2200" dirty="0"/>
              <a:t>Determine which IVs enter the equation and in what order</a:t>
            </a:r>
          </a:p>
        </p:txBody>
      </p:sp>
    </p:spTree>
    <p:extLst>
      <p:ext uri="{BB962C8B-B14F-4D97-AF65-F5344CB8AC3E}">
        <p14:creationId xmlns:p14="http://schemas.microsoft.com/office/powerpoint/2010/main" val="355904802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7A4D1D-03F7-4662-B289-EA67C5F4F757}"/>
              </a:ext>
            </a:extLst>
          </p:cNvPr>
          <p:cNvSpPr>
            <a:spLocks noGrp="1"/>
          </p:cNvSpPr>
          <p:nvPr>
            <p:ph type="title"/>
          </p:nvPr>
        </p:nvSpPr>
        <p:spPr/>
        <p:txBody>
          <a:bodyPr/>
          <a:lstStyle/>
          <a:p>
            <a:r>
              <a:rPr lang="en-US" dirty="0"/>
              <a:t>Data appropriate with multiple regression</a:t>
            </a:r>
          </a:p>
        </p:txBody>
      </p:sp>
      <p:sp>
        <p:nvSpPr>
          <p:cNvPr id="3" name="Content Placeholder 2">
            <a:extLst>
              <a:ext uri="{FF2B5EF4-FFF2-40B4-BE49-F238E27FC236}">
                <a16:creationId xmlns:a16="http://schemas.microsoft.com/office/drawing/2014/main" id="{3A194F95-D4FF-4308-9594-D4462180B246}"/>
              </a:ext>
            </a:extLst>
          </p:cNvPr>
          <p:cNvSpPr>
            <a:spLocks noGrp="1"/>
          </p:cNvSpPr>
          <p:nvPr>
            <p:ph idx="1"/>
          </p:nvPr>
        </p:nvSpPr>
        <p:spPr/>
        <p:txBody>
          <a:bodyPr>
            <a:normAutofit fontScale="92500" lnSpcReduction="10000"/>
          </a:bodyPr>
          <a:lstStyle/>
          <a:p>
            <a:pPr>
              <a:buFont typeface="Wingdings" panose="05000000000000000000" pitchFamily="2" charset="2"/>
              <a:buChar char="Ø"/>
            </a:pPr>
            <a:r>
              <a:rPr lang="en-US" sz="2800" dirty="0"/>
              <a:t>Dependent Variable (DV) needs to be a continuous variable</a:t>
            </a:r>
          </a:p>
          <a:p>
            <a:pPr>
              <a:buFont typeface="Wingdings" panose="05000000000000000000" pitchFamily="2" charset="2"/>
              <a:buChar char="Ø"/>
            </a:pPr>
            <a:r>
              <a:rPr lang="en-US" sz="2800" dirty="0"/>
              <a:t>Regression analyses can be used with continuous or dichotomous IVs </a:t>
            </a:r>
          </a:p>
          <a:p>
            <a:pPr marL="0" indent="0">
              <a:buNone/>
            </a:pPr>
            <a:endParaRPr lang="en-US" sz="2800" dirty="0"/>
          </a:p>
          <a:p>
            <a:pPr lvl="1">
              <a:buFont typeface="Wingdings" panose="05000000000000000000" pitchFamily="2" charset="2"/>
              <a:buChar char="§"/>
            </a:pPr>
            <a:r>
              <a:rPr lang="en-US" sz="2800" dirty="0"/>
              <a:t> Dichotomous IVs should be coded as “0” or “1” (e.g. If using gender as IV code males as “0” and females “1”)</a:t>
            </a:r>
          </a:p>
          <a:p>
            <a:pPr lvl="1">
              <a:buFont typeface="Wingdings" panose="05000000000000000000" pitchFamily="2" charset="2"/>
              <a:buChar char="§"/>
            </a:pPr>
            <a:endParaRPr lang="en-US" sz="2800" dirty="0"/>
          </a:p>
          <a:p>
            <a:pPr lvl="1">
              <a:buFont typeface="Wingdings" panose="05000000000000000000" pitchFamily="2" charset="2"/>
              <a:buChar char="§"/>
            </a:pPr>
            <a:r>
              <a:rPr lang="en-US" sz="2800" dirty="0"/>
              <a:t> Multinomial nominal variable(s) (a nominal variable with many categories, such as race with African American, Asian, Caucasian, Hispanic, Multiracial, and Other) can be converted into a set of dichotomous variables by dummy coding with 1s and 0s. </a:t>
            </a:r>
          </a:p>
        </p:txBody>
      </p:sp>
    </p:spTree>
    <p:extLst>
      <p:ext uri="{BB962C8B-B14F-4D97-AF65-F5344CB8AC3E}">
        <p14:creationId xmlns:p14="http://schemas.microsoft.com/office/powerpoint/2010/main" val="102634162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7BD3D6-2773-4903-B378-0F59BA9E8EF0}"/>
              </a:ext>
            </a:extLst>
          </p:cNvPr>
          <p:cNvSpPr>
            <a:spLocks noGrp="1"/>
          </p:cNvSpPr>
          <p:nvPr>
            <p:ph type="title"/>
          </p:nvPr>
        </p:nvSpPr>
        <p:spPr>
          <a:xfrm>
            <a:off x="1024128" y="585216"/>
            <a:ext cx="10157394" cy="1499616"/>
          </a:xfrm>
        </p:spPr>
        <p:txBody>
          <a:bodyPr/>
          <a:lstStyle/>
          <a:p>
            <a:r>
              <a:rPr lang="en-US" dirty="0"/>
              <a:t>Research questions for multiple regressions</a:t>
            </a:r>
          </a:p>
        </p:txBody>
      </p:sp>
      <p:sp>
        <p:nvSpPr>
          <p:cNvPr id="3" name="Content Placeholder 2">
            <a:extLst>
              <a:ext uri="{FF2B5EF4-FFF2-40B4-BE49-F238E27FC236}">
                <a16:creationId xmlns:a16="http://schemas.microsoft.com/office/drawing/2014/main" id="{DE13C5BD-B716-435A-8512-29CAC0D77186}"/>
              </a:ext>
            </a:extLst>
          </p:cNvPr>
          <p:cNvSpPr>
            <a:spLocks noGrp="1"/>
          </p:cNvSpPr>
          <p:nvPr>
            <p:ph idx="1"/>
          </p:nvPr>
        </p:nvSpPr>
        <p:spPr/>
        <p:txBody>
          <a:bodyPr>
            <a:normAutofit/>
          </a:bodyPr>
          <a:lstStyle/>
          <a:p>
            <a:pPr>
              <a:buFont typeface="Wingdings" panose="05000000000000000000" pitchFamily="2" charset="2"/>
              <a:buChar char="Ø"/>
            </a:pPr>
            <a:r>
              <a:rPr lang="en-US" dirty="0"/>
              <a:t>How good is the regression equation? </a:t>
            </a:r>
          </a:p>
          <a:p>
            <a:pPr lvl="1">
              <a:buFont typeface="Wingdings" panose="05000000000000000000" pitchFamily="2" charset="2"/>
              <a:buChar char="§"/>
            </a:pPr>
            <a:r>
              <a:rPr lang="en-US" dirty="0"/>
              <a:t>Does it provide better-than-chance prediction? Is the multiple correlation really different from zero after allowancing for naturally occurring fluctuations? </a:t>
            </a:r>
          </a:p>
          <a:p>
            <a:pPr lvl="1">
              <a:buFont typeface="Wingdings" panose="05000000000000000000" pitchFamily="2" charset="2"/>
              <a:buChar char="§"/>
            </a:pPr>
            <a:r>
              <a:rPr lang="en-US" dirty="0"/>
              <a:t>If multiple correlation is different from zero, which IVs are important in the equation and which are not? </a:t>
            </a:r>
          </a:p>
          <a:p>
            <a:pPr>
              <a:buFont typeface="Wingdings" panose="05000000000000000000" pitchFamily="2" charset="2"/>
              <a:buChar char="Ø"/>
            </a:pPr>
            <a:r>
              <a:rPr lang="en-US" dirty="0"/>
              <a:t>Will adding one or more IVs to the equation improve the prediction of the DV? </a:t>
            </a:r>
          </a:p>
          <a:p>
            <a:pPr>
              <a:buFont typeface="Wingdings" panose="05000000000000000000" pitchFamily="2" charset="2"/>
              <a:buChar char="Ø"/>
            </a:pPr>
            <a:r>
              <a:rPr lang="en-US" dirty="0"/>
              <a:t>How does one IV behave in the context of one, or a set, of other IVs? </a:t>
            </a:r>
          </a:p>
          <a:p>
            <a:pPr>
              <a:buFont typeface="Wingdings" panose="05000000000000000000" pitchFamily="2" charset="2"/>
              <a:buChar char="Ø"/>
            </a:pPr>
            <a:r>
              <a:rPr lang="en-US" dirty="0"/>
              <a:t>Is prediction of a DV from one set of IVs better than prediction from another set of IVs? </a:t>
            </a:r>
          </a:p>
          <a:p>
            <a:pPr>
              <a:buFont typeface="Wingdings" panose="05000000000000000000" pitchFamily="2" charset="2"/>
              <a:buChar char="Ø"/>
            </a:pPr>
            <a:r>
              <a:rPr lang="en-US" dirty="0"/>
              <a:t>Can regression predict scores on a DV for new subjects?</a:t>
            </a:r>
          </a:p>
        </p:txBody>
      </p:sp>
    </p:spTree>
    <p:extLst>
      <p:ext uri="{BB962C8B-B14F-4D97-AF65-F5344CB8AC3E}">
        <p14:creationId xmlns:p14="http://schemas.microsoft.com/office/powerpoint/2010/main" val="343283912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B2FE22-9DD1-421A-95EF-11D8BC7ED585}"/>
              </a:ext>
            </a:extLst>
          </p:cNvPr>
          <p:cNvSpPr>
            <a:spLocks noGrp="1"/>
          </p:cNvSpPr>
          <p:nvPr>
            <p:ph type="title"/>
          </p:nvPr>
        </p:nvSpPr>
        <p:spPr/>
        <p:txBody>
          <a:bodyPr/>
          <a:lstStyle/>
          <a:p>
            <a:r>
              <a:rPr lang="en-US" dirty="0"/>
              <a:t>Sample size for multiple regression</a:t>
            </a:r>
          </a:p>
        </p:txBody>
      </p:sp>
      <p:sp>
        <p:nvSpPr>
          <p:cNvPr id="3" name="Content Placeholder 2">
            <a:extLst>
              <a:ext uri="{FF2B5EF4-FFF2-40B4-BE49-F238E27FC236}">
                <a16:creationId xmlns:a16="http://schemas.microsoft.com/office/drawing/2014/main" id="{8E198B6E-F6F2-4093-A0C2-D18025547BF3}"/>
              </a:ext>
            </a:extLst>
          </p:cNvPr>
          <p:cNvSpPr>
            <a:spLocks noGrp="1"/>
          </p:cNvSpPr>
          <p:nvPr>
            <p:ph idx="1"/>
          </p:nvPr>
        </p:nvSpPr>
        <p:spPr/>
        <p:txBody>
          <a:bodyPr>
            <a:noAutofit/>
          </a:bodyPr>
          <a:lstStyle/>
          <a:p>
            <a:r>
              <a:rPr lang="en-US" sz="2600" b="1" dirty="0"/>
              <a:t>General rules:</a:t>
            </a:r>
          </a:p>
          <a:p>
            <a:pPr>
              <a:buFont typeface="Wingdings" panose="05000000000000000000" pitchFamily="2" charset="2"/>
              <a:buChar char="Ø"/>
            </a:pPr>
            <a:r>
              <a:rPr lang="en-US" sz="2600" dirty="0"/>
              <a:t> To test overall model, use N &gt; 50 + 8m (where m = number of IVs) </a:t>
            </a:r>
          </a:p>
          <a:p>
            <a:pPr>
              <a:buFont typeface="Wingdings" panose="05000000000000000000" pitchFamily="2" charset="2"/>
              <a:buChar char="Ø"/>
            </a:pPr>
            <a:r>
              <a:rPr lang="en-US" sz="2600" dirty="0"/>
              <a:t>To test specific IVs, use N &gt; 104 + m </a:t>
            </a:r>
          </a:p>
          <a:p>
            <a:pPr lvl="1">
              <a:buFont typeface="Wingdings" panose="05000000000000000000" pitchFamily="2" charset="2"/>
              <a:buChar char="§"/>
            </a:pPr>
            <a:r>
              <a:rPr lang="en-US" sz="2600" dirty="0"/>
              <a:t>If testing both, use both formulas and select the most demanding sample size. </a:t>
            </a:r>
          </a:p>
          <a:p>
            <a:pPr>
              <a:buFont typeface="Wingdings" panose="05000000000000000000" pitchFamily="2" charset="2"/>
              <a:buChar char="Ø"/>
            </a:pPr>
            <a:r>
              <a:rPr lang="en-US" sz="2600" dirty="0"/>
              <a:t>Larger sample sizes are needed when the DV is skewed (and not corrected), small effect size is expected, or IVs with low reliability are being used (Combinations of these demand even more n)</a:t>
            </a:r>
          </a:p>
          <a:p>
            <a:pPr>
              <a:buFont typeface="Wingdings" panose="05000000000000000000" pitchFamily="2" charset="2"/>
              <a:buChar char="Ø"/>
            </a:pPr>
            <a:r>
              <a:rPr lang="en-US" sz="2600" dirty="0"/>
              <a:t>Note: Power analysis is best method for estimating sample size</a:t>
            </a:r>
          </a:p>
        </p:txBody>
      </p:sp>
    </p:spTree>
    <p:extLst>
      <p:ext uri="{BB962C8B-B14F-4D97-AF65-F5344CB8AC3E}">
        <p14:creationId xmlns:p14="http://schemas.microsoft.com/office/powerpoint/2010/main" val="3873253158"/>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ntegral">
  <a:themeElements>
    <a:clrScheme name="Integral">
      <a:dk1>
        <a:sysClr val="windowText" lastClr="000000"/>
      </a:dk1>
      <a:lt1>
        <a:sysClr val="window" lastClr="FFFFFF"/>
      </a:lt1>
      <a:dk2>
        <a:srgbClr val="335B74"/>
      </a:dk2>
      <a:lt2>
        <a:srgbClr val="DFE3E5"/>
      </a:lt2>
      <a:accent1>
        <a:srgbClr val="1CADE4"/>
      </a:accent1>
      <a:accent2>
        <a:srgbClr val="2683C6"/>
      </a:accent2>
      <a:accent3>
        <a:srgbClr val="27CED7"/>
      </a:accent3>
      <a:accent4>
        <a:srgbClr val="42BA97"/>
      </a:accent4>
      <a:accent5>
        <a:srgbClr val="3E8853"/>
      </a:accent5>
      <a:accent6>
        <a:srgbClr val="62A39F"/>
      </a:accent6>
      <a:hlink>
        <a:srgbClr val="6B9F25"/>
      </a:hlink>
      <a:folHlink>
        <a:srgbClr val="B26B02"/>
      </a:folHlink>
    </a:clrScheme>
    <a:fontScheme name="Integral">
      <a:majorFont>
        <a:latin typeface="Tw Cen MT Condensed" panose="020B0606020104020203"/>
        <a:ea typeface=""/>
        <a:cs typeface=""/>
        <a:font script="Grek" typeface="Calibri"/>
        <a:font script="Cyrl" typeface="Calibri"/>
        <a:font script="Jpan" typeface="メイリオ"/>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w Cen MT" panose="020B0602020104020603"/>
        <a:ea typeface=""/>
        <a:cs typeface=""/>
        <a:font script="Grek" typeface="Calibri"/>
        <a:font script="Cyrl" typeface="Calibri"/>
        <a:font script="Jpan" typeface="メイリオ"/>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Integral">
      <a:fillStyleLst>
        <a:solidFill>
          <a:schemeClr val="phClr"/>
        </a:solidFill>
        <a:gradFill rotWithShape="1">
          <a:gsLst>
            <a:gs pos="0">
              <a:schemeClr val="phClr">
                <a:tint val="83000"/>
                <a:satMod val="100000"/>
                <a:lumMod val="100000"/>
              </a:schemeClr>
            </a:gs>
            <a:gs pos="100000">
              <a:schemeClr val="phClr">
                <a:tint val="61000"/>
                <a:satMod val="150000"/>
                <a:lumMod val="100000"/>
              </a:schemeClr>
            </a:gs>
          </a:gsLst>
          <a:path path="circle">
            <a:fillToRect l="100000" t="100000" r="100000" b="100000"/>
          </a:path>
        </a:gradFill>
        <a:gradFill rotWithShape="1">
          <a:gsLst>
            <a:gs pos="0">
              <a:schemeClr val="phClr">
                <a:tint val="100000"/>
                <a:shade val="85000"/>
                <a:satMod val="100000"/>
                <a:lumMod val="100000"/>
              </a:schemeClr>
            </a:gs>
            <a:gs pos="100000">
              <a:schemeClr val="phClr">
                <a:tint val="90000"/>
                <a:shade val="100000"/>
                <a:satMod val="150000"/>
                <a:lumMod val="100000"/>
              </a:schemeClr>
            </a:gs>
          </a:gsLst>
          <a:path path="circle">
            <a:fillToRect l="100000" t="100000" r="100000" b="100000"/>
          </a:path>
        </a:gradFill>
      </a:fillStyleLst>
      <a:lnStyleLst>
        <a:ln w="9525" cap="flat" cmpd="sng" algn="ctr">
          <a:solidFill>
            <a:schemeClr val="phClr"/>
          </a:solidFill>
          <a:prstDash val="solid"/>
        </a:ln>
        <a:ln w="15875"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50800" dist="12700" dir="5400000" algn="ctr" rotWithShape="0">
              <a:srgbClr val="000000">
                <a:alpha val="50000"/>
              </a:srgbClr>
            </a:outerShdw>
          </a:effectLst>
        </a:effectStyle>
        <a:effectStyle>
          <a:effectLst>
            <a:outerShdw blurRad="76200" dist="25400" dir="5400000" algn="ctr" rotWithShape="0">
              <a:srgbClr val="000000">
                <a:alpha val="60000"/>
              </a:srgbClr>
            </a:outerShdw>
          </a:effectLst>
          <a:scene3d>
            <a:camera prst="orthographicFront">
              <a:rot lat="0" lon="0" rev="0"/>
            </a:camera>
            <a:lightRig rig="flat" dir="t">
              <a:rot lat="0" lon="0" rev="3600000"/>
            </a:lightRig>
          </a:scene3d>
          <a:sp3d contourW="12700" prstMaterial="flat">
            <a:bevelT w="38100" h="44450" prst="angle"/>
            <a:contourClr>
              <a:schemeClr val="phClr">
                <a:shade val="35000"/>
                <a:satMod val="160000"/>
              </a:schemeClr>
            </a:contourClr>
          </a:sp3d>
        </a:effectStyle>
      </a:effectStyleLst>
      <a:bgFillStyleLst>
        <a:solidFill>
          <a:schemeClr val="phClr"/>
        </a:solidFill>
        <a:solidFill>
          <a:schemeClr val="phClr">
            <a:tint val="95000"/>
            <a:shade val="85000"/>
            <a:satMod val="125000"/>
          </a:schemeClr>
        </a:solidFill>
        <a:blipFill rotWithShape="1">
          <a:blip xmlns:r="http://schemas.openxmlformats.org/officeDocument/2006/relationships" r:embed="rId1">
            <a:duotone>
              <a:schemeClr val="phClr">
                <a:tint val="95000"/>
                <a:shade val="74000"/>
                <a:satMod val="230000"/>
              </a:schemeClr>
              <a:schemeClr val="phClr">
                <a:tint val="92000"/>
                <a:shade val="69000"/>
                <a:satMod val="250000"/>
              </a:schemeClr>
            </a:duotone>
          </a:blip>
          <a:tile tx="0" ty="0" sx="40000" sy="40000" flip="none" algn="tl"/>
        </a:blipFill>
      </a:bgFillStyleLst>
    </a:fmtScheme>
  </a:themeElements>
  <a:objectDefaults/>
  <a:extraClrSchemeLst/>
  <a:extLst>
    <a:ext uri="{05A4C25C-085E-4340-85A3-A5531E510DB2}">
      <thm15:themeFamily xmlns:thm15="http://schemas.microsoft.com/office/thememl/2012/main" name="Integral" id="{3577F8C9-A904-41D8-97D2-FD898F53F20E}" vid="{682D6EBE-8D36-4FF2-9DB3-F3D8D7B6715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79F111ED35F8CC479449609E8A0923A6" ma:contentTypeVersion="11" ma:contentTypeDescription="Create a new document." ma:contentTypeScope="" ma:versionID="9677210f24a1be23c92c90fd886aa0aa">
  <xsd:schema xmlns:xsd="http://www.w3.org/2001/XMLSchema" xmlns:xs="http://www.w3.org/2001/XMLSchema" xmlns:p="http://schemas.microsoft.com/office/2006/metadata/properties" xmlns:ns2="71af3243-3dd4-4a8d-8c0d-dd76da1f02a5" xmlns:ns3="16c05727-aa75-4e4a-9b5f-8a80a1165891" targetNamespace="http://schemas.microsoft.com/office/2006/metadata/properties" ma:root="true" ma:fieldsID="60e05723c5c1908df1a1a4ebf11d344e" ns2:_="" ns3:_="">
    <xsd:import namespace="71af3243-3dd4-4a8d-8c0d-dd76da1f02a5"/>
    <xsd:import namespace="16c05727-aa75-4e4a-9b5f-8a80a1165891"/>
    <xsd:element name="properties">
      <xsd:complexType>
        <xsd:sequence>
          <xsd:element name="documentManagement">
            <xsd:complexType>
              <xsd:all>
                <xsd:element ref="ns2:MediaServiceMetadata" minOccurs="0"/>
                <xsd:element ref="ns2:MediaServiceFastMetadata" minOccurs="0"/>
                <xsd:element ref="ns2:MediaServiceOCR" minOccurs="0"/>
                <xsd:element ref="ns2:MediaServiceAutoTags" minOccurs="0"/>
                <xsd:element ref="ns2:MediaServiceEventHashCode" minOccurs="0"/>
                <xsd:element ref="ns2:MediaServiceGenerationTime" minOccurs="0"/>
                <xsd:element ref="ns3:SharedWithUsers" minOccurs="0"/>
                <xsd:element ref="ns3:SharedWithDetails" minOccurs="0"/>
                <xsd:element ref="ns2:MediaServiceAutoKeyPoints" minOccurs="0"/>
                <xsd:element ref="ns2:MediaServiceKeyPoints" minOccurs="0"/>
                <xsd:element ref="ns2:MediaServiceDateTake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1af3243-3dd4-4a8d-8c0d-dd76da1f02a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CR" ma:index="10" nillable="true" ma:displayName="MediaServiceOCR" ma:internalName="MediaServiceOCR" ma:readOnly="true">
      <xsd:simpleType>
        <xsd:restriction base="dms:Note">
          <xsd:maxLength value="255"/>
        </xsd:restriction>
      </xsd:simpleType>
    </xsd:element>
    <xsd:element name="MediaServiceAutoTags" ma:index="11" nillable="true" ma:displayName="MediaServiceAutoTags" ma:internalName="MediaServiceAutoTags"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false">
      <xsd:simpleType>
        <xsd:restriction base="dms:Note">
          <xsd:maxLength value="255"/>
        </xsd:restriction>
      </xsd:simpleType>
    </xsd:element>
    <xsd:element name="MediaServiceDateTaken" ma:index="18" nillable="true" ma:displayName="MediaServiceDateTaken" ma:hidden="true" ma:internalName="MediaServiceDateTake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16c05727-aa75-4e4a-9b5f-8a80a1165891" elementFormDefault="qualified">
    <xsd:import namespace="http://schemas.microsoft.com/office/2006/documentManagement/types"/>
    <xsd:import namespace="http://schemas.microsoft.com/office/infopath/2007/PartnerControls"/>
    <xsd:element name="SharedWithUsers" ma:index="14"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MediaServiceKeyPoints xmlns="71af3243-3dd4-4a8d-8c0d-dd76da1f02a5"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B61EAB5F-88FC-4FAE-AE3C-037A3C365EB8}">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71af3243-3dd4-4a8d-8c0d-dd76da1f02a5"/>
    <ds:schemaRef ds:uri="16c05727-aa75-4e4a-9b5f-8a80a1165891"/>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788A2F88-55C5-4ED1-9541-807C65424763}">
  <ds:schemaRefs>
    <ds:schemaRef ds:uri="http://schemas.microsoft.com/office/2006/metadata/properties"/>
    <ds:schemaRef ds:uri="http://schemas.microsoft.com/office/infopath/2007/PartnerControls"/>
    <ds:schemaRef ds:uri="71af3243-3dd4-4a8d-8c0d-dd76da1f02a5"/>
  </ds:schemaRefs>
</ds:datastoreItem>
</file>

<file path=customXml/itemProps3.xml><?xml version="1.0" encoding="utf-8"?>
<ds:datastoreItem xmlns:ds="http://schemas.openxmlformats.org/officeDocument/2006/customXml" ds:itemID="{4F44C90D-2A62-4985-9618-3460247437B1}">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Integral design</Template>
  <TotalTime>0</TotalTime>
  <Words>2162</Words>
  <Application>Microsoft Office PowerPoint</Application>
  <PresentationFormat>Widescreen</PresentationFormat>
  <Paragraphs>181</Paragraphs>
  <Slides>32</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32</vt:i4>
      </vt:variant>
    </vt:vector>
  </HeadingPairs>
  <TitlesOfParts>
    <vt:vector size="38" baseType="lpstr">
      <vt:lpstr>Calibri</vt:lpstr>
      <vt:lpstr>Tw Cen MT</vt:lpstr>
      <vt:lpstr>Tw Cen MT Condensed</vt:lpstr>
      <vt:lpstr>Wingdings</vt:lpstr>
      <vt:lpstr>Wingdings 3</vt:lpstr>
      <vt:lpstr>Integral</vt:lpstr>
      <vt:lpstr>Multiple REGRESSION</vt:lpstr>
      <vt:lpstr>Understanding the regression equation</vt:lpstr>
      <vt:lpstr>Understanding the regression equation</vt:lpstr>
      <vt:lpstr>Understanding the regression equation</vt:lpstr>
      <vt:lpstr>Multiple regression vs liner regression</vt:lpstr>
      <vt:lpstr>Objectives of multiple regression</vt:lpstr>
      <vt:lpstr>Data appropriate with multiple regression</vt:lpstr>
      <vt:lpstr>Research questions for multiple regressions</vt:lpstr>
      <vt:lpstr>Sample size for multiple regression</vt:lpstr>
      <vt:lpstr>Assumption for multiple regression</vt:lpstr>
      <vt:lpstr>Assumption for multiple regression</vt:lpstr>
      <vt:lpstr>HOW TO RUN MULTIPLE REGRESSION</vt:lpstr>
      <vt:lpstr>Durbin watson</vt:lpstr>
      <vt:lpstr>Checking for multicollinearity </vt:lpstr>
      <vt:lpstr>Checking for multicollinearity </vt:lpstr>
      <vt:lpstr>Model Summary - Variation</vt:lpstr>
      <vt:lpstr>R squared explained</vt:lpstr>
      <vt:lpstr>Model FIT</vt:lpstr>
      <vt:lpstr>CORRELATION COEFFICIENTS</vt:lpstr>
      <vt:lpstr>CORRELATION COEFFICIENTS</vt:lpstr>
      <vt:lpstr>Major Types of Multiple Regression</vt:lpstr>
      <vt:lpstr>PowerPoint Presentation</vt:lpstr>
      <vt:lpstr>Standard multiple regression</vt:lpstr>
      <vt:lpstr>PowerPoint Presentation</vt:lpstr>
      <vt:lpstr>Sequential Multiple Regression</vt:lpstr>
      <vt:lpstr>PowerPoint Presentation</vt:lpstr>
      <vt:lpstr>Statistical (Stepwise) Regression</vt:lpstr>
      <vt:lpstr>PowerPoint Presentation</vt:lpstr>
      <vt:lpstr>Choosing Correct Regression Strategy</vt:lpstr>
      <vt:lpstr>Choosing Correct Regression Strategy</vt:lpstr>
      <vt:lpstr>Importance of ivS</vt:lpstr>
      <vt:lpstr>Limitations of multiple regression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2020-02-10T22:46:12Z</dcterms:created>
  <dcterms:modified xsi:type="dcterms:W3CDTF">2021-08-18T05:05:11Z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0x01010079F111ED35F8CC479449609E8A0923A6</vt:lpwstr>
  </property>
</Properties>
</file>