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2"/>
  </p:sldMasterIdLst>
  <p:notesMasterIdLst>
    <p:notesMasterId r:id="rId12"/>
  </p:notesMasterIdLst>
  <p:sldIdLst>
    <p:sldId id="257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8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923" y="2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5ED63-5B96-4BBF-BEA2-09C7FBBCB20B}" type="datetimeFigureOut">
              <a:rPr lang="en-US" smtClean="0"/>
              <a:t>4/30/2023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B35BA-C4F1-4074-AD8A-6B35351D2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30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D0A9230-1319-41B6-A276-4E52CE9AA793}" type="datetimeFigureOut">
              <a:rPr lang="en-US" smtClean="0"/>
              <a:t>4/30/2023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9E2719D-3142-4D64-B085-DD9ADD12504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6179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A9230-1319-41B6-A276-4E52CE9AA793}" type="datetimeFigureOut">
              <a:rPr lang="en-US" smtClean="0"/>
              <a:t>4/30/2023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2719D-3142-4D64-B085-DD9ADD1250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816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A9230-1319-41B6-A276-4E52CE9AA793}" type="datetimeFigureOut">
              <a:rPr lang="en-US" smtClean="0"/>
              <a:t>4/30/2023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2719D-3142-4D64-B085-DD9ADD1250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893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A9230-1319-41B6-A276-4E52CE9AA793}" type="datetimeFigureOut">
              <a:rPr lang="en-US" smtClean="0"/>
              <a:t>4/30/2023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2719D-3142-4D64-B085-DD9ADD1250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614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A9230-1319-41B6-A276-4E52CE9AA793}" type="datetimeFigureOut">
              <a:rPr lang="en-US" smtClean="0"/>
              <a:t>4/30/2023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2719D-3142-4D64-B085-DD9ADD12504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5639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A9230-1319-41B6-A276-4E52CE9AA793}" type="datetimeFigureOut">
              <a:rPr lang="en-US" smtClean="0"/>
              <a:t>4/30/2023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2719D-3142-4D64-B085-DD9ADD1250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875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A9230-1319-41B6-A276-4E52CE9AA793}" type="datetimeFigureOut">
              <a:rPr lang="en-US" smtClean="0"/>
              <a:t>4/30/2023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2719D-3142-4D64-B085-DD9ADD1250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834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A9230-1319-41B6-A276-4E52CE9AA793}" type="datetimeFigureOut">
              <a:rPr lang="en-US" smtClean="0"/>
              <a:t>4/30/2023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2719D-3142-4D64-B085-DD9ADD1250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328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A9230-1319-41B6-A276-4E52CE9AA793}" type="datetimeFigureOut">
              <a:rPr lang="en-US" smtClean="0"/>
              <a:t>4/30/2023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2719D-3142-4D64-B085-DD9ADD1250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433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A9230-1319-41B6-A276-4E52CE9AA793}" type="datetimeFigureOut">
              <a:rPr lang="en-US" smtClean="0"/>
              <a:t>4/30/2023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2719D-3142-4D64-B085-DD9ADD1250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505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A9230-1319-41B6-A276-4E52CE9AA793}" type="datetimeFigureOut">
              <a:rPr lang="en-US" smtClean="0"/>
              <a:t>4/30/2023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2719D-3142-4D64-B085-DD9ADD1250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383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7D0A9230-1319-41B6-A276-4E52CE9AA793}" type="datetimeFigureOut">
              <a:rPr lang="en-US" smtClean="0"/>
              <a:t>4/30/2023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A9E2719D-3142-4D64-B085-DD9ADD1250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539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fgcu.libguides.com/us_government_information/legislativebranch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#YpYqcIWmZVDroGUEq1R6BkcMq+r+xk2Z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#q3MaE4Di4NGXqb2A5zDTVdJ0XFAHm5v+aq6rMQE1+9U=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dirty="0"/>
              <a:t>Overview</a:t>
            </a:r>
          </a:p>
        </p:txBody>
      </p:sp>
      <p:sp>
        <p:nvSpPr>
          <p:cNvPr id="3" name="Text Placeholder 2#++Y4gyKpjTX+pNe+8RWm9UEk35DoZmo55F6YMpCgzKR+fa0OL51gh0WDz3hxRd8/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 dirty="0"/>
              <a:t>Founded in 2006 in Washington DC</a:t>
            </a:r>
          </a:p>
          <a:p>
            <a:pPr marR="0" lvl="0" rtl="0"/>
            <a:r>
              <a:rPr lang="en-US" b="0" i="0" u="none" strike="noStrike" baseline="0" dirty="0"/>
              <a:t>Family owned and operated</a:t>
            </a:r>
          </a:p>
          <a:p>
            <a:pPr marR="0" lvl="0" rtl="0"/>
            <a:r>
              <a:rPr lang="en-US" b="0" i="0" u="none" strike="noStrike" baseline="0" dirty="0"/>
              <a:t>Serving the greater Washington DC area including Northern Virginia and Maryland</a:t>
            </a:r>
          </a:p>
        </p:txBody>
      </p:sp>
      <p:pic>
        <p:nvPicPr>
          <p:cNvPr id="6" name="Content Placeholder 5#XZT4v+QbJtQGEtSd6afmZUyobHexRdwGqnjl+iJOFBhaZDOv5nHBbPvbEMzVXNMF" descr="A large building&#10;&#10;Description automatically generated">
            <a:extLst>
              <a:ext uri="{FF2B5EF4-FFF2-40B4-BE49-F238E27FC236}">
                <a16:creationId xmlns:a16="http://schemas.microsoft.com/office/drawing/2014/main" id="{07DCC4F1-C3CD-43E4-B3EE-3AE39E6D5D8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267450" y="2819166"/>
            <a:ext cx="4754563" cy="2499193"/>
          </a:xfrm>
        </p:spPr>
      </p:pic>
    </p:spTree>
    <p:extLst>
      <p:ext uri="{BB962C8B-B14F-4D97-AF65-F5344CB8AC3E}">
        <p14:creationId xmlns:p14="http://schemas.microsoft.com/office/powerpoint/2010/main" val="3893277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#YpYqcIWmZVDroGUEq1R6BkcMq+r+xk2Z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#vgvANiy/yBjf8GL4OFGLk11a7mDdifH+ebQGqBNcIs1l90kZdDwiKg==">
            <a:extLst>
              <a:ext uri="{FF2B5EF4-FFF2-40B4-BE49-F238E27FC236}">
                <a16:creationId xmlns:a16="http://schemas.microsoft.com/office/drawing/2014/main" id="{0BCB6D3E-2815-49BC-A13F-4EFD17509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210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39" name="Rectangle 38#vgvANiy/yBjmnSYoAtYbwW2iSCnZFL3yOFF+Ew4JIN+AJ9RNAI9Vkg==">
            <a:extLst>
              <a:ext uri="{FF2B5EF4-FFF2-40B4-BE49-F238E27FC236}">
                <a16:creationId xmlns:a16="http://schemas.microsoft.com/office/drawing/2014/main" id="{C77A9593-26A9-4234-8351-9339ABF913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2944" y="246887"/>
            <a:ext cx="4397755" cy="6377939"/>
          </a:xfrm>
          <a:prstGeom prst="rect">
            <a:avLst/>
          </a:prstGeom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41" name="Straight Connector 40#dtHRmWsFA6/ilZ6H8Fj0iahWYy+16ToPAH0VYhq1+1f8MUlAV6Of6KztJbX8pr1j">
            <a:extLst>
              <a:ext uri="{FF2B5EF4-FFF2-40B4-BE49-F238E27FC236}">
                <a16:creationId xmlns:a16="http://schemas.microsoft.com/office/drawing/2014/main" id="{6E1AD3BD-190E-448E-9100-7E7AAB9BB9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370284" y="4405863"/>
            <a:ext cx="2763075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#vgvANiy/yBjL0oU6VOL23SYSuY2x9Fcdas5yAKZAUKmZUTFM6K2t8g==">
            <a:extLst>
              <a:ext uri="{FF2B5EF4-FFF2-40B4-BE49-F238E27FC236}">
                <a16:creationId xmlns:a16="http://schemas.microsoft.com/office/drawing/2014/main" id="{7723AC0F-348F-4B67-BAC9-F3049BD209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00" y="246888"/>
            <a:ext cx="11724640" cy="6377939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Title 18#XM1SbHQ5oO0MtPLFK+zMVhTmuB1ID/tmslqMclxO/dE=">
            <a:extLst>
              <a:ext uri="{FF2B5EF4-FFF2-40B4-BE49-F238E27FC236}">
                <a16:creationId xmlns:a16="http://schemas.microsoft.com/office/drawing/2014/main" id="{379A7749-0D2A-454C-85B5-2ED71199EE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95138" y="857675"/>
            <a:ext cx="3113366" cy="3622844"/>
          </a:xfrm>
        </p:spPr>
        <p:txBody>
          <a:bodyPr>
            <a:normAutofit/>
          </a:bodyPr>
          <a:lstStyle/>
          <a:p>
            <a:r>
              <a:rPr lang="en-US" sz="3800" dirty="0" err="1"/>
              <a:t>CoMpany</a:t>
            </a:r>
            <a:r>
              <a:rPr lang="en-US" sz="3800" dirty="0"/>
              <a:t> Overview</a:t>
            </a:r>
          </a:p>
        </p:txBody>
      </p:sp>
      <p:pic>
        <p:nvPicPr>
          <p:cNvPr id="8" name="Picture 7#tDyQJaBoY09SsSW2S8PdfT7FzjqusNelQxr1C/DokyI=" descr="Logo&#10;&#10;Description automatically generated">
            <a:extLst>
              <a:ext uri="{FF2B5EF4-FFF2-40B4-BE49-F238E27FC236}">
                <a16:creationId xmlns:a16="http://schemas.microsoft.com/office/drawing/2014/main" id="{E54DCF0D-E222-443E-83D0-7F8CBEB407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74" y="4058602"/>
            <a:ext cx="2237887" cy="148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847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#YpYqcIWmZVDroGUEq1R6BkcMq+r+xk2Z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#q3MaE4Di4NGXqb2A5zDTVdJ0XFAHm5v+aq6rMQE1+9U=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0" i="0" u="none" strike="noStrike" baseline="0" dirty="0"/>
              <a:t>Goals</a:t>
            </a:r>
          </a:p>
        </p:txBody>
      </p:sp>
      <p:sp>
        <p:nvSpPr>
          <p:cNvPr id="3" name="Text Placeholder 2#++Y4gyKpjTX+pNe+8RWm9UEk35DoZmo55F6YMpCgzKR+fa0OL51gh0WDz3hxRd8/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R="0" lvl="0" rtl="0"/>
            <a:r>
              <a:rPr lang="en-US" dirty="0"/>
              <a:t>Unique and delicious flavor profiles</a:t>
            </a:r>
          </a:p>
          <a:p>
            <a:pPr marR="0" lvl="0" rtl="0"/>
            <a:r>
              <a:rPr lang="en-US" dirty="0"/>
              <a:t>Affordable prices for families</a:t>
            </a:r>
          </a:p>
          <a:p>
            <a:pPr marR="0" lvl="0" rtl="0"/>
            <a:r>
              <a:rPr lang="en-US" dirty="0"/>
              <a:t>Easy access locations for quick purchasing</a:t>
            </a:r>
          </a:p>
        </p:txBody>
      </p:sp>
      <p:pic>
        <p:nvPicPr>
          <p:cNvPr id="5" name="Content Placeholder 4#XZT4v+QbJtQGEtSd6afmZVqEjZurjyjyVchplEOxEwNqrj51TiL1A7m/bM1U/P2j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6439" y="748847"/>
            <a:ext cx="2377440" cy="3940509"/>
          </a:xfrm>
        </p:spPr>
      </p:pic>
      <p:pic>
        <p:nvPicPr>
          <p:cNvPr id="6" name="Picture 5#tDyQJaBoY09HQbloUtMT++1gFbmQPZSRp5ZrjneiFmU=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290" y="3024014"/>
            <a:ext cx="3749040" cy="2928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4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#YpYqcIWmZVDroGUEq1R6BkcMq+r+xk2Z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#q3MaE4Di4NGXqb2A5zDTVdJ0XFAHm5v+aq6rMQE1+9U=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dirty="0"/>
              <a:t>Our Top’t 4 Sellers</a:t>
            </a:r>
          </a:p>
        </p:txBody>
      </p:sp>
      <p:sp>
        <p:nvSpPr>
          <p:cNvPr id="3" name="Text Placeholder 2#++Y4gyKpjTX+pNe+8RWm9UEk35DoZmo55F6YMpCgzKR+fa0OL51gh0WDz3hxRd8/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R="0" lvl="0" rtl="0">
              <a:lnSpc>
                <a:spcPct val="150000"/>
              </a:lnSpc>
            </a:pPr>
            <a:r>
              <a:rPr lang="en-US" dirty="0"/>
              <a:t>Original Blend</a:t>
            </a:r>
          </a:p>
          <a:p>
            <a:pPr marR="0" lvl="0" rtl="0">
              <a:lnSpc>
                <a:spcPct val="150000"/>
              </a:lnSpc>
            </a:pPr>
            <a:r>
              <a:rPr lang="en-US" dirty="0"/>
              <a:t>Old Bay</a:t>
            </a:r>
          </a:p>
          <a:p>
            <a:pPr marR="0" lvl="0" rtl="0">
              <a:lnSpc>
                <a:spcPct val="150000"/>
              </a:lnSpc>
            </a:pPr>
            <a:r>
              <a:rPr lang="en-US" dirty="0"/>
              <a:t>Sea Salt and Caramel</a:t>
            </a:r>
          </a:p>
          <a:p>
            <a:pPr marR="0" lvl="0" rtl="0">
              <a:lnSpc>
                <a:spcPct val="150000"/>
              </a:lnSpc>
            </a:pPr>
            <a:r>
              <a:rPr lang="en-US" dirty="0"/>
              <a:t>Truffle</a:t>
            </a:r>
          </a:p>
        </p:txBody>
      </p:sp>
      <p:pic>
        <p:nvPicPr>
          <p:cNvPr id="6" name="Content Placeholder 4#XZT4v+QbJtQGEtSd6afmZVqEjZurjyjyVchplEOxEwNqrj51TiL1A7m/bM1U/P2j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876" y="2560320"/>
            <a:ext cx="4572000" cy="3265715"/>
          </a:xfrm>
        </p:spPr>
      </p:pic>
    </p:spTree>
    <p:extLst>
      <p:ext uri="{BB962C8B-B14F-4D97-AF65-F5344CB8AC3E}">
        <p14:creationId xmlns:p14="http://schemas.microsoft.com/office/powerpoint/2010/main" val="3735232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#YpYqcIWmZVDroGUEq1R6BkcMq+r+xk2Z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#q3MaE4Di4NGXqb2A5zDTVdJ0XFAHm5v+aq6rMQE1+9U=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dirty="0"/>
              <a:t>Future Flavors</a:t>
            </a:r>
          </a:p>
        </p:txBody>
      </p:sp>
      <p:sp>
        <p:nvSpPr>
          <p:cNvPr id="4" name="Content Placeholder 3#XZT4v+QbJtQGEtSd6afmZWucrd00xUBnCfyYGmCT7RNVVKLKj9Pj5Kki3HTWTH4T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7" name="Content Placeholder 5#XZT4v+QbJtQGEtSd6afmZUyobHexRdwGqnjl+iJOFBhaZDOv5nHBbPvbEMzVXNMF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204" y="2028826"/>
            <a:ext cx="2560320" cy="3841622"/>
          </a:xfrm>
        </p:spPr>
      </p:pic>
    </p:spTree>
    <p:extLst>
      <p:ext uri="{BB962C8B-B14F-4D97-AF65-F5344CB8AC3E}">
        <p14:creationId xmlns:p14="http://schemas.microsoft.com/office/powerpoint/2010/main" val="3576210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#YpYqcIWmZVDroGUEq1R6BkcMq+r+xk2Z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#tDyQJaBoY0++crJQ6vF+z1BBMFBTex7RB+kzcM+E7rI=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310" y="2949374"/>
            <a:ext cx="2324100" cy="2857500"/>
          </a:xfrm>
          <a:prstGeom prst="rect">
            <a:avLst/>
          </a:prstGeom>
        </p:spPr>
      </p:pic>
      <p:sp>
        <p:nvSpPr>
          <p:cNvPr id="2" name="Title 1#q3MaE4Di4NGXqb2A5zDTVdJ0XFAHm5v+aq6rMQE1+9U=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dirty="0"/>
              <a:t>Brick and Mortar Stores</a:t>
            </a:r>
          </a:p>
        </p:txBody>
      </p:sp>
      <p:sp>
        <p:nvSpPr>
          <p:cNvPr id="3" name="Text Placeholder 2#++Y4gyKpjTX+pNe+8RWm9UEk35DoZmo55F6YMpCgzKR+fa0OL51gh0WDz3hxRd8/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R="0" lvl="0" rtl="0"/>
            <a:r>
              <a:rPr lang="en-US" dirty="0"/>
              <a:t>National Harbor</a:t>
            </a:r>
          </a:p>
          <a:p>
            <a:pPr marR="0" lvl="0" rtl="0"/>
            <a:r>
              <a:rPr lang="en-US" dirty="0"/>
              <a:t>Old Town Alexandria</a:t>
            </a:r>
          </a:p>
          <a:p>
            <a:pPr marR="0" lvl="0" rtl="0"/>
            <a:r>
              <a:rPr lang="en-US" dirty="0"/>
              <a:t>Nationals Park</a:t>
            </a:r>
          </a:p>
          <a:p>
            <a:pPr marR="0" lvl="0" rtl="0"/>
            <a:r>
              <a:rPr lang="en-US" dirty="0"/>
              <a:t>Mosaic District</a:t>
            </a:r>
          </a:p>
        </p:txBody>
      </p:sp>
      <p:pic>
        <p:nvPicPr>
          <p:cNvPr id="9" name="Content Placeholder 6#XZT4v+QbJtQGEtSd6afmZeGCykbPGsa/RsBz0EpyQd47xqCcxS6IJm4KILskpSds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781" y="2560320"/>
            <a:ext cx="2857500" cy="1905000"/>
          </a:xfrm>
        </p:spPr>
      </p:pic>
    </p:spTree>
    <p:extLst>
      <p:ext uri="{BB962C8B-B14F-4D97-AF65-F5344CB8AC3E}">
        <p14:creationId xmlns:p14="http://schemas.microsoft.com/office/powerpoint/2010/main" val="3922590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#YpYqcIWmZVDroGUEq1R6BkcMq+r+xk2Z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#q3MaE4Di4NGXqb2A5zDTVdJ0XFAHm5v+aq6rMQE1+9U=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dirty="0"/>
              <a:t>Food Truck Locations</a:t>
            </a:r>
          </a:p>
        </p:txBody>
      </p:sp>
      <p:sp>
        <p:nvSpPr>
          <p:cNvPr id="3" name="Text Placeholder 2#++Y4gyKpjTX+pNe+8RWm9UEk35DoZmo55F6YMpCgzKR+fa0OL51gh0WDz3hxRd8/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Wharf</a:t>
            </a:r>
          </a:p>
          <a:p>
            <a:pPr marR="0" lvl="0" rtl="0"/>
            <a:r>
              <a:rPr lang="en-US" dirty="0"/>
              <a:t>Georgetown</a:t>
            </a:r>
          </a:p>
          <a:p>
            <a:pPr marR="0" lvl="0" rtl="0"/>
            <a:r>
              <a:rPr lang="en-US" dirty="0"/>
              <a:t>K Street</a:t>
            </a:r>
          </a:p>
          <a:p>
            <a:pPr marR="0" lvl="0" rtl="0"/>
            <a:endParaRPr lang="en-US" dirty="0"/>
          </a:p>
          <a:p>
            <a:pPr marL="45720" marR="0" lvl="0" indent="0" rtl="0">
              <a:buNone/>
            </a:pPr>
            <a:endParaRPr lang="en-US" dirty="0"/>
          </a:p>
        </p:txBody>
      </p:sp>
      <p:pic>
        <p:nvPicPr>
          <p:cNvPr id="5" name="Content Placeholder 4#XZT4v+QbJtQGEtSd6afmZVqEjZurjyjyVchplEOxEwNqrj51TiL1A7m/bM1U/P2j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105" y="4465254"/>
            <a:ext cx="2599509" cy="1463040"/>
          </a:xfrm>
        </p:spPr>
      </p:pic>
      <p:pic>
        <p:nvPicPr>
          <p:cNvPr id="6" name="Picture 5#tDyQJaBoY09HQbloUtMT++1gFbmQPZSRp5ZrjneiFmU=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505" y="4465254"/>
            <a:ext cx="2603175" cy="1536508"/>
          </a:xfrm>
          <a:prstGeom prst="rect">
            <a:avLst/>
          </a:prstGeom>
        </p:spPr>
      </p:pic>
      <p:sp>
        <p:nvSpPr>
          <p:cNvPr id="4" name="TextBox 3#eGjb5cSDQbsJDWjhAW/QhdHS7TBXe7HOiwdwpnXUDr4=">
            <a:extLst>
              <a:ext uri="{FF2B5EF4-FFF2-40B4-BE49-F238E27FC236}">
                <a16:creationId xmlns:a16="http://schemas.microsoft.com/office/drawing/2014/main" id="{64AA1867-9E1E-491C-8216-E0CAAF442A84}"/>
              </a:ext>
            </a:extLst>
          </p:cNvPr>
          <p:cNvSpPr txBox="1"/>
          <p:nvPr/>
        </p:nvSpPr>
        <p:spPr>
          <a:xfrm>
            <a:off x="5046133" y="2340881"/>
            <a:ext cx="6118578" cy="88036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Visit Metro’s web site to find the closes Metro stop: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987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#YpYqcIWmZVDroGUEq1R6BkcMq+r+xk2Z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#q3MaE4Di4NGXqb2A5zDTVdJ0XFAHm5v+aq6rMQE1+9U=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sz="4400" dirty="0"/>
              <a:t>Food Truck Monthly Sales Sample</a:t>
            </a:r>
          </a:p>
        </p:txBody>
      </p:sp>
      <p:sp>
        <p:nvSpPr>
          <p:cNvPr id="3" name="Text Placeholder 2#++Y4gyKpjTX+pNe+8RWm9UEk35DoZmo55F6YMpCgzKR+fa0OL51gh0WDz3hxRd8/">
            <a:extLst>
              <a:ext uri="{FF2B5EF4-FFF2-40B4-BE49-F238E27FC236}">
                <a16:creationId xmlns:a16="http://schemas.microsoft.com/office/drawing/2014/main" id="{C7FECF45-DE67-410B-87C7-A2A4DC7ECC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#XZT4v+QbJtQGEtSd6afmZWucrd00xUBnCfyYGmCT7RNVVKLKj9Pj5Kki3HTWTH4T">
            <a:extLst>
              <a:ext uri="{FF2B5EF4-FFF2-40B4-BE49-F238E27FC236}">
                <a16:creationId xmlns:a16="http://schemas.microsoft.com/office/drawing/2014/main" id="{2D5BB35C-7576-4D3A-8C11-9075755E851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#++Y4gyKpjTX+pNe+8RWm9fWgrwThgbbRYBqJpYA8yID+FDTryfd4FychGDRJfYxU">
            <a:extLst>
              <a:ext uri="{FF2B5EF4-FFF2-40B4-BE49-F238E27FC236}">
                <a16:creationId xmlns:a16="http://schemas.microsoft.com/office/drawing/2014/main" id="{9A800F34-18E5-4D3D-91C1-202A75EE92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#XZT4v+QbJtQGEtSd6afmZeGCykbPGsa/RsBz0EpyQd47xqCcxS6IJm4KILskpSds">
            <a:extLst>
              <a:ext uri="{FF2B5EF4-FFF2-40B4-BE49-F238E27FC236}">
                <a16:creationId xmlns:a16="http://schemas.microsoft.com/office/drawing/2014/main" id="{1E6B4E68-9DC4-4CEE-8EB0-8441DE688DC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254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#YpYqcIWmZVDroGUEq1R6BkcMq+r+xk2Z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#q3MaE4Di4NGXqb2A5zDTVdJ0XFAHm5v+aq6rMQE1+9U=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dirty="0"/>
              <a:t>Pricing</a:t>
            </a:r>
          </a:p>
        </p:txBody>
      </p:sp>
      <p:sp>
        <p:nvSpPr>
          <p:cNvPr id="3" name="Text Placeholder 2#++Y4gyKpjTX+pNe+8RWm9UEk35DoZmo55F6YMpCgzKR+fa0OL51gh0WDz3hxRd8/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R="0" lvl="0" rtl="0"/>
            <a:r>
              <a:rPr lang="en-US" b="0" i="0" u="none" strike="noStrike" baseline="0" dirty="0">
                <a:latin typeface="Times New Roman" panose="02020603050405020304" pitchFamily="18" charset="0"/>
              </a:rPr>
              <a:t>Price per box $10</a:t>
            </a:r>
          </a:p>
          <a:p>
            <a:pPr marR="0" lvl="0" rtl="0"/>
            <a:r>
              <a:rPr lang="en-US" b="0" i="0" u="none" strike="noStrike" baseline="0" dirty="0">
                <a:latin typeface="Times New Roman" panose="02020603050405020304" pitchFamily="18" charset="0"/>
              </a:rPr>
              <a:t>Commemorative packaging $4</a:t>
            </a:r>
          </a:p>
          <a:p>
            <a:pPr marR="0" lvl="0" rtl="0"/>
            <a:r>
              <a:rPr lang="en-US" dirty="0">
                <a:latin typeface="Times New Roman" panose="02020603050405020304" pitchFamily="18" charset="0"/>
              </a:rPr>
              <a:t>DIY Toppings $3</a:t>
            </a:r>
            <a:endParaRPr lang="en-US" b="0" i="0" u="none" strike="noStrike" baseline="0" dirty="0">
              <a:latin typeface="Times New Roman" panose="02020603050405020304" pitchFamily="18" charset="0"/>
            </a:endParaRPr>
          </a:p>
        </p:txBody>
      </p:sp>
      <p:pic>
        <p:nvPicPr>
          <p:cNvPr id="8" name="Content Placeholder 4#XZT4v+QbJtQGEtSd6afmZVqEjZurjyjyVchplEOxEwNqrj51TiL1A7m/bM1U/P2j"/>
          <p:cNvPicPr>
            <a:picLocks noGrp="1" noChangeAspect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541" y="1454428"/>
            <a:ext cx="2407920" cy="3657600"/>
          </a:xfrm>
        </p:spPr>
      </p:pic>
      <p:pic>
        <p:nvPicPr>
          <p:cNvPr id="9" name="Picture 8#tDyQJaBoY0/L9u294nOM5i2RyCl3ZqKAKAbfIkCV5s0=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624" y="3450868"/>
            <a:ext cx="3926751" cy="246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104467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enna xmlns="http://customxml.org">
  <kers>1VTNVzq9Ky72h6pg+0RkGPaQBRyvXDyqd1m6dXinefg=</kers>
  <massa>4/30/2023 9:34:30 PM</massa>
  <hamilton>true</hamilton>
</senna>
</file>

<file path=customXml/itemProps1.xml><?xml version="1.0" encoding="utf-8"?>
<ds:datastoreItem xmlns:ds="http://schemas.openxmlformats.org/officeDocument/2006/customXml" ds:itemID="{3E0982F0-6717-480D-8761-27231D623483}">
  <ds:schemaRefs>
    <ds:schemaRef ds:uri="http://customxml.org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</Words>
  <Application>Microsoft Office PowerPoint</Application>
  <PresentationFormat>Widescreen</PresentationFormat>
  <Paragraphs>30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Calibri Light</vt:lpstr>
      <vt:lpstr>Corbel</vt:lpstr>
      <vt:lpstr>Times New Roman</vt:lpstr>
      <vt:lpstr>Basis</vt:lpstr>
      <vt:lpstr>Overview</vt:lpstr>
      <vt:lpstr>CoMpany Overview</vt:lpstr>
      <vt:lpstr>Goals</vt:lpstr>
      <vt:lpstr>Our Top’t 4 Sellers</vt:lpstr>
      <vt:lpstr>Future Flavors</vt:lpstr>
      <vt:lpstr>Brick and Mortar Stores</vt:lpstr>
      <vt:lpstr>Food Truck Locations</vt:lpstr>
      <vt:lpstr>Food Truck Monthly Sales Sample</vt:lpstr>
      <vt:lpstr>Pricing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CoMpany Overview</dc:title>
  <dc:creator>BENJAMIN NYENPAN</dc:creator>
  <cp:lastModifiedBy>Luseni, Benjamin Wleh</cp:lastModifiedBy>
  <cp:revision>18</cp:revision>
  <dcterms:created xsi:type="dcterms:W3CDTF">2020-10-15T16:12:30Z</dcterms:created>
  <dcterms:modified xsi:type="dcterms:W3CDTF">2023-05-01T02:35:20Z</dcterms:modified>
</cp:coreProperties>
</file>